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12"/>
  </p:notesMasterIdLst>
  <p:sldIdLst>
    <p:sldId id="256" r:id="rId2"/>
    <p:sldId id="260" r:id="rId3"/>
    <p:sldId id="258" r:id="rId4"/>
    <p:sldId id="267" r:id="rId5"/>
    <p:sldId id="290" r:id="rId6"/>
    <p:sldId id="270" r:id="rId7"/>
    <p:sldId id="272" r:id="rId8"/>
    <p:sldId id="265" r:id="rId9"/>
    <p:sldId id="291" r:id="rId10"/>
    <p:sldId id="288" r:id="rId11"/>
  </p:sldIdLst>
  <p:sldSz cx="9144000" cy="5143500" type="screen16x9"/>
  <p:notesSz cx="6858000" cy="9144000"/>
  <p:embeddedFontLst>
    <p:embeddedFont>
      <p:font typeface="Livvic" panose="020B0604020202020204" charset="0"/>
      <p:regular r:id="rId13"/>
      <p:bold r:id="rId14"/>
      <p:italic r:id="rId15"/>
      <p:boldItalic r:id="rId16"/>
    </p:embeddedFont>
    <p:embeddedFont>
      <p:font typeface="Pangolin" panose="020B0604020202020204" charset="0"/>
      <p:regular r:id="rId1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9AA0A6"/>
          </p15:clr>
        </p15:guide>
        <p15:guide id="2" orient="horz" pos="162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7F1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700B013-A4CD-4A8B-9A5A-0AFD73A67E18}">
  <a:tblStyle styleId="{7700B013-A4CD-4A8B-9A5A-0AFD73A67E1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228" autoAdjust="0"/>
    <p:restoredTop sz="94660"/>
  </p:normalViewPr>
  <p:slideViewPr>
    <p:cSldViewPr snapToGrid="0">
      <p:cViewPr varScale="1">
        <p:scale>
          <a:sx n="92" d="100"/>
          <a:sy n="92" d="100"/>
        </p:scale>
        <p:origin x="726" y="66"/>
      </p:cViewPr>
      <p:guideLst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1.fntdata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font" Target="fonts/font5.fntdata"/><Relationship Id="rId2" Type="http://schemas.openxmlformats.org/officeDocument/2006/relationships/slide" Target="slides/slide1.xml"/><Relationship Id="rId16" Type="http://schemas.openxmlformats.org/officeDocument/2006/relationships/font" Target="fonts/font4.fntdata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font" Target="fonts/font3.fntdata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15" name="Google Shape;27715;g8fb8d6ea64_0_6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716" name="Google Shape;27716;g8fb8d6ea64_0_6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7" name="Google Shape;26347;g8fb8d6ea64_0_6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8" name="Google Shape;26348;g8fb8d6ea64_0_6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73" name="Google Shape;31273;gb3b9ff3401_0_18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74" name="Google Shape;31274;gb3b9ff3401_0_18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4" name="Google Shape;35644;gb3b9ff3401_0_133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45" name="Google Shape;35645;gb3b9ff3401_0_133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492879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88" name="Google Shape;32888;gb3b9ff3401_0_57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89" name="Google Shape;32889;gb3b9ff3401_0_57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58" name="Google Shape;34558;gb3b9ff3401_0_86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559" name="Google Shape;34559;gb3b9ff3401_0_86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28" name="Google Shape;29928;gb3b9ff3401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29" name="Google Shape;29929;gb3b9ff3401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4" name="Google Shape;35644;gb3b9ff3401_0_133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45" name="Google Shape;35645;gb3b9ff3401_0_133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08931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8061236" y="-485385"/>
            <a:ext cx="632425" cy="1859063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90476" y="-314878"/>
            <a:ext cx="1314393" cy="32663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272663" y="1854518"/>
            <a:ext cx="1390981" cy="2079876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76687" y="3209346"/>
            <a:ext cx="1983900" cy="2376562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144385" y="3851423"/>
            <a:ext cx="2184672" cy="2617131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7924497" y="-382652"/>
            <a:ext cx="1731720" cy="1745533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8814915" y="243839"/>
            <a:ext cx="944567" cy="2347269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8300878" y="3734388"/>
            <a:ext cx="1253328" cy="188874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8087221" y="4491604"/>
            <a:ext cx="952740" cy="1435756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8148478" y="3581988"/>
            <a:ext cx="1253328" cy="188874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7934821" y="4339204"/>
            <a:ext cx="952740" cy="1435756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CUSTOM_3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5531850" y="2963000"/>
            <a:ext cx="2587500" cy="11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5531850" y="528900"/>
            <a:ext cx="2404800" cy="83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5531850" y="1358100"/>
            <a:ext cx="25878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82" name="Google Shape;24382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383" name="Google Shape;24383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3" name="Google Shape;24433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4" name="Google Shape;24434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7" name="Google Shape;24527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8" name="Google Shape;24528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47" name="Google Shape;24547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548" name="Google Shape;24548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2" name="Google Shape;24692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3" name="Google Shape;24693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99" name="Google Shape;24799;p33"/>
          <p:cNvGrpSpPr/>
          <p:nvPr/>
        </p:nvGrpSpPr>
        <p:grpSpPr>
          <a:xfrm rot="-9462706">
            <a:off x="8476815" y="255689"/>
            <a:ext cx="944567" cy="2347269"/>
            <a:chOff x="757300" y="1884600"/>
            <a:chExt cx="457350" cy="1136525"/>
          </a:xfrm>
        </p:grpSpPr>
        <p:sp>
          <p:nvSpPr>
            <p:cNvPr id="24800" name="Google Shape;24800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3" name="Google Shape;6073;p7"/>
          <p:cNvSpPr txBox="1">
            <a:spLocks noGrp="1"/>
          </p:cNvSpPr>
          <p:nvPr>
            <p:ph type="title"/>
          </p:nvPr>
        </p:nvSpPr>
        <p:spPr>
          <a:xfrm>
            <a:off x="875300" y="1187475"/>
            <a:ext cx="2587800" cy="15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74" name="Google Shape;6074;p7"/>
          <p:cNvSpPr txBox="1">
            <a:spLocks noGrp="1"/>
          </p:cNvSpPr>
          <p:nvPr>
            <p:ph type="subTitle" idx="1"/>
          </p:nvPr>
        </p:nvSpPr>
        <p:spPr>
          <a:xfrm>
            <a:off x="875300" y="2775825"/>
            <a:ext cx="25878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grpSp>
        <p:nvGrpSpPr>
          <p:cNvPr id="6075" name="Google Shape;6075;p7"/>
          <p:cNvGrpSpPr/>
          <p:nvPr/>
        </p:nvGrpSpPr>
        <p:grpSpPr>
          <a:xfrm rot="938190">
            <a:off x="-325429" y="420645"/>
            <a:ext cx="1039778" cy="1325950"/>
            <a:chOff x="439025" y="2813550"/>
            <a:chExt cx="239350" cy="305225"/>
          </a:xfrm>
        </p:grpSpPr>
        <p:sp>
          <p:nvSpPr>
            <p:cNvPr id="6076" name="Google Shape;6076;p7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9" name="Google Shape;6169;p7"/>
          <p:cNvGrpSpPr/>
          <p:nvPr/>
        </p:nvGrpSpPr>
        <p:grpSpPr>
          <a:xfrm rot="2373739">
            <a:off x="940949" y="108515"/>
            <a:ext cx="392100" cy="824359"/>
            <a:chOff x="405700" y="2130300"/>
            <a:chExt cx="174750" cy="367375"/>
          </a:xfrm>
        </p:grpSpPr>
        <p:sp>
          <p:nvSpPr>
            <p:cNvPr id="6170" name="Google Shape;6170;p7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4" name="Google Shape;6264;p8"/>
          <p:cNvSpPr txBox="1">
            <a:spLocks noGrp="1"/>
          </p:cNvSpPr>
          <p:nvPr>
            <p:ph type="title"/>
          </p:nvPr>
        </p:nvSpPr>
        <p:spPr>
          <a:xfrm>
            <a:off x="1746725" y="1997588"/>
            <a:ext cx="5651100" cy="1042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CUSTOM_1">
    <p:spTree>
      <p:nvGrpSpPr>
        <p:cNvPr id="1" name="Shape 9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4" name="Google Shape;9504;p13"/>
          <p:cNvSpPr txBox="1">
            <a:spLocks noGrp="1"/>
          </p:cNvSpPr>
          <p:nvPr>
            <p:ph type="subTitle" idx="1"/>
          </p:nvPr>
        </p:nvSpPr>
        <p:spPr>
          <a:xfrm>
            <a:off x="5809650" y="533323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05" name="Google Shape;9505;p13"/>
          <p:cNvSpPr txBox="1">
            <a:spLocks noGrp="1"/>
          </p:cNvSpPr>
          <p:nvPr>
            <p:ph type="title"/>
          </p:nvPr>
        </p:nvSpPr>
        <p:spPr>
          <a:xfrm>
            <a:off x="1223413" y="2053950"/>
            <a:ext cx="2578500" cy="10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06" name="Google Shape;9506;p13"/>
          <p:cNvSpPr txBox="1">
            <a:spLocks noGrp="1"/>
          </p:cNvSpPr>
          <p:nvPr>
            <p:ph type="title" idx="2" hasCustomPrompt="1"/>
          </p:nvPr>
        </p:nvSpPr>
        <p:spPr>
          <a:xfrm>
            <a:off x="4835244" y="795907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07" name="Google Shape;9507;p13"/>
          <p:cNvSpPr txBox="1">
            <a:spLocks noGrp="1"/>
          </p:cNvSpPr>
          <p:nvPr>
            <p:ph type="subTitle" idx="3"/>
          </p:nvPr>
        </p:nvSpPr>
        <p:spPr>
          <a:xfrm>
            <a:off x="5809650" y="854858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9508" name="Google Shape;9508;p13"/>
          <p:cNvSpPr txBox="1">
            <a:spLocks noGrp="1"/>
          </p:cNvSpPr>
          <p:nvPr>
            <p:ph type="title" idx="4" hasCustomPrompt="1"/>
          </p:nvPr>
        </p:nvSpPr>
        <p:spPr>
          <a:xfrm>
            <a:off x="4835244" y="1837019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09" name="Google Shape;9509;p13"/>
          <p:cNvSpPr txBox="1">
            <a:spLocks noGrp="1"/>
          </p:cNvSpPr>
          <p:nvPr>
            <p:ph type="title" idx="5" hasCustomPrompt="1"/>
          </p:nvPr>
        </p:nvSpPr>
        <p:spPr>
          <a:xfrm>
            <a:off x="4835244" y="2875779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10" name="Google Shape;9510;p13"/>
          <p:cNvSpPr txBox="1">
            <a:spLocks noGrp="1"/>
          </p:cNvSpPr>
          <p:nvPr>
            <p:ph type="title" idx="6" hasCustomPrompt="1"/>
          </p:nvPr>
        </p:nvSpPr>
        <p:spPr>
          <a:xfrm>
            <a:off x="4835244" y="3918494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9511" name="Google Shape;9511;p13"/>
          <p:cNvSpPr txBox="1">
            <a:spLocks noGrp="1"/>
          </p:cNvSpPr>
          <p:nvPr>
            <p:ph type="subTitle" idx="7"/>
          </p:nvPr>
        </p:nvSpPr>
        <p:spPr>
          <a:xfrm>
            <a:off x="5809650" y="1573814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12" name="Google Shape;9512;p13"/>
          <p:cNvSpPr txBox="1">
            <a:spLocks noGrp="1"/>
          </p:cNvSpPr>
          <p:nvPr>
            <p:ph type="subTitle" idx="8"/>
          </p:nvPr>
        </p:nvSpPr>
        <p:spPr>
          <a:xfrm>
            <a:off x="5809650" y="1897449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9513" name="Google Shape;9513;p13"/>
          <p:cNvSpPr txBox="1">
            <a:spLocks noGrp="1"/>
          </p:cNvSpPr>
          <p:nvPr>
            <p:ph type="subTitle" idx="9"/>
          </p:nvPr>
        </p:nvSpPr>
        <p:spPr>
          <a:xfrm>
            <a:off x="5809650" y="2615506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14" name="Google Shape;9514;p13"/>
          <p:cNvSpPr txBox="1">
            <a:spLocks noGrp="1"/>
          </p:cNvSpPr>
          <p:nvPr>
            <p:ph type="subTitle" idx="13"/>
          </p:nvPr>
        </p:nvSpPr>
        <p:spPr>
          <a:xfrm>
            <a:off x="5809650" y="2939141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9515" name="Google Shape;9515;p13"/>
          <p:cNvSpPr txBox="1">
            <a:spLocks noGrp="1"/>
          </p:cNvSpPr>
          <p:nvPr>
            <p:ph type="subTitle" idx="14"/>
          </p:nvPr>
        </p:nvSpPr>
        <p:spPr>
          <a:xfrm>
            <a:off x="5809650" y="3657198"/>
            <a:ext cx="18744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9516" name="Google Shape;9516;p13"/>
          <p:cNvSpPr txBox="1">
            <a:spLocks noGrp="1"/>
          </p:cNvSpPr>
          <p:nvPr>
            <p:ph type="subTitle" idx="15"/>
          </p:nvPr>
        </p:nvSpPr>
        <p:spPr>
          <a:xfrm>
            <a:off x="5809650" y="3980833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_AND_TWO_COLUMNS_1_1_1">
    <p:spTree>
      <p:nvGrpSpPr>
        <p:cNvPr id="1" name="Shape 12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65" name="Google Shape;12265;p18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12266" name="Google Shape;12266;p18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18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18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18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18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18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18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18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18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18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18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18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18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18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18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18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18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18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18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18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18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18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18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18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18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18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18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18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18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18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18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18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18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18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18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18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18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18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18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18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18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18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18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18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18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18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18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18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18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18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18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18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18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18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18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18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18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18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18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18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18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18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18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18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18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18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18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18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18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18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18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18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18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18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18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18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18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18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18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18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18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18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18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18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18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18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18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18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18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18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18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18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18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18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18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18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18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18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18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18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18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18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18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18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18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18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18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18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18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18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18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18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18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18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18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18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18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18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18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18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18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18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18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18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18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18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18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18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18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18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18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18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18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18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18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18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18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18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18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18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18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18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18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18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0" name="Google Shape;12410;p18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12411" name="Google Shape;12411;p18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18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18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18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18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18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18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18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18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18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18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18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18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18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18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18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18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18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18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18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18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18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18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18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18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18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18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18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18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18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18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18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18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18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18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18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18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18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18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18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18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18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18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18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18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18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18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18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18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18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18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18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18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18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18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18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18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18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18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18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18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18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18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18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18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18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18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18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18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18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18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18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18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18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18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18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18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18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18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18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18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18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18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18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18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18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18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18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18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18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18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18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18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18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18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18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18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18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18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18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18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18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18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18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18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18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18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18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18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18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18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18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18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18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18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18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18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18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18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18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18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18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18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18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18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18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18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18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18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18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18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18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18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18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18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18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18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18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18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18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18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18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18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18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18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18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18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18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18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18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18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18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18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18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18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18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18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18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18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18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18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18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18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18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5" name="Google Shape;12575;p18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12576" name="Google Shape;12576;p18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18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18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18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18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18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18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18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18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18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18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18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18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18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18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18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18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18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18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18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18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18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18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18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18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18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18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18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18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18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18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18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18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18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18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18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18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18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18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18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18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18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18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18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18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18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18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18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18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18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18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18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18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18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18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18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18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18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18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18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18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18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18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18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18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18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18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18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18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18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18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18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18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18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18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18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18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18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18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18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18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18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18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18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18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18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18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18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18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18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18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18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18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9" name="Google Shape;12669;p18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12670" name="Google Shape;12670;p18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18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18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18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18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18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18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18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18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18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18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18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18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18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18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18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18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18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18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18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18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18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18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18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18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18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18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18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18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18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18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18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18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18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18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18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18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18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18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18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18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18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18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18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18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18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18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18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18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18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18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18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18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18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18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18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18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18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18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18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18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18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18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18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18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18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18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18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18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18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18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18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18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18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18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18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18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18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18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18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18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18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18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18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18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18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18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18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18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18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18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18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18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3" name="Google Shape;12763;p18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12764" name="Google Shape;12764;p18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18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18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18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18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18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18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18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18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18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18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18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18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18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18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18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18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18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18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18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18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18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18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18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18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18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18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18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18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18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18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18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18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18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18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18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18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18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18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18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18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18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18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18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18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18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18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18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18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18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18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18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18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18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18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18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18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18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18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18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18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18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18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18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18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18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18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18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18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18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18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18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18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18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18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18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18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18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18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18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18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18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18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18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18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18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18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18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18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18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18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18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18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18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18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18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18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18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18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18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18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18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18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18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18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18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18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18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18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18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18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18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18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18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18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18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18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18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18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18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18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18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18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18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18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18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18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18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18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18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18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18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18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18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18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18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18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18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18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18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18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18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18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18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18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18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18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18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18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18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18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18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18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18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18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18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18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18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18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18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18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18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18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18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28" name="Google Shape;12928;p18"/>
          <p:cNvSpPr txBox="1">
            <a:spLocks noGrp="1"/>
          </p:cNvSpPr>
          <p:nvPr>
            <p:ph type="subTitle" idx="1"/>
          </p:nvPr>
        </p:nvSpPr>
        <p:spPr>
          <a:xfrm>
            <a:off x="713100" y="282893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2929" name="Google Shape;12929;p18"/>
          <p:cNvSpPr txBox="1">
            <a:spLocks noGrp="1"/>
          </p:cNvSpPr>
          <p:nvPr>
            <p:ph type="subTitle" idx="2"/>
          </p:nvPr>
        </p:nvSpPr>
        <p:spPr>
          <a:xfrm>
            <a:off x="713100" y="3123147"/>
            <a:ext cx="2404800" cy="8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2930" name="Google Shape;12930;p18"/>
          <p:cNvSpPr txBox="1">
            <a:spLocks noGrp="1"/>
          </p:cNvSpPr>
          <p:nvPr>
            <p:ph type="subTitle" idx="3"/>
          </p:nvPr>
        </p:nvSpPr>
        <p:spPr>
          <a:xfrm>
            <a:off x="3369600" y="282893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2931" name="Google Shape;12931;p18"/>
          <p:cNvSpPr txBox="1">
            <a:spLocks noGrp="1"/>
          </p:cNvSpPr>
          <p:nvPr>
            <p:ph type="subTitle" idx="4"/>
          </p:nvPr>
        </p:nvSpPr>
        <p:spPr>
          <a:xfrm>
            <a:off x="3369600" y="3123147"/>
            <a:ext cx="2404800" cy="8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2932" name="Google Shape;12932;p18"/>
          <p:cNvSpPr txBox="1">
            <a:spLocks noGrp="1"/>
          </p:cNvSpPr>
          <p:nvPr>
            <p:ph type="subTitle" idx="5"/>
          </p:nvPr>
        </p:nvSpPr>
        <p:spPr>
          <a:xfrm>
            <a:off x="6026100" y="282893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2933" name="Google Shape;12933;p18"/>
          <p:cNvSpPr txBox="1">
            <a:spLocks noGrp="1"/>
          </p:cNvSpPr>
          <p:nvPr>
            <p:ph type="subTitle" idx="6"/>
          </p:nvPr>
        </p:nvSpPr>
        <p:spPr>
          <a:xfrm>
            <a:off x="6026100" y="3123147"/>
            <a:ext cx="2404800" cy="8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2934" name="Google Shape;12934;p18"/>
          <p:cNvSpPr txBox="1">
            <a:spLocks noGrp="1"/>
          </p:cNvSpPr>
          <p:nvPr>
            <p:ph type="title" hasCustomPrompt="1"/>
          </p:nvPr>
        </p:nvSpPr>
        <p:spPr>
          <a:xfrm>
            <a:off x="1613700" y="1859983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t>xx%</a:t>
            </a:r>
          </a:p>
        </p:txBody>
      </p:sp>
      <p:sp>
        <p:nvSpPr>
          <p:cNvPr id="12935" name="Google Shape;12935;p18"/>
          <p:cNvSpPr txBox="1">
            <a:spLocks noGrp="1"/>
          </p:cNvSpPr>
          <p:nvPr>
            <p:ph type="title" idx="7" hasCustomPrompt="1"/>
          </p:nvPr>
        </p:nvSpPr>
        <p:spPr>
          <a:xfrm>
            <a:off x="4270200" y="1859983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t>xx%</a:t>
            </a:r>
          </a:p>
        </p:txBody>
      </p:sp>
      <p:sp>
        <p:nvSpPr>
          <p:cNvPr id="12936" name="Google Shape;12936;p18"/>
          <p:cNvSpPr txBox="1">
            <a:spLocks noGrp="1"/>
          </p:cNvSpPr>
          <p:nvPr>
            <p:ph type="title" idx="8" hasCustomPrompt="1"/>
          </p:nvPr>
        </p:nvSpPr>
        <p:spPr>
          <a:xfrm>
            <a:off x="6926700" y="1859983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r>
              <a:t>xx%</a:t>
            </a:r>
          </a:p>
        </p:txBody>
      </p:sp>
      <p:sp>
        <p:nvSpPr>
          <p:cNvPr id="12937" name="Google Shape;12937;p18"/>
          <p:cNvSpPr txBox="1">
            <a:spLocks noGrp="1"/>
          </p:cNvSpPr>
          <p:nvPr>
            <p:ph type="title" idx="9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2">
    <p:spTree>
      <p:nvGrpSpPr>
        <p:cNvPr id="1" name="Shape 12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9" name="Google Shape;12939;p19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12940" name="Google Shape;12940;p1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1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1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1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1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1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1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1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1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1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1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1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1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1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1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1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1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1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1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1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1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1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1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1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1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1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1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1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1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1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1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1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1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1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1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1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1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1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1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1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1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1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1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1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1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1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1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1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1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1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1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1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1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1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1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1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1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1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1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1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1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1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1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1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1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1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1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1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1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1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1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1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1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1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1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1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1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1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1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1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1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1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1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1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1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1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1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1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1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1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1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1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1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1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1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1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1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1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1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1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1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1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1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1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1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1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1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1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1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1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1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1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1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1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1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1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1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1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1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1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1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1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1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1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1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1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1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1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1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1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1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1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1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1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1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1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1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1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1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1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1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1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1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1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1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1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1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1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1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1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1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1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1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1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1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1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1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1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1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1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1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1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1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1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1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1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1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1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1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1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1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1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1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1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1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1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1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1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1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1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1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1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1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1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1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1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1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1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1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1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1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1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1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1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1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1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1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1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1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1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1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1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1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1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1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1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1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1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1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1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1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1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1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1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1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1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1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1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1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1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1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1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1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1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1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1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1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1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1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1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1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1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1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1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1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1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1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1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1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1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1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1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1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1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1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1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1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1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1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1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1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1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1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1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1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1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1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1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1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1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1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1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1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1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1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1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1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1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1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1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1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1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1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1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1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1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1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1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1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1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1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1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1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1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1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1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1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1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1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1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1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1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1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1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1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1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1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1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1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1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1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1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1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1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1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1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1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1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1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1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1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1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1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1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1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1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1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1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1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1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1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1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1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1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1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1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1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1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1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1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1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1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1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1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1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1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1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1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1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1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1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1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1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1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1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1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1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1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1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1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1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1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1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1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1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1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1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1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1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1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1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1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1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1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1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1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1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1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1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1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1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1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1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1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1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1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1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1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1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1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1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1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1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1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1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1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1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1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1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1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1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1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1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1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1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1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1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1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1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1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1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1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1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1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1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1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1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1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1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1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1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1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1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1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1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1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1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1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1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1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1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1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1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1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1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1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1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1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1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1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1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1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1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1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1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1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1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1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1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1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1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1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1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1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1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1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1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1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1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1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1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1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1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1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1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1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1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1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1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1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1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1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1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1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1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1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1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1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1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1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1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1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1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1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1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1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1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1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1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1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1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1" name="Google Shape;13421;p19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13422" name="Google Shape;13422;p19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19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19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19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19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19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19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19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19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19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19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19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19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19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19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19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19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19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19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19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19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19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19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19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19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19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19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19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19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19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19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19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19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19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19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19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19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19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19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19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19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19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19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19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19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19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19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19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19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19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19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19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19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19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19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19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19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19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19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19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19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19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19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19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19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19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19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19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19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19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19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19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19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19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19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19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19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19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19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19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19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19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19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19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19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19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19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19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19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19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19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19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19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5" name="Google Shape;13515;p19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13516" name="Google Shape;13516;p19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19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19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19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19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19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19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19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19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19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19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19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19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19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19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19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19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19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19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19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19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19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19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19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19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19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19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19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19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19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19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19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19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19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19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19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19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19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19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19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19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19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19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19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19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19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19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19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19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19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19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19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19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19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19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19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19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19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19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19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19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19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19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19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19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19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19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19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19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19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19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19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19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19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19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19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19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19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19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19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19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19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19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19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19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19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19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19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19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19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19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19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19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09" name="Google Shape;13609;p19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4926300" cy="9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610" name="Google Shape;13610;p19"/>
          <p:cNvSpPr txBox="1">
            <a:spLocks noGrp="1"/>
          </p:cNvSpPr>
          <p:nvPr>
            <p:ph type="subTitle" idx="1"/>
          </p:nvPr>
        </p:nvSpPr>
        <p:spPr>
          <a:xfrm>
            <a:off x="7131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1" name="Google Shape;13611;p19"/>
          <p:cNvSpPr txBox="1">
            <a:spLocks noGrp="1"/>
          </p:cNvSpPr>
          <p:nvPr>
            <p:ph type="subTitle" idx="2"/>
          </p:nvPr>
        </p:nvSpPr>
        <p:spPr>
          <a:xfrm>
            <a:off x="713100" y="2821203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2" name="Google Shape;13612;p19"/>
          <p:cNvSpPr txBox="1">
            <a:spLocks noGrp="1"/>
          </p:cNvSpPr>
          <p:nvPr>
            <p:ph type="subTitle" idx="3"/>
          </p:nvPr>
        </p:nvSpPr>
        <p:spPr>
          <a:xfrm>
            <a:off x="33696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3" name="Google Shape;13613;p19"/>
          <p:cNvSpPr txBox="1">
            <a:spLocks noGrp="1"/>
          </p:cNvSpPr>
          <p:nvPr>
            <p:ph type="subTitle" idx="4"/>
          </p:nvPr>
        </p:nvSpPr>
        <p:spPr>
          <a:xfrm>
            <a:off x="3369600" y="2821203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4" name="Google Shape;13614;p19"/>
          <p:cNvSpPr txBox="1">
            <a:spLocks noGrp="1"/>
          </p:cNvSpPr>
          <p:nvPr>
            <p:ph type="subTitle" idx="5"/>
          </p:nvPr>
        </p:nvSpPr>
        <p:spPr>
          <a:xfrm>
            <a:off x="6026100" y="2518363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5" name="Google Shape;13615;p19"/>
          <p:cNvSpPr txBox="1">
            <a:spLocks noGrp="1"/>
          </p:cNvSpPr>
          <p:nvPr>
            <p:ph type="subTitle" idx="6"/>
          </p:nvPr>
        </p:nvSpPr>
        <p:spPr>
          <a:xfrm>
            <a:off x="6026100" y="2821203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6" name="Google Shape;13616;p19"/>
          <p:cNvSpPr txBox="1">
            <a:spLocks noGrp="1"/>
          </p:cNvSpPr>
          <p:nvPr>
            <p:ph type="subTitle" idx="7"/>
          </p:nvPr>
        </p:nvSpPr>
        <p:spPr>
          <a:xfrm>
            <a:off x="713100" y="368618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7" name="Google Shape;13617;p19"/>
          <p:cNvSpPr txBox="1">
            <a:spLocks noGrp="1"/>
          </p:cNvSpPr>
          <p:nvPr>
            <p:ph type="subTitle" idx="8"/>
          </p:nvPr>
        </p:nvSpPr>
        <p:spPr>
          <a:xfrm>
            <a:off x="713100" y="3987830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18" name="Google Shape;13618;p19"/>
          <p:cNvSpPr txBox="1">
            <a:spLocks noGrp="1"/>
          </p:cNvSpPr>
          <p:nvPr>
            <p:ph type="subTitle" idx="9"/>
          </p:nvPr>
        </p:nvSpPr>
        <p:spPr>
          <a:xfrm>
            <a:off x="3369600" y="368618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19" name="Google Shape;13619;p19"/>
          <p:cNvSpPr txBox="1">
            <a:spLocks noGrp="1"/>
          </p:cNvSpPr>
          <p:nvPr>
            <p:ph type="subTitle" idx="13"/>
          </p:nvPr>
        </p:nvSpPr>
        <p:spPr>
          <a:xfrm>
            <a:off x="3369600" y="3987830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3620" name="Google Shape;13620;p19"/>
          <p:cNvSpPr txBox="1">
            <a:spLocks noGrp="1"/>
          </p:cNvSpPr>
          <p:nvPr>
            <p:ph type="subTitle" idx="14"/>
          </p:nvPr>
        </p:nvSpPr>
        <p:spPr>
          <a:xfrm>
            <a:off x="6026100" y="368618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3621" name="Google Shape;13621;p19"/>
          <p:cNvSpPr txBox="1">
            <a:spLocks noGrp="1"/>
          </p:cNvSpPr>
          <p:nvPr>
            <p:ph type="subTitle" idx="15"/>
          </p:nvPr>
        </p:nvSpPr>
        <p:spPr>
          <a:xfrm>
            <a:off x="6026100" y="3987830"/>
            <a:ext cx="2404800" cy="63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CUSTOM_2_1_2">
    <p:spTree>
      <p:nvGrpSpPr>
        <p:cNvPr id="1" name="Shape 13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33" name="Google Shape;13633;p21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13634" name="Google Shape;13634;p21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21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21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21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21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21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21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21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21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21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21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21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21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21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21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21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21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21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21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21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21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21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21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21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21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21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21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21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21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21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21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21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21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21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21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21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21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21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21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21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21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21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21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21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21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21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21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21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21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21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21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21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21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21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21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21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21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21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21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21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21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21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21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21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21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21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21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21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21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21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21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21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21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21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21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21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21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21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21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21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21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21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21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21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21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21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21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21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21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21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21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21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21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7" name="Google Shape;13727;p21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13728" name="Google Shape;13728;p21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21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21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21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21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21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21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21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21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21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21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21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21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21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21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21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21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21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21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21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21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21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21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21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21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21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21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21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21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21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21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21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21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21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21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21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21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21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21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21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21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21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21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21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21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21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21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21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21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21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21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21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21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21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21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21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21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21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21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21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21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21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21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21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21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21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21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21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21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21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21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21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21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21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21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21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21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21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21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21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21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21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21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21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21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21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21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21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21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21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21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21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21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21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21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21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21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21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21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21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21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21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21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21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21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21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21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21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21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21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21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21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21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21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21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21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21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21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21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21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21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21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21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21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21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21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21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21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21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21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21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21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21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21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21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21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21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21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21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21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21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21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21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21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21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21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21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21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21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21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21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21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21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21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21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21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21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21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21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21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21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21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21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21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2" name="Google Shape;13892;p21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13893" name="Google Shape;13893;p21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21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21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21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21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21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21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21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21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21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21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21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21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21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21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21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21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21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21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21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21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21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21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21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21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21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21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21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21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21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21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21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21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21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21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21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21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21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21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21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21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21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21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21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21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21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21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21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21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21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21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21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21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21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21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21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21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21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21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21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21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21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21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21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21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21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21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21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21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21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21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21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21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21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21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21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21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21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21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21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21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21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21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21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21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21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21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21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21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21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21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21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21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21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21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21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21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21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21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21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21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21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21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21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21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21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21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21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21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21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21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21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21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21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21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21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21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21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21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21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21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21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21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21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21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21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21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21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21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21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21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21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21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21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21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21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21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21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21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21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21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21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21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21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21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21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21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21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21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21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21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21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21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21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21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21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21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21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21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21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21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21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21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21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21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21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21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21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21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21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21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21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21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21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21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21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21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21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21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21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21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21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21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21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21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21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21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21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21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21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21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21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21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21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21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21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21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21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21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21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21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21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21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21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21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21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21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21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21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21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21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21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21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21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21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21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21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21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21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21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21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21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21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21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21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21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21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21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21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21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21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21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21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21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21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21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21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21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21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21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21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21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21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21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21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21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21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21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21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21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21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4" name="Google Shape;14144;p21"/>
          <p:cNvGrpSpPr/>
          <p:nvPr/>
        </p:nvGrpSpPr>
        <p:grpSpPr>
          <a:xfrm rot="-9462706">
            <a:off x="8476815" y="255689"/>
            <a:ext cx="944567" cy="2347269"/>
            <a:chOff x="757300" y="1884600"/>
            <a:chExt cx="457350" cy="1136525"/>
          </a:xfrm>
        </p:grpSpPr>
        <p:sp>
          <p:nvSpPr>
            <p:cNvPr id="14145" name="Google Shape;14145;p21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21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21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21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21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21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21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21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21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21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21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21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21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21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21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21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21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21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21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21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21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21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21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21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21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21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21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21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21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21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21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21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21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21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21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21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21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21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21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21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21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21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21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21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21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21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21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21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21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21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21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21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21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21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21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21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21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21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21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21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21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21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21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21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21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21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21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21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21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21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21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21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21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21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21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21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21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21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21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21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21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21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21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21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21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21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21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21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21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21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21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21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21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21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21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21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21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21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21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21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21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21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21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21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21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21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21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21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21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21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21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21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21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21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21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21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21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21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21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21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21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21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21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21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21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21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21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21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21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21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21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21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21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21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21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21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21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21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21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21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21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21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21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21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9" name="Google Shape;14289;p21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14290" name="Google Shape;14290;p21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21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21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21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21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21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21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21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21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21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21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21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21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21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21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21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21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21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21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21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21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21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21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21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21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21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21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21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21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21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21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21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21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21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21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21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21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21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21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21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21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21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21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21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21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21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21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21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21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21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21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21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21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21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21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21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21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21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21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21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21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21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21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21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21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21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21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21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21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21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21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21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21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21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21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21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21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21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21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21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21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21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21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21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21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21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21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21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21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21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21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21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21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21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21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21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21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21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21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21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21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21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21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21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21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21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21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21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21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21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21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21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21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21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21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21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21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21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21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21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21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21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21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21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21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21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21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21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21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21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21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21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21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21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21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21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21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21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21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21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21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21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21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21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21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21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21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21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21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21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21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21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21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21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21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21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21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21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21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21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21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21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21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21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21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21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21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21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21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21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21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21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21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21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21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21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21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21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21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21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21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21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21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21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21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21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21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21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21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21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21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21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21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21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21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21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21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21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21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21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21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21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21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21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21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21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21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21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21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21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21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21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21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21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21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21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21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21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21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21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21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21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21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21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21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21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21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21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21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21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21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21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21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21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21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21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21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21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21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21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21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21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21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21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21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21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21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21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21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21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21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21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21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21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21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21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21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21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21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21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21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21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21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21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21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21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21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21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21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21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21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21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21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21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21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21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21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21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21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21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21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21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21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21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21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21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21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21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21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21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21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21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21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21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21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21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21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21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21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21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21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21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21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21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21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21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21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21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21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21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21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21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21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21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21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21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21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21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21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21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21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21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21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21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21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21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21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21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21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21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21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21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21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21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21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21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21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21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21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21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21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21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21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21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21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21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21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21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21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21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21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21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21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21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21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21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21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21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21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21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21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21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21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21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21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21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21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21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21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21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21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21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21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21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21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21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21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21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21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21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21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21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21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21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21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21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21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21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21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21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21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21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21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21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21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21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21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21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21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21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21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21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21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21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21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21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21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21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21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21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21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21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21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21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21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21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21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21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21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21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21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21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21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21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21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21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21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21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21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21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21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21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21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21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21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21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21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21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21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21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21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21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21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21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21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21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21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21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21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21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21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21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21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21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21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21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21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21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21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21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21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21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21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21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21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21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21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21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21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21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21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21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21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21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21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21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21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21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21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21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21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71" name="Google Shape;14771;p21"/>
          <p:cNvSpPr txBox="1">
            <a:spLocks noGrp="1"/>
          </p:cNvSpPr>
          <p:nvPr>
            <p:ph type="subTitle" idx="1"/>
          </p:nvPr>
        </p:nvSpPr>
        <p:spPr>
          <a:xfrm>
            <a:off x="1397500" y="3446700"/>
            <a:ext cx="27168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4772" name="Google Shape;14772;p21"/>
          <p:cNvSpPr txBox="1">
            <a:spLocks noGrp="1"/>
          </p:cNvSpPr>
          <p:nvPr>
            <p:ph type="subTitle" idx="2"/>
          </p:nvPr>
        </p:nvSpPr>
        <p:spPr>
          <a:xfrm>
            <a:off x="1417600" y="3774125"/>
            <a:ext cx="26766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4773" name="Google Shape;14773;p21"/>
          <p:cNvSpPr txBox="1">
            <a:spLocks noGrp="1"/>
          </p:cNvSpPr>
          <p:nvPr>
            <p:ph type="subTitle" idx="3"/>
          </p:nvPr>
        </p:nvSpPr>
        <p:spPr>
          <a:xfrm>
            <a:off x="5043475" y="3446700"/>
            <a:ext cx="27156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4774" name="Google Shape;14774;p21"/>
          <p:cNvSpPr txBox="1">
            <a:spLocks noGrp="1"/>
          </p:cNvSpPr>
          <p:nvPr>
            <p:ph type="subTitle" idx="4"/>
          </p:nvPr>
        </p:nvSpPr>
        <p:spPr>
          <a:xfrm>
            <a:off x="5062975" y="3774125"/>
            <a:ext cx="26766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4775" name="Google Shape;14775;p21"/>
          <p:cNvSpPr txBox="1">
            <a:spLocks noGrp="1"/>
          </p:cNvSpPr>
          <p:nvPr>
            <p:ph type="subTitle" idx="5"/>
          </p:nvPr>
        </p:nvSpPr>
        <p:spPr>
          <a:xfrm>
            <a:off x="1397500" y="1580350"/>
            <a:ext cx="27168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4776" name="Google Shape;14776;p21"/>
          <p:cNvSpPr txBox="1">
            <a:spLocks noGrp="1"/>
          </p:cNvSpPr>
          <p:nvPr>
            <p:ph type="subTitle" idx="6"/>
          </p:nvPr>
        </p:nvSpPr>
        <p:spPr>
          <a:xfrm>
            <a:off x="1417600" y="1907775"/>
            <a:ext cx="26766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4777" name="Google Shape;14777;p21"/>
          <p:cNvSpPr txBox="1">
            <a:spLocks noGrp="1"/>
          </p:cNvSpPr>
          <p:nvPr>
            <p:ph type="subTitle" idx="7"/>
          </p:nvPr>
        </p:nvSpPr>
        <p:spPr>
          <a:xfrm>
            <a:off x="5043475" y="1580350"/>
            <a:ext cx="27156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14778" name="Google Shape;14778;p21"/>
          <p:cNvSpPr txBox="1">
            <a:spLocks noGrp="1"/>
          </p:cNvSpPr>
          <p:nvPr>
            <p:ph type="subTitle" idx="8"/>
          </p:nvPr>
        </p:nvSpPr>
        <p:spPr>
          <a:xfrm>
            <a:off x="5062975" y="1907775"/>
            <a:ext cx="2676600" cy="7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4779" name="Google Shape;14779;p21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9">
    <p:spTree>
      <p:nvGrpSpPr>
        <p:cNvPr id="1" name="Shape 17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76" name="Google Shape;17976;p27"/>
          <p:cNvGrpSpPr/>
          <p:nvPr/>
        </p:nvGrpSpPr>
        <p:grpSpPr>
          <a:xfrm rot="1332553">
            <a:off x="-799993" y="3368762"/>
            <a:ext cx="1845748" cy="2211065"/>
            <a:chOff x="2564300" y="2142775"/>
            <a:chExt cx="734625" cy="880025"/>
          </a:xfrm>
        </p:grpSpPr>
        <p:sp>
          <p:nvSpPr>
            <p:cNvPr id="17977" name="Google Shape;17977;p2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2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2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2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2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2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2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2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2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2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2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2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2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2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2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2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2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2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2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2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2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2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2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2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2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2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2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2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2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2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2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2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2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2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2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2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2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2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2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2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2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2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2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2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2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2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2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2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2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2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2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2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2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2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2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2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2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2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2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2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2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2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2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2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2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2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2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2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2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2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2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2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2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2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2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2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2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2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2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2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2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2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2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2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2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2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2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2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2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2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2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2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2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2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2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2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2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2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2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2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2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2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2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2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2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2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2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2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2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2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2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2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2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2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2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2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2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2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2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2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2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2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2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2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2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2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2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2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2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2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2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2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2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2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2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2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2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2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2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2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2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2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2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2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2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2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2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2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2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2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2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2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2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2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2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2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2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2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2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2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2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2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2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2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2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2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2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2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2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2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2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2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2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2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2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2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2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2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2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2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2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2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2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2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2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2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2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2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2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2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2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2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2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2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2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2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2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2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2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2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2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2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2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2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2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2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2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2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2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2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2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2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2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2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2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2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2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2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2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2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2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2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2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2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2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2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2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2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2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2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2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2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2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2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2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2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2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2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2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2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2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2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2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2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2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2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2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2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2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2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2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2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2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2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2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2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2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2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2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2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2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2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2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2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2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2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2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2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2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2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2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2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2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2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2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2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2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2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2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2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2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2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2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2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2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2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2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2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2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2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2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2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2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2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2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2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2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2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2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2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2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2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2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2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2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2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2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2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2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2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2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2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2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2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2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2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2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2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2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2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2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2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2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2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2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2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2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2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2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2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2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2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2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2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2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2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2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2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2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2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2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2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2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2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2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2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2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2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2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2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2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2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2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2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2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2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2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2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2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2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2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2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2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2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2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2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2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2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2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2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2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2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2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2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2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2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2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2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2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2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2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2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2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2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2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2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2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2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2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2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2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2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2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2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2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2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2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2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2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2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2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2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2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2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2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2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2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2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2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2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2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2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2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2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2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2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2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2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2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2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2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2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2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2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2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2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2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2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2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2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2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2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2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2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2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2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2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2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2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2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2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2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2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2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2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2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2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2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2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2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2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2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2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2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2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2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2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2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2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2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2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2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2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2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2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2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2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2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2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2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2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2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2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2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2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2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2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2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2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2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2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8" name="Google Shape;18458;p27"/>
          <p:cNvGrpSpPr/>
          <p:nvPr/>
        </p:nvGrpSpPr>
        <p:grpSpPr>
          <a:xfrm rot="2799821">
            <a:off x="336089" y="3966256"/>
            <a:ext cx="2032562" cy="2434916"/>
            <a:chOff x="2564300" y="2142775"/>
            <a:chExt cx="734625" cy="880025"/>
          </a:xfrm>
        </p:grpSpPr>
        <p:sp>
          <p:nvSpPr>
            <p:cNvPr id="18459" name="Google Shape;18459;p2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2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2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2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2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2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2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2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2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2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2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2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2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2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2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2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2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2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2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2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2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2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2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2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2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2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2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2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2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2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2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2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2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2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2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2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2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2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2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2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2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2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2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2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2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2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2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2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2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2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2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2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2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2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2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2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2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2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2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2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2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2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2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2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2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2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2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2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2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2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2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2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2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2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2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2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2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2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2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2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2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2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2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2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2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2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2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2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2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2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2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2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2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2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2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2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2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2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2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2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2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2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2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2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2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2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2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2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2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2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2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2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2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2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2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2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2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2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2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2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2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2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2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2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2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2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2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2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2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2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2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2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2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2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2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2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2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2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2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2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2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2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2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2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2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2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2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2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2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2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2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2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2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2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2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2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2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2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2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2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2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2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2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2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2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2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2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2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2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2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2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2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2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2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2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2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2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2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2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2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2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2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2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2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2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2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2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2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2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2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2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2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2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2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2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2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2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2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2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2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2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2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2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2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2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2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2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2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2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2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2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2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2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2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2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2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2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2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2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2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2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2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2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2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2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2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2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2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2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2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2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2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2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2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2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2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2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2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2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2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2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2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2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2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2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2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2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2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2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2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2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2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2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2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2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2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2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2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2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2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2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2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2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2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2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2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2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2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2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2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2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2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2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2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2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2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2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2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2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2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2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2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2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2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2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2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2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2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2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2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2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2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2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2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2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2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2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2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2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2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2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2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2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2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2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2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2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2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2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2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2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2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2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2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2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2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2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2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2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2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2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2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2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2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2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2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2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2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2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2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2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2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2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2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2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2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2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2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2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2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2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2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2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2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2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2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2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2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2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2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2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2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2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2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2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2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2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2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2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2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2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2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2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2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2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2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2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2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2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2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2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2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2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2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2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2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2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2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2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2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2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2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2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2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2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2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2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2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2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2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2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2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2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2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2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2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2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2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2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2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2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2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2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2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2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2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2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2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2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2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2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2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2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2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2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2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2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2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2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2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2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2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2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2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2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2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2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2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2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2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2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2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2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2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2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2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2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2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2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2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2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2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2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2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2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2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2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2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2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2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2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2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2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2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2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2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2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2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2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2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2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2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2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2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2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2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2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2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2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2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2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2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2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2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2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2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2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2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2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2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2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40" name="Google Shape;18940;p27"/>
          <p:cNvGrpSpPr/>
          <p:nvPr/>
        </p:nvGrpSpPr>
        <p:grpSpPr>
          <a:xfrm rot="-6899375">
            <a:off x="7908836" y="-637785"/>
            <a:ext cx="632425" cy="1859063"/>
            <a:chOff x="1370400" y="2037575"/>
            <a:chExt cx="286725" cy="842850"/>
          </a:xfrm>
        </p:grpSpPr>
        <p:sp>
          <p:nvSpPr>
            <p:cNvPr id="18941" name="Google Shape;18941;p27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27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27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27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27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27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27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27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27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27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27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27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27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27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27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27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27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27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27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27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27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27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27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27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27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27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27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27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27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27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27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27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27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27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27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27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27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27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27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27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27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27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27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27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27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27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27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27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27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27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27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27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27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27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27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27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27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27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27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27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1" name="Google Shape;19001;p27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27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27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27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27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27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27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27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27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27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27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27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27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27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27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27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27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27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27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27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27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27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27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27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27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27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27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27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27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27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27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27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27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27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27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27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27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27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27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27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27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27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27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27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27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27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27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27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27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27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27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27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27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27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27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27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27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27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27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27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27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27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27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27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27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27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27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27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27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27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27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27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27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27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27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27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27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27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27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27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27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27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27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27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27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27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27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27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27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27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27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27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27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27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27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27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27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27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27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27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27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27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27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27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27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27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27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27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27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27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27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27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27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27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27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27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27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27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27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27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27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27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27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27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27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27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27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27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27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27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27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27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27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27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27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27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27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27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27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27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27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27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27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27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27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27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27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27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27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27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27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27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27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27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27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27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27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27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27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27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27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27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27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27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27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27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27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27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27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27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27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27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27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27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27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27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27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27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27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27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27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27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27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27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27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27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27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27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27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27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27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92" name="Google Shape;19192;p27"/>
          <p:cNvGrpSpPr/>
          <p:nvPr/>
        </p:nvGrpSpPr>
        <p:grpSpPr>
          <a:xfrm rot="7199969">
            <a:off x="7772097" y="-535052"/>
            <a:ext cx="1731720" cy="1745533"/>
            <a:chOff x="2053525" y="1963725"/>
            <a:chExt cx="379225" cy="382250"/>
          </a:xfrm>
        </p:grpSpPr>
        <p:sp>
          <p:nvSpPr>
            <p:cNvPr id="19193" name="Google Shape;19193;p27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27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27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27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27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27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27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27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27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27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27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27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27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27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27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27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27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27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27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27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27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27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27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27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27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27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27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27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27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27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27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27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27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27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27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27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27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27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27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27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27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27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27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27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27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27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27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27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27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27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27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27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27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27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27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27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27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27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27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27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27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27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27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27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27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27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27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27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27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27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27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27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27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27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27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27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27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27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27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27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27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27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27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27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27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27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27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27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27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27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27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27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27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27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27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27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27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27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27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27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27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27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27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27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27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27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27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27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27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27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27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27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27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27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27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27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27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27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27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27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27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27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27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27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27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27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27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27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27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27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3" name="Google Shape;19323;p27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4" name="Google Shape;19324;p27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27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27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27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27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27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27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27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27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27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27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27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27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27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27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27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27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1" name="Google Shape;19341;p27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2" name="Google Shape;19342;p27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3" name="Google Shape;19343;p27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4" name="Google Shape;19344;p27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27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27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27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27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27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27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27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27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27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4" name="Google Shape;19354;p27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5" name="Google Shape;19355;p27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6" name="Google Shape;19356;p27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57" name="Google Shape;19357;p27"/>
          <p:cNvGrpSpPr/>
          <p:nvPr/>
        </p:nvGrpSpPr>
        <p:grpSpPr>
          <a:xfrm rot="-9462706">
            <a:off x="8662515" y="91439"/>
            <a:ext cx="944567" cy="2347269"/>
            <a:chOff x="757300" y="1884600"/>
            <a:chExt cx="457350" cy="1136525"/>
          </a:xfrm>
        </p:grpSpPr>
        <p:sp>
          <p:nvSpPr>
            <p:cNvPr id="19358" name="Google Shape;19358;p2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2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0" name="Google Shape;19360;p2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1" name="Google Shape;19361;p2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2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2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2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5" name="Google Shape;19365;p2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6" name="Google Shape;19366;p2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2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2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2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2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2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2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2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2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2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2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2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8" name="Google Shape;19378;p2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9" name="Google Shape;19379;p2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2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2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2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2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2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5" name="Google Shape;19385;p2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6" name="Google Shape;19386;p2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2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2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2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2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2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2" name="Google Shape;19392;p2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3" name="Google Shape;19393;p2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2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2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2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2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2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9" name="Google Shape;19399;p2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0" name="Google Shape;19400;p2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2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2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2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4" name="Google Shape;19404;p2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5" name="Google Shape;19405;p2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2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2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2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2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2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2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2" name="Google Shape;19412;p2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3" name="Google Shape;19413;p2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2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2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2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2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2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9" name="Google Shape;19419;p2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0" name="Google Shape;19420;p2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1" name="Google Shape;19421;p2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2" name="Google Shape;19422;p2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2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2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2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2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7" name="Google Shape;19427;p2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8" name="Google Shape;19428;p2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2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2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1" name="Google Shape;19431;p2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2" name="Google Shape;19432;p2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3" name="Google Shape;19433;p2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2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2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2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2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2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2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2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2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2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2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2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2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2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2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2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2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2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1" name="Google Shape;19451;p2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2" name="Google Shape;19452;p2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2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2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2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2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2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2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2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2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2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2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2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2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2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2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2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2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2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2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2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2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2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2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2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2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2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2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2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0" name="Google Shape;19480;p2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1" name="Google Shape;19481;p2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2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2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2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5" name="Google Shape;19485;p2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6" name="Google Shape;19486;p2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7" name="Google Shape;19487;p2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2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2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2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1" name="Google Shape;19491;p2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2" name="Google Shape;19492;p2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2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2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2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6" name="Google Shape;19496;p2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7" name="Google Shape;19497;p2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2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2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0" name="Google Shape;19500;p2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1" name="Google Shape;19501;p2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02" name="Google Shape;19502;p27"/>
          <p:cNvSpPr txBox="1">
            <a:spLocks noGrp="1"/>
          </p:cNvSpPr>
          <p:nvPr>
            <p:ph type="title"/>
          </p:nvPr>
        </p:nvSpPr>
        <p:spPr>
          <a:xfrm>
            <a:off x="1315400" y="1431400"/>
            <a:ext cx="2734200" cy="11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9503" name="Google Shape;19503;p27"/>
          <p:cNvSpPr txBox="1">
            <a:spLocks noGrp="1"/>
          </p:cNvSpPr>
          <p:nvPr>
            <p:ph type="subTitle" idx="1"/>
          </p:nvPr>
        </p:nvSpPr>
        <p:spPr>
          <a:xfrm>
            <a:off x="1315350" y="2552900"/>
            <a:ext cx="2734200" cy="116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3" r:id="rId2"/>
    <p:sldLayoutId id="2147483654" r:id="rId3"/>
    <p:sldLayoutId id="2147483658" r:id="rId4"/>
    <p:sldLayoutId id="2147483659" r:id="rId5"/>
    <p:sldLayoutId id="2147483664" r:id="rId6"/>
    <p:sldLayoutId id="2147483665" r:id="rId7"/>
    <p:sldLayoutId id="2147483667" r:id="rId8"/>
    <p:sldLayoutId id="2147483673" r:id="rId9"/>
    <p:sldLayoutId id="2147483677" r:id="rId10"/>
    <p:sldLayoutId id="2147483678" r:id="rId11"/>
    <p:sldLayoutId id="2147483679" r:id="rId12"/>
    <p:sldLayoutId id="2147483680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45513;p69"/>
          <p:cNvSpPr/>
          <p:nvPr/>
        </p:nvSpPr>
        <p:spPr>
          <a:xfrm rot="560111">
            <a:off x="1504138" y="492752"/>
            <a:ext cx="3967803" cy="3298564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rgbClr val="D8BE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4716462" y="2656727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Philippine </a:t>
            </a:r>
            <a:r>
              <a:rPr lang="en-US" dirty="0"/>
              <a:t>A</a:t>
            </a:r>
            <a:r>
              <a:rPr lang="en-US" dirty="0" smtClean="0"/>
              <a:t>mphibians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4718179" y="744765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dirty="0" err="1" smtClean="0">
                <a:latin typeface="Pangolin" panose="020B0604020202020204" charset="0"/>
              </a:rPr>
              <a:t>Platymantis</a:t>
            </a:r>
            <a:r>
              <a:rPr lang="en-US" sz="5400" b="1" dirty="0" smtClean="0">
                <a:latin typeface="Pangolin" panose="020B0604020202020204" charset="0"/>
              </a:rPr>
              <a:t/>
            </a:r>
            <a:br>
              <a:rPr lang="en-US" sz="5400" b="1" dirty="0" smtClean="0">
                <a:latin typeface="Pangolin" panose="020B0604020202020204" charset="0"/>
              </a:rPr>
            </a:br>
            <a:r>
              <a:rPr lang="en-US" sz="5400" b="1" dirty="0" err="1" smtClean="0">
                <a:latin typeface="Pangolin" panose="020B0604020202020204" charset="0"/>
              </a:rPr>
              <a:t>paengi</a:t>
            </a:r>
            <a:endParaRPr sz="5400" b="1" dirty="0">
              <a:latin typeface="Pangolin" panose="020B0604020202020204" charset="0"/>
            </a:endParaRPr>
          </a:p>
        </p:txBody>
      </p:sp>
      <p:grpSp>
        <p:nvGrpSpPr>
          <p:cNvPr id="237" name="Google Shape;50946;p70"/>
          <p:cNvGrpSpPr/>
          <p:nvPr/>
        </p:nvGrpSpPr>
        <p:grpSpPr>
          <a:xfrm>
            <a:off x="1958725" y="901958"/>
            <a:ext cx="2708798" cy="2382010"/>
            <a:chOff x="5000325" y="2665625"/>
            <a:chExt cx="636400" cy="559625"/>
          </a:xfrm>
        </p:grpSpPr>
        <p:sp>
          <p:nvSpPr>
            <p:cNvPr id="238" name="Google Shape;50947;p70"/>
            <p:cNvSpPr/>
            <p:nvPr/>
          </p:nvSpPr>
          <p:spPr>
            <a:xfrm>
              <a:off x="5004775" y="2669800"/>
              <a:ext cx="629875" cy="549800"/>
            </a:xfrm>
            <a:custGeom>
              <a:avLst/>
              <a:gdLst/>
              <a:ahLst/>
              <a:cxnLst/>
              <a:rect l="l" t="t" r="r" b="b"/>
              <a:pathLst>
                <a:path w="25195" h="21992" extrusionOk="0">
                  <a:moveTo>
                    <a:pt x="20907" y="3226"/>
                  </a:moveTo>
                  <a:cubicBezTo>
                    <a:pt x="21030" y="3226"/>
                    <a:pt x="21151" y="3252"/>
                    <a:pt x="21265" y="3311"/>
                  </a:cubicBezTo>
                  <a:cubicBezTo>
                    <a:pt x="21920" y="3644"/>
                    <a:pt x="21956" y="4751"/>
                    <a:pt x="21480" y="5239"/>
                  </a:cubicBezTo>
                  <a:cubicBezTo>
                    <a:pt x="21298" y="5421"/>
                    <a:pt x="21025" y="5610"/>
                    <a:pt x="20751" y="5610"/>
                  </a:cubicBezTo>
                  <a:cubicBezTo>
                    <a:pt x="20684" y="5610"/>
                    <a:pt x="20617" y="5599"/>
                    <a:pt x="20551" y="5573"/>
                  </a:cubicBezTo>
                  <a:cubicBezTo>
                    <a:pt x="20491" y="5537"/>
                    <a:pt x="20432" y="5513"/>
                    <a:pt x="20384" y="5466"/>
                  </a:cubicBezTo>
                  <a:cubicBezTo>
                    <a:pt x="19944" y="5370"/>
                    <a:pt x="19575" y="4977"/>
                    <a:pt x="19610" y="4418"/>
                  </a:cubicBezTo>
                  <a:cubicBezTo>
                    <a:pt x="19650" y="3863"/>
                    <a:pt x="20299" y="3226"/>
                    <a:pt x="20907" y="3226"/>
                  </a:cubicBezTo>
                  <a:close/>
                  <a:moveTo>
                    <a:pt x="19658" y="1"/>
                  </a:moveTo>
                  <a:cubicBezTo>
                    <a:pt x="19467" y="1"/>
                    <a:pt x="19265" y="36"/>
                    <a:pt x="19086" y="108"/>
                  </a:cubicBezTo>
                  <a:cubicBezTo>
                    <a:pt x="18729" y="239"/>
                    <a:pt x="18420" y="489"/>
                    <a:pt x="18193" y="822"/>
                  </a:cubicBezTo>
                  <a:cubicBezTo>
                    <a:pt x="18098" y="965"/>
                    <a:pt x="18003" y="1132"/>
                    <a:pt x="17920" y="1322"/>
                  </a:cubicBezTo>
                  <a:cubicBezTo>
                    <a:pt x="17872" y="1417"/>
                    <a:pt x="17836" y="1501"/>
                    <a:pt x="17801" y="1596"/>
                  </a:cubicBezTo>
                  <a:lnTo>
                    <a:pt x="17693" y="1858"/>
                  </a:lnTo>
                  <a:lnTo>
                    <a:pt x="17455" y="1918"/>
                  </a:lnTo>
                  <a:cubicBezTo>
                    <a:pt x="17384" y="1941"/>
                    <a:pt x="17289" y="1965"/>
                    <a:pt x="17217" y="1977"/>
                  </a:cubicBezTo>
                  <a:cubicBezTo>
                    <a:pt x="16860" y="2084"/>
                    <a:pt x="16586" y="2191"/>
                    <a:pt x="16336" y="2334"/>
                  </a:cubicBezTo>
                  <a:cubicBezTo>
                    <a:pt x="16015" y="2513"/>
                    <a:pt x="15741" y="2727"/>
                    <a:pt x="15538" y="2977"/>
                  </a:cubicBezTo>
                  <a:cubicBezTo>
                    <a:pt x="15479" y="3049"/>
                    <a:pt x="15419" y="3120"/>
                    <a:pt x="15372" y="3203"/>
                  </a:cubicBezTo>
                  <a:cubicBezTo>
                    <a:pt x="15324" y="3263"/>
                    <a:pt x="15300" y="3334"/>
                    <a:pt x="15253" y="3394"/>
                  </a:cubicBezTo>
                  <a:lnTo>
                    <a:pt x="15217" y="3442"/>
                  </a:lnTo>
                  <a:cubicBezTo>
                    <a:pt x="15145" y="3572"/>
                    <a:pt x="15038" y="3739"/>
                    <a:pt x="14860" y="3870"/>
                  </a:cubicBezTo>
                  <a:cubicBezTo>
                    <a:pt x="14717" y="3989"/>
                    <a:pt x="14538" y="4061"/>
                    <a:pt x="14360" y="4156"/>
                  </a:cubicBezTo>
                  <a:cubicBezTo>
                    <a:pt x="14181" y="4239"/>
                    <a:pt x="14002" y="4311"/>
                    <a:pt x="13848" y="4454"/>
                  </a:cubicBezTo>
                  <a:cubicBezTo>
                    <a:pt x="13776" y="4513"/>
                    <a:pt x="13705" y="4585"/>
                    <a:pt x="13645" y="4656"/>
                  </a:cubicBezTo>
                  <a:cubicBezTo>
                    <a:pt x="13586" y="4727"/>
                    <a:pt x="13538" y="4811"/>
                    <a:pt x="13490" y="4870"/>
                  </a:cubicBezTo>
                  <a:lnTo>
                    <a:pt x="13467" y="4894"/>
                  </a:lnTo>
                  <a:cubicBezTo>
                    <a:pt x="13360" y="5061"/>
                    <a:pt x="13229" y="5251"/>
                    <a:pt x="13050" y="5323"/>
                  </a:cubicBezTo>
                  <a:cubicBezTo>
                    <a:pt x="12943" y="5370"/>
                    <a:pt x="12836" y="5370"/>
                    <a:pt x="12752" y="5382"/>
                  </a:cubicBezTo>
                  <a:lnTo>
                    <a:pt x="12693" y="5382"/>
                  </a:lnTo>
                  <a:cubicBezTo>
                    <a:pt x="12598" y="5382"/>
                    <a:pt x="12526" y="5382"/>
                    <a:pt x="12443" y="5406"/>
                  </a:cubicBezTo>
                  <a:cubicBezTo>
                    <a:pt x="12217" y="5442"/>
                    <a:pt x="12038" y="5585"/>
                    <a:pt x="11883" y="5716"/>
                  </a:cubicBezTo>
                  <a:cubicBezTo>
                    <a:pt x="11883" y="5716"/>
                    <a:pt x="11812" y="5775"/>
                    <a:pt x="11788" y="5799"/>
                  </a:cubicBezTo>
                  <a:cubicBezTo>
                    <a:pt x="11645" y="5918"/>
                    <a:pt x="11526" y="6025"/>
                    <a:pt x="11371" y="6097"/>
                  </a:cubicBezTo>
                  <a:cubicBezTo>
                    <a:pt x="11169" y="6204"/>
                    <a:pt x="10966" y="6275"/>
                    <a:pt x="10752" y="6335"/>
                  </a:cubicBezTo>
                  <a:lnTo>
                    <a:pt x="9490" y="6740"/>
                  </a:lnTo>
                  <a:lnTo>
                    <a:pt x="9430" y="6668"/>
                  </a:lnTo>
                  <a:lnTo>
                    <a:pt x="9419" y="6656"/>
                  </a:lnTo>
                  <a:lnTo>
                    <a:pt x="9323" y="6561"/>
                  </a:lnTo>
                  <a:cubicBezTo>
                    <a:pt x="9264" y="6501"/>
                    <a:pt x="9192" y="6454"/>
                    <a:pt x="9133" y="6418"/>
                  </a:cubicBezTo>
                  <a:cubicBezTo>
                    <a:pt x="9002" y="6323"/>
                    <a:pt x="8835" y="6263"/>
                    <a:pt x="8668" y="6251"/>
                  </a:cubicBezTo>
                  <a:cubicBezTo>
                    <a:pt x="8609" y="6239"/>
                    <a:pt x="8549" y="6239"/>
                    <a:pt x="8490" y="6239"/>
                  </a:cubicBezTo>
                  <a:cubicBezTo>
                    <a:pt x="8371" y="6239"/>
                    <a:pt x="8276" y="6251"/>
                    <a:pt x="8168" y="6275"/>
                  </a:cubicBezTo>
                  <a:cubicBezTo>
                    <a:pt x="8097" y="6311"/>
                    <a:pt x="8002" y="6335"/>
                    <a:pt x="7942" y="6382"/>
                  </a:cubicBezTo>
                  <a:cubicBezTo>
                    <a:pt x="7942" y="6382"/>
                    <a:pt x="7883" y="6418"/>
                    <a:pt x="7871" y="6430"/>
                  </a:cubicBezTo>
                  <a:cubicBezTo>
                    <a:pt x="7823" y="6454"/>
                    <a:pt x="7764" y="6490"/>
                    <a:pt x="7716" y="6513"/>
                  </a:cubicBezTo>
                  <a:cubicBezTo>
                    <a:pt x="7645" y="6561"/>
                    <a:pt x="7573" y="6609"/>
                    <a:pt x="7502" y="6632"/>
                  </a:cubicBezTo>
                  <a:cubicBezTo>
                    <a:pt x="7418" y="6668"/>
                    <a:pt x="7347" y="6692"/>
                    <a:pt x="7240" y="6716"/>
                  </a:cubicBezTo>
                  <a:lnTo>
                    <a:pt x="7025" y="6751"/>
                  </a:lnTo>
                  <a:cubicBezTo>
                    <a:pt x="6930" y="6775"/>
                    <a:pt x="6823" y="6787"/>
                    <a:pt x="6740" y="6811"/>
                  </a:cubicBezTo>
                  <a:cubicBezTo>
                    <a:pt x="6406" y="6894"/>
                    <a:pt x="6073" y="6990"/>
                    <a:pt x="5740" y="7109"/>
                  </a:cubicBezTo>
                  <a:cubicBezTo>
                    <a:pt x="5382" y="7252"/>
                    <a:pt x="4978" y="7430"/>
                    <a:pt x="4525" y="7668"/>
                  </a:cubicBezTo>
                  <a:cubicBezTo>
                    <a:pt x="4323" y="7763"/>
                    <a:pt x="3644" y="8109"/>
                    <a:pt x="3644" y="8109"/>
                  </a:cubicBezTo>
                  <a:cubicBezTo>
                    <a:pt x="3549" y="8156"/>
                    <a:pt x="3454" y="8216"/>
                    <a:pt x="3358" y="8275"/>
                  </a:cubicBezTo>
                  <a:cubicBezTo>
                    <a:pt x="3049" y="8466"/>
                    <a:pt x="2799" y="8740"/>
                    <a:pt x="2537" y="8990"/>
                  </a:cubicBezTo>
                  <a:lnTo>
                    <a:pt x="2406" y="9121"/>
                  </a:lnTo>
                  <a:cubicBezTo>
                    <a:pt x="2275" y="9252"/>
                    <a:pt x="2120" y="9407"/>
                    <a:pt x="1941" y="9538"/>
                  </a:cubicBezTo>
                  <a:cubicBezTo>
                    <a:pt x="1906" y="9573"/>
                    <a:pt x="1870" y="9597"/>
                    <a:pt x="1822" y="9633"/>
                  </a:cubicBezTo>
                  <a:cubicBezTo>
                    <a:pt x="1799" y="9645"/>
                    <a:pt x="1787" y="9657"/>
                    <a:pt x="1751" y="9668"/>
                  </a:cubicBezTo>
                  <a:cubicBezTo>
                    <a:pt x="1739" y="9692"/>
                    <a:pt x="1727" y="9704"/>
                    <a:pt x="1691" y="9704"/>
                  </a:cubicBezTo>
                  <a:cubicBezTo>
                    <a:pt x="1620" y="9764"/>
                    <a:pt x="1549" y="9823"/>
                    <a:pt x="1453" y="9895"/>
                  </a:cubicBezTo>
                  <a:cubicBezTo>
                    <a:pt x="1394" y="9954"/>
                    <a:pt x="1322" y="10014"/>
                    <a:pt x="1263" y="10085"/>
                  </a:cubicBezTo>
                  <a:cubicBezTo>
                    <a:pt x="1191" y="10169"/>
                    <a:pt x="1108" y="10240"/>
                    <a:pt x="1025" y="10311"/>
                  </a:cubicBezTo>
                  <a:cubicBezTo>
                    <a:pt x="953" y="10383"/>
                    <a:pt x="870" y="10430"/>
                    <a:pt x="787" y="10490"/>
                  </a:cubicBezTo>
                  <a:lnTo>
                    <a:pt x="560" y="10669"/>
                  </a:lnTo>
                  <a:cubicBezTo>
                    <a:pt x="417" y="10800"/>
                    <a:pt x="310" y="10966"/>
                    <a:pt x="239" y="11133"/>
                  </a:cubicBezTo>
                  <a:cubicBezTo>
                    <a:pt x="179" y="11264"/>
                    <a:pt x="144" y="11419"/>
                    <a:pt x="144" y="11562"/>
                  </a:cubicBezTo>
                  <a:lnTo>
                    <a:pt x="144" y="11681"/>
                  </a:lnTo>
                  <a:cubicBezTo>
                    <a:pt x="155" y="11859"/>
                    <a:pt x="239" y="12026"/>
                    <a:pt x="334" y="12169"/>
                  </a:cubicBezTo>
                  <a:cubicBezTo>
                    <a:pt x="441" y="12324"/>
                    <a:pt x="572" y="12431"/>
                    <a:pt x="739" y="12514"/>
                  </a:cubicBezTo>
                  <a:cubicBezTo>
                    <a:pt x="810" y="12562"/>
                    <a:pt x="906" y="12586"/>
                    <a:pt x="977" y="12609"/>
                  </a:cubicBezTo>
                  <a:cubicBezTo>
                    <a:pt x="1048" y="12621"/>
                    <a:pt x="1132" y="12621"/>
                    <a:pt x="1227" y="12621"/>
                  </a:cubicBezTo>
                  <a:lnTo>
                    <a:pt x="1310" y="12621"/>
                  </a:lnTo>
                  <a:lnTo>
                    <a:pt x="1513" y="12609"/>
                  </a:lnTo>
                  <a:lnTo>
                    <a:pt x="1501" y="12705"/>
                  </a:lnTo>
                  <a:cubicBezTo>
                    <a:pt x="1501" y="12764"/>
                    <a:pt x="1489" y="12824"/>
                    <a:pt x="1489" y="12871"/>
                  </a:cubicBezTo>
                  <a:lnTo>
                    <a:pt x="1489" y="12931"/>
                  </a:lnTo>
                  <a:lnTo>
                    <a:pt x="1489" y="12943"/>
                  </a:lnTo>
                  <a:lnTo>
                    <a:pt x="1453" y="13038"/>
                  </a:lnTo>
                  <a:cubicBezTo>
                    <a:pt x="1429" y="13097"/>
                    <a:pt x="1406" y="13157"/>
                    <a:pt x="1382" y="13217"/>
                  </a:cubicBezTo>
                  <a:cubicBezTo>
                    <a:pt x="1370" y="13240"/>
                    <a:pt x="1346" y="13288"/>
                    <a:pt x="1346" y="13324"/>
                  </a:cubicBezTo>
                  <a:lnTo>
                    <a:pt x="1322" y="13419"/>
                  </a:lnTo>
                  <a:cubicBezTo>
                    <a:pt x="1310" y="13478"/>
                    <a:pt x="1275" y="13574"/>
                    <a:pt x="1227" y="13633"/>
                  </a:cubicBezTo>
                  <a:cubicBezTo>
                    <a:pt x="1203" y="13657"/>
                    <a:pt x="1168" y="13705"/>
                    <a:pt x="1132" y="13740"/>
                  </a:cubicBezTo>
                  <a:lnTo>
                    <a:pt x="1108" y="13752"/>
                  </a:lnTo>
                  <a:lnTo>
                    <a:pt x="1096" y="13752"/>
                  </a:lnTo>
                  <a:cubicBezTo>
                    <a:pt x="1037" y="13764"/>
                    <a:pt x="989" y="13800"/>
                    <a:pt x="965" y="13824"/>
                  </a:cubicBezTo>
                  <a:cubicBezTo>
                    <a:pt x="929" y="13836"/>
                    <a:pt x="917" y="13859"/>
                    <a:pt x="906" y="13871"/>
                  </a:cubicBezTo>
                  <a:lnTo>
                    <a:pt x="906" y="13895"/>
                  </a:lnTo>
                  <a:lnTo>
                    <a:pt x="858" y="13931"/>
                  </a:lnTo>
                  <a:cubicBezTo>
                    <a:pt x="810" y="13979"/>
                    <a:pt x="775" y="14002"/>
                    <a:pt x="727" y="14062"/>
                  </a:cubicBezTo>
                  <a:cubicBezTo>
                    <a:pt x="536" y="14300"/>
                    <a:pt x="394" y="14550"/>
                    <a:pt x="298" y="14776"/>
                  </a:cubicBezTo>
                  <a:cubicBezTo>
                    <a:pt x="155" y="15074"/>
                    <a:pt x="84" y="15312"/>
                    <a:pt x="36" y="15538"/>
                  </a:cubicBezTo>
                  <a:cubicBezTo>
                    <a:pt x="13" y="15669"/>
                    <a:pt x="1" y="15824"/>
                    <a:pt x="1" y="15955"/>
                  </a:cubicBezTo>
                  <a:cubicBezTo>
                    <a:pt x="1" y="16074"/>
                    <a:pt x="13" y="16181"/>
                    <a:pt x="25" y="16300"/>
                  </a:cubicBezTo>
                  <a:cubicBezTo>
                    <a:pt x="60" y="16515"/>
                    <a:pt x="120" y="16741"/>
                    <a:pt x="215" y="17015"/>
                  </a:cubicBezTo>
                  <a:cubicBezTo>
                    <a:pt x="298" y="17217"/>
                    <a:pt x="394" y="17443"/>
                    <a:pt x="536" y="17669"/>
                  </a:cubicBezTo>
                  <a:cubicBezTo>
                    <a:pt x="560" y="17729"/>
                    <a:pt x="608" y="17765"/>
                    <a:pt x="632" y="17800"/>
                  </a:cubicBezTo>
                  <a:cubicBezTo>
                    <a:pt x="667" y="17824"/>
                    <a:pt x="691" y="17860"/>
                    <a:pt x="727" y="17872"/>
                  </a:cubicBezTo>
                  <a:lnTo>
                    <a:pt x="775" y="17919"/>
                  </a:lnTo>
                  <a:lnTo>
                    <a:pt x="870" y="18027"/>
                  </a:lnTo>
                  <a:cubicBezTo>
                    <a:pt x="917" y="18062"/>
                    <a:pt x="977" y="18110"/>
                    <a:pt x="1025" y="18158"/>
                  </a:cubicBezTo>
                  <a:cubicBezTo>
                    <a:pt x="1084" y="18229"/>
                    <a:pt x="1156" y="18324"/>
                    <a:pt x="1251" y="18467"/>
                  </a:cubicBezTo>
                  <a:cubicBezTo>
                    <a:pt x="1310" y="18574"/>
                    <a:pt x="1406" y="18741"/>
                    <a:pt x="1525" y="18896"/>
                  </a:cubicBezTo>
                  <a:cubicBezTo>
                    <a:pt x="1763" y="19217"/>
                    <a:pt x="2084" y="19551"/>
                    <a:pt x="2453" y="19872"/>
                  </a:cubicBezTo>
                  <a:cubicBezTo>
                    <a:pt x="2620" y="20003"/>
                    <a:pt x="2834" y="20182"/>
                    <a:pt x="3096" y="20360"/>
                  </a:cubicBezTo>
                  <a:cubicBezTo>
                    <a:pt x="3334" y="20527"/>
                    <a:pt x="3584" y="20670"/>
                    <a:pt x="3870" y="20789"/>
                  </a:cubicBezTo>
                  <a:cubicBezTo>
                    <a:pt x="4430" y="21039"/>
                    <a:pt x="5037" y="21182"/>
                    <a:pt x="5632" y="21182"/>
                  </a:cubicBezTo>
                  <a:lnTo>
                    <a:pt x="5787" y="21182"/>
                  </a:lnTo>
                  <a:cubicBezTo>
                    <a:pt x="5930" y="21182"/>
                    <a:pt x="6097" y="21146"/>
                    <a:pt x="6263" y="21134"/>
                  </a:cubicBezTo>
                  <a:lnTo>
                    <a:pt x="6859" y="21063"/>
                  </a:lnTo>
                  <a:cubicBezTo>
                    <a:pt x="7287" y="21015"/>
                    <a:pt x="7633" y="20979"/>
                    <a:pt x="7954" y="20967"/>
                  </a:cubicBezTo>
                  <a:cubicBezTo>
                    <a:pt x="8216" y="20956"/>
                    <a:pt x="8454" y="20956"/>
                    <a:pt x="8692" y="20956"/>
                  </a:cubicBezTo>
                  <a:cubicBezTo>
                    <a:pt x="9252" y="20956"/>
                    <a:pt x="9764" y="21003"/>
                    <a:pt x="10240" y="21087"/>
                  </a:cubicBezTo>
                  <a:cubicBezTo>
                    <a:pt x="10359" y="21098"/>
                    <a:pt x="10478" y="21134"/>
                    <a:pt x="10573" y="21158"/>
                  </a:cubicBezTo>
                  <a:cubicBezTo>
                    <a:pt x="10657" y="21182"/>
                    <a:pt x="11026" y="21265"/>
                    <a:pt x="11085" y="21265"/>
                  </a:cubicBezTo>
                  <a:cubicBezTo>
                    <a:pt x="11085" y="21265"/>
                    <a:pt x="11871" y="21384"/>
                    <a:pt x="11943" y="21384"/>
                  </a:cubicBezTo>
                  <a:cubicBezTo>
                    <a:pt x="12145" y="21420"/>
                    <a:pt x="12336" y="21444"/>
                    <a:pt x="12514" y="21491"/>
                  </a:cubicBezTo>
                  <a:cubicBezTo>
                    <a:pt x="12883" y="21575"/>
                    <a:pt x="13252" y="21694"/>
                    <a:pt x="13610" y="21837"/>
                  </a:cubicBezTo>
                  <a:cubicBezTo>
                    <a:pt x="13657" y="21849"/>
                    <a:pt x="13693" y="21860"/>
                    <a:pt x="13729" y="21872"/>
                  </a:cubicBezTo>
                  <a:cubicBezTo>
                    <a:pt x="13871" y="21932"/>
                    <a:pt x="14002" y="21980"/>
                    <a:pt x="14169" y="21991"/>
                  </a:cubicBezTo>
                  <a:lnTo>
                    <a:pt x="14181" y="21991"/>
                  </a:lnTo>
                  <a:cubicBezTo>
                    <a:pt x="14205" y="21991"/>
                    <a:pt x="14229" y="21991"/>
                    <a:pt x="14241" y="21980"/>
                  </a:cubicBezTo>
                  <a:cubicBezTo>
                    <a:pt x="14252" y="21980"/>
                    <a:pt x="14264" y="21980"/>
                    <a:pt x="14288" y="21968"/>
                  </a:cubicBezTo>
                  <a:lnTo>
                    <a:pt x="14312" y="21968"/>
                  </a:lnTo>
                  <a:lnTo>
                    <a:pt x="14312" y="21956"/>
                  </a:lnTo>
                  <a:lnTo>
                    <a:pt x="14312" y="21932"/>
                  </a:lnTo>
                  <a:cubicBezTo>
                    <a:pt x="14312" y="21920"/>
                    <a:pt x="14312" y="21896"/>
                    <a:pt x="14300" y="21860"/>
                  </a:cubicBezTo>
                  <a:lnTo>
                    <a:pt x="14300" y="21837"/>
                  </a:lnTo>
                  <a:lnTo>
                    <a:pt x="14300" y="21813"/>
                  </a:lnTo>
                  <a:cubicBezTo>
                    <a:pt x="14300" y="21801"/>
                    <a:pt x="14300" y="21801"/>
                    <a:pt x="14288" y="21789"/>
                  </a:cubicBezTo>
                  <a:cubicBezTo>
                    <a:pt x="14276" y="21753"/>
                    <a:pt x="14276" y="21741"/>
                    <a:pt x="14252" y="21729"/>
                  </a:cubicBezTo>
                  <a:cubicBezTo>
                    <a:pt x="14241" y="21682"/>
                    <a:pt x="14217" y="21634"/>
                    <a:pt x="14181" y="21610"/>
                  </a:cubicBezTo>
                  <a:cubicBezTo>
                    <a:pt x="14145" y="21563"/>
                    <a:pt x="14122" y="21539"/>
                    <a:pt x="14098" y="21503"/>
                  </a:cubicBezTo>
                  <a:lnTo>
                    <a:pt x="14050" y="21456"/>
                  </a:lnTo>
                  <a:lnTo>
                    <a:pt x="14038" y="21444"/>
                  </a:lnTo>
                  <a:cubicBezTo>
                    <a:pt x="14014" y="21444"/>
                    <a:pt x="14014" y="21444"/>
                    <a:pt x="14014" y="21432"/>
                  </a:cubicBezTo>
                  <a:lnTo>
                    <a:pt x="14002" y="21432"/>
                  </a:lnTo>
                  <a:lnTo>
                    <a:pt x="13871" y="21360"/>
                  </a:lnTo>
                  <a:lnTo>
                    <a:pt x="13979" y="21265"/>
                  </a:lnTo>
                  <a:cubicBezTo>
                    <a:pt x="13991" y="21253"/>
                    <a:pt x="14002" y="21253"/>
                    <a:pt x="14002" y="21241"/>
                  </a:cubicBezTo>
                  <a:lnTo>
                    <a:pt x="14050" y="21194"/>
                  </a:lnTo>
                  <a:lnTo>
                    <a:pt x="14110" y="21134"/>
                  </a:lnTo>
                  <a:cubicBezTo>
                    <a:pt x="14181" y="21063"/>
                    <a:pt x="14276" y="20967"/>
                    <a:pt x="14372" y="20920"/>
                  </a:cubicBezTo>
                  <a:cubicBezTo>
                    <a:pt x="14467" y="20896"/>
                    <a:pt x="14550" y="20884"/>
                    <a:pt x="14693" y="20884"/>
                  </a:cubicBezTo>
                  <a:lnTo>
                    <a:pt x="14705" y="20884"/>
                  </a:lnTo>
                  <a:cubicBezTo>
                    <a:pt x="14824" y="20884"/>
                    <a:pt x="14931" y="20884"/>
                    <a:pt x="15026" y="20896"/>
                  </a:cubicBezTo>
                  <a:cubicBezTo>
                    <a:pt x="15491" y="20920"/>
                    <a:pt x="15896" y="21003"/>
                    <a:pt x="16217" y="21134"/>
                  </a:cubicBezTo>
                  <a:cubicBezTo>
                    <a:pt x="16384" y="21194"/>
                    <a:pt x="16538" y="21277"/>
                    <a:pt x="16669" y="21372"/>
                  </a:cubicBezTo>
                  <a:lnTo>
                    <a:pt x="16848" y="21503"/>
                  </a:lnTo>
                  <a:cubicBezTo>
                    <a:pt x="16872" y="21539"/>
                    <a:pt x="16919" y="21563"/>
                    <a:pt x="16955" y="21599"/>
                  </a:cubicBezTo>
                  <a:cubicBezTo>
                    <a:pt x="16967" y="21610"/>
                    <a:pt x="17015" y="21634"/>
                    <a:pt x="17015" y="21634"/>
                  </a:cubicBezTo>
                  <a:cubicBezTo>
                    <a:pt x="17110" y="21729"/>
                    <a:pt x="17205" y="21777"/>
                    <a:pt x="17277" y="21789"/>
                  </a:cubicBezTo>
                  <a:cubicBezTo>
                    <a:pt x="17312" y="21801"/>
                    <a:pt x="17336" y="21801"/>
                    <a:pt x="17372" y="21801"/>
                  </a:cubicBezTo>
                  <a:lnTo>
                    <a:pt x="17396" y="21801"/>
                  </a:lnTo>
                  <a:cubicBezTo>
                    <a:pt x="17431" y="21801"/>
                    <a:pt x="17467" y="21789"/>
                    <a:pt x="17503" y="21777"/>
                  </a:cubicBezTo>
                  <a:cubicBezTo>
                    <a:pt x="17503" y="21777"/>
                    <a:pt x="17515" y="21777"/>
                    <a:pt x="17515" y="21753"/>
                  </a:cubicBezTo>
                  <a:lnTo>
                    <a:pt x="17515" y="21741"/>
                  </a:lnTo>
                  <a:lnTo>
                    <a:pt x="17515" y="21729"/>
                  </a:lnTo>
                  <a:cubicBezTo>
                    <a:pt x="17515" y="21718"/>
                    <a:pt x="17515" y="21694"/>
                    <a:pt x="17527" y="21682"/>
                  </a:cubicBezTo>
                  <a:cubicBezTo>
                    <a:pt x="17527" y="21658"/>
                    <a:pt x="17551" y="21634"/>
                    <a:pt x="17551" y="21622"/>
                  </a:cubicBezTo>
                  <a:cubicBezTo>
                    <a:pt x="17551" y="21575"/>
                    <a:pt x="17527" y="21515"/>
                    <a:pt x="17515" y="21456"/>
                  </a:cubicBezTo>
                  <a:cubicBezTo>
                    <a:pt x="17491" y="21372"/>
                    <a:pt x="17431" y="21277"/>
                    <a:pt x="17336" y="21194"/>
                  </a:cubicBezTo>
                  <a:cubicBezTo>
                    <a:pt x="17265" y="21122"/>
                    <a:pt x="17193" y="21063"/>
                    <a:pt x="17086" y="21003"/>
                  </a:cubicBezTo>
                  <a:lnTo>
                    <a:pt x="16824" y="20837"/>
                  </a:lnTo>
                  <a:cubicBezTo>
                    <a:pt x="16527" y="20646"/>
                    <a:pt x="16169" y="20420"/>
                    <a:pt x="15800" y="20253"/>
                  </a:cubicBezTo>
                  <a:cubicBezTo>
                    <a:pt x="15431" y="20086"/>
                    <a:pt x="15086" y="20003"/>
                    <a:pt x="14764" y="19991"/>
                  </a:cubicBezTo>
                  <a:lnTo>
                    <a:pt x="14622" y="19991"/>
                  </a:lnTo>
                  <a:cubicBezTo>
                    <a:pt x="14491" y="19991"/>
                    <a:pt x="14360" y="20003"/>
                    <a:pt x="14264" y="20015"/>
                  </a:cubicBezTo>
                  <a:lnTo>
                    <a:pt x="13931" y="20063"/>
                  </a:lnTo>
                  <a:lnTo>
                    <a:pt x="13407" y="20075"/>
                  </a:lnTo>
                  <a:cubicBezTo>
                    <a:pt x="13407" y="20075"/>
                    <a:pt x="12514" y="20051"/>
                    <a:pt x="12395" y="20027"/>
                  </a:cubicBezTo>
                  <a:cubicBezTo>
                    <a:pt x="12300" y="20027"/>
                    <a:pt x="12228" y="20015"/>
                    <a:pt x="12157" y="20003"/>
                  </a:cubicBezTo>
                  <a:cubicBezTo>
                    <a:pt x="12086" y="19991"/>
                    <a:pt x="12038" y="19991"/>
                    <a:pt x="12002" y="19967"/>
                  </a:cubicBezTo>
                  <a:lnTo>
                    <a:pt x="11990" y="19967"/>
                  </a:lnTo>
                  <a:cubicBezTo>
                    <a:pt x="11978" y="19967"/>
                    <a:pt x="11966" y="19955"/>
                    <a:pt x="11955" y="19955"/>
                  </a:cubicBezTo>
                  <a:lnTo>
                    <a:pt x="11907" y="19908"/>
                  </a:lnTo>
                  <a:lnTo>
                    <a:pt x="11895" y="19872"/>
                  </a:lnTo>
                  <a:lnTo>
                    <a:pt x="11907" y="19824"/>
                  </a:lnTo>
                  <a:lnTo>
                    <a:pt x="11919" y="19789"/>
                  </a:lnTo>
                  <a:lnTo>
                    <a:pt x="11931" y="19777"/>
                  </a:lnTo>
                  <a:cubicBezTo>
                    <a:pt x="11943" y="19777"/>
                    <a:pt x="11943" y="19765"/>
                    <a:pt x="11966" y="19753"/>
                  </a:cubicBezTo>
                  <a:lnTo>
                    <a:pt x="11990" y="19717"/>
                  </a:lnTo>
                  <a:cubicBezTo>
                    <a:pt x="12002" y="19694"/>
                    <a:pt x="12038" y="19670"/>
                    <a:pt x="12050" y="19646"/>
                  </a:cubicBezTo>
                  <a:cubicBezTo>
                    <a:pt x="12133" y="19551"/>
                    <a:pt x="12193" y="19467"/>
                    <a:pt x="12252" y="19360"/>
                  </a:cubicBezTo>
                  <a:cubicBezTo>
                    <a:pt x="12336" y="19217"/>
                    <a:pt x="12395" y="19039"/>
                    <a:pt x="12443" y="18836"/>
                  </a:cubicBezTo>
                  <a:cubicBezTo>
                    <a:pt x="12467" y="18705"/>
                    <a:pt x="12467" y="18693"/>
                    <a:pt x="12467" y="18681"/>
                  </a:cubicBezTo>
                  <a:lnTo>
                    <a:pt x="12467" y="18646"/>
                  </a:lnTo>
                  <a:lnTo>
                    <a:pt x="12514" y="18562"/>
                  </a:lnTo>
                  <a:lnTo>
                    <a:pt x="12586" y="18586"/>
                  </a:lnTo>
                  <a:lnTo>
                    <a:pt x="12598" y="18598"/>
                  </a:lnTo>
                  <a:lnTo>
                    <a:pt x="12621" y="18598"/>
                  </a:lnTo>
                  <a:lnTo>
                    <a:pt x="12645" y="18622"/>
                  </a:lnTo>
                  <a:cubicBezTo>
                    <a:pt x="12657" y="18622"/>
                    <a:pt x="12693" y="18634"/>
                    <a:pt x="12705" y="18634"/>
                  </a:cubicBezTo>
                  <a:cubicBezTo>
                    <a:pt x="12764" y="18646"/>
                    <a:pt x="12824" y="18646"/>
                    <a:pt x="12883" y="18646"/>
                  </a:cubicBezTo>
                  <a:lnTo>
                    <a:pt x="12943" y="18646"/>
                  </a:lnTo>
                  <a:cubicBezTo>
                    <a:pt x="13109" y="18634"/>
                    <a:pt x="13252" y="18598"/>
                    <a:pt x="13395" y="18574"/>
                  </a:cubicBezTo>
                  <a:cubicBezTo>
                    <a:pt x="13514" y="18539"/>
                    <a:pt x="13645" y="18503"/>
                    <a:pt x="13764" y="18443"/>
                  </a:cubicBezTo>
                  <a:cubicBezTo>
                    <a:pt x="13871" y="18396"/>
                    <a:pt x="13955" y="18324"/>
                    <a:pt x="14038" y="18241"/>
                  </a:cubicBezTo>
                  <a:cubicBezTo>
                    <a:pt x="14062" y="18217"/>
                    <a:pt x="14098" y="18181"/>
                    <a:pt x="14122" y="18146"/>
                  </a:cubicBezTo>
                  <a:lnTo>
                    <a:pt x="14145" y="18110"/>
                  </a:lnTo>
                  <a:lnTo>
                    <a:pt x="14241" y="17979"/>
                  </a:lnTo>
                  <a:lnTo>
                    <a:pt x="14312" y="18098"/>
                  </a:lnTo>
                  <a:cubicBezTo>
                    <a:pt x="14324" y="18110"/>
                    <a:pt x="14324" y="18122"/>
                    <a:pt x="14348" y="18122"/>
                  </a:cubicBezTo>
                  <a:lnTo>
                    <a:pt x="14360" y="18146"/>
                  </a:lnTo>
                  <a:lnTo>
                    <a:pt x="14372" y="18181"/>
                  </a:lnTo>
                  <a:cubicBezTo>
                    <a:pt x="14407" y="18277"/>
                    <a:pt x="14443" y="18348"/>
                    <a:pt x="14503" y="18443"/>
                  </a:cubicBezTo>
                  <a:cubicBezTo>
                    <a:pt x="14598" y="18574"/>
                    <a:pt x="14681" y="18693"/>
                    <a:pt x="14800" y="18836"/>
                  </a:cubicBezTo>
                  <a:cubicBezTo>
                    <a:pt x="15014" y="19074"/>
                    <a:pt x="15181" y="19229"/>
                    <a:pt x="15312" y="19348"/>
                  </a:cubicBezTo>
                  <a:cubicBezTo>
                    <a:pt x="15574" y="19574"/>
                    <a:pt x="15741" y="19694"/>
                    <a:pt x="15872" y="19777"/>
                  </a:cubicBezTo>
                  <a:lnTo>
                    <a:pt x="15907" y="19813"/>
                  </a:lnTo>
                  <a:cubicBezTo>
                    <a:pt x="16384" y="20122"/>
                    <a:pt x="16931" y="20408"/>
                    <a:pt x="17539" y="20622"/>
                  </a:cubicBezTo>
                  <a:cubicBezTo>
                    <a:pt x="17693" y="20682"/>
                    <a:pt x="17872" y="20717"/>
                    <a:pt x="18051" y="20729"/>
                  </a:cubicBezTo>
                  <a:lnTo>
                    <a:pt x="18586" y="20729"/>
                  </a:lnTo>
                  <a:cubicBezTo>
                    <a:pt x="18955" y="20717"/>
                    <a:pt x="19313" y="20717"/>
                    <a:pt x="19670" y="20646"/>
                  </a:cubicBezTo>
                  <a:cubicBezTo>
                    <a:pt x="19860" y="20610"/>
                    <a:pt x="20039" y="20551"/>
                    <a:pt x="20218" y="20491"/>
                  </a:cubicBezTo>
                  <a:cubicBezTo>
                    <a:pt x="20360" y="20444"/>
                    <a:pt x="20491" y="20372"/>
                    <a:pt x="20610" y="20301"/>
                  </a:cubicBezTo>
                  <a:cubicBezTo>
                    <a:pt x="20658" y="20289"/>
                    <a:pt x="20694" y="20253"/>
                    <a:pt x="20729" y="20241"/>
                  </a:cubicBezTo>
                  <a:cubicBezTo>
                    <a:pt x="20872" y="20146"/>
                    <a:pt x="21075" y="20051"/>
                    <a:pt x="21253" y="20003"/>
                  </a:cubicBezTo>
                  <a:cubicBezTo>
                    <a:pt x="21349" y="19967"/>
                    <a:pt x="21468" y="19955"/>
                    <a:pt x="21611" y="19955"/>
                  </a:cubicBezTo>
                  <a:cubicBezTo>
                    <a:pt x="21682" y="19955"/>
                    <a:pt x="21753" y="19955"/>
                    <a:pt x="21825" y="19967"/>
                  </a:cubicBezTo>
                  <a:cubicBezTo>
                    <a:pt x="21992" y="19991"/>
                    <a:pt x="22170" y="20027"/>
                    <a:pt x="22337" y="20063"/>
                  </a:cubicBezTo>
                  <a:cubicBezTo>
                    <a:pt x="22551" y="20110"/>
                    <a:pt x="22765" y="20146"/>
                    <a:pt x="22980" y="20170"/>
                  </a:cubicBezTo>
                  <a:lnTo>
                    <a:pt x="23099" y="20170"/>
                  </a:lnTo>
                  <a:cubicBezTo>
                    <a:pt x="23158" y="20170"/>
                    <a:pt x="23218" y="20170"/>
                    <a:pt x="23277" y="20146"/>
                  </a:cubicBezTo>
                  <a:cubicBezTo>
                    <a:pt x="23313" y="20146"/>
                    <a:pt x="23373" y="20134"/>
                    <a:pt x="23420" y="20122"/>
                  </a:cubicBezTo>
                  <a:cubicBezTo>
                    <a:pt x="23480" y="20110"/>
                    <a:pt x="23527" y="20086"/>
                    <a:pt x="23563" y="20063"/>
                  </a:cubicBezTo>
                  <a:cubicBezTo>
                    <a:pt x="23587" y="20051"/>
                    <a:pt x="23623" y="19991"/>
                    <a:pt x="23623" y="19944"/>
                  </a:cubicBezTo>
                  <a:lnTo>
                    <a:pt x="23623" y="19932"/>
                  </a:lnTo>
                  <a:cubicBezTo>
                    <a:pt x="23623" y="19908"/>
                    <a:pt x="23623" y="19884"/>
                    <a:pt x="23599" y="19848"/>
                  </a:cubicBezTo>
                  <a:cubicBezTo>
                    <a:pt x="23587" y="19824"/>
                    <a:pt x="23587" y="19813"/>
                    <a:pt x="23575" y="19789"/>
                  </a:cubicBezTo>
                  <a:cubicBezTo>
                    <a:pt x="23527" y="19717"/>
                    <a:pt x="23456" y="19646"/>
                    <a:pt x="23361" y="19598"/>
                  </a:cubicBezTo>
                  <a:lnTo>
                    <a:pt x="23337" y="19586"/>
                  </a:lnTo>
                  <a:lnTo>
                    <a:pt x="23325" y="19586"/>
                  </a:lnTo>
                  <a:cubicBezTo>
                    <a:pt x="23218" y="19539"/>
                    <a:pt x="23087" y="19527"/>
                    <a:pt x="22920" y="19527"/>
                  </a:cubicBezTo>
                  <a:lnTo>
                    <a:pt x="22849" y="19527"/>
                  </a:lnTo>
                  <a:lnTo>
                    <a:pt x="22349" y="19539"/>
                  </a:lnTo>
                  <a:cubicBezTo>
                    <a:pt x="22039" y="19539"/>
                    <a:pt x="21718" y="19527"/>
                    <a:pt x="21396" y="19491"/>
                  </a:cubicBezTo>
                  <a:cubicBezTo>
                    <a:pt x="21253" y="19479"/>
                    <a:pt x="21087" y="19467"/>
                    <a:pt x="20944" y="19432"/>
                  </a:cubicBezTo>
                  <a:lnTo>
                    <a:pt x="20599" y="19396"/>
                  </a:lnTo>
                  <a:cubicBezTo>
                    <a:pt x="20563" y="19396"/>
                    <a:pt x="20527" y="19372"/>
                    <a:pt x="20491" y="19360"/>
                  </a:cubicBezTo>
                  <a:cubicBezTo>
                    <a:pt x="20468" y="19348"/>
                    <a:pt x="20432" y="19348"/>
                    <a:pt x="20408" y="19313"/>
                  </a:cubicBezTo>
                  <a:lnTo>
                    <a:pt x="20289" y="19229"/>
                  </a:lnTo>
                  <a:lnTo>
                    <a:pt x="23480" y="17050"/>
                  </a:lnTo>
                  <a:cubicBezTo>
                    <a:pt x="23504" y="17038"/>
                    <a:pt x="23527" y="17027"/>
                    <a:pt x="23539" y="17015"/>
                  </a:cubicBezTo>
                  <a:cubicBezTo>
                    <a:pt x="23587" y="16967"/>
                    <a:pt x="23623" y="16919"/>
                    <a:pt x="23623" y="16860"/>
                  </a:cubicBezTo>
                  <a:lnTo>
                    <a:pt x="23623" y="16836"/>
                  </a:lnTo>
                  <a:cubicBezTo>
                    <a:pt x="23623" y="16788"/>
                    <a:pt x="23599" y="16741"/>
                    <a:pt x="23575" y="16693"/>
                  </a:cubicBezTo>
                  <a:cubicBezTo>
                    <a:pt x="23539" y="16657"/>
                    <a:pt x="23504" y="16610"/>
                    <a:pt x="23456" y="16598"/>
                  </a:cubicBezTo>
                  <a:cubicBezTo>
                    <a:pt x="23420" y="16574"/>
                    <a:pt x="23396" y="16574"/>
                    <a:pt x="23361" y="16574"/>
                  </a:cubicBezTo>
                  <a:lnTo>
                    <a:pt x="23289" y="16574"/>
                  </a:lnTo>
                  <a:cubicBezTo>
                    <a:pt x="23230" y="16598"/>
                    <a:pt x="23182" y="16610"/>
                    <a:pt x="23146" y="16622"/>
                  </a:cubicBezTo>
                  <a:cubicBezTo>
                    <a:pt x="23099" y="16634"/>
                    <a:pt x="23039" y="16657"/>
                    <a:pt x="22992" y="16681"/>
                  </a:cubicBezTo>
                  <a:cubicBezTo>
                    <a:pt x="22634" y="16836"/>
                    <a:pt x="22325" y="17050"/>
                    <a:pt x="22015" y="17277"/>
                  </a:cubicBezTo>
                  <a:lnTo>
                    <a:pt x="21920" y="17336"/>
                  </a:lnTo>
                  <a:cubicBezTo>
                    <a:pt x="21563" y="17586"/>
                    <a:pt x="21253" y="17812"/>
                    <a:pt x="20896" y="17967"/>
                  </a:cubicBezTo>
                  <a:cubicBezTo>
                    <a:pt x="20706" y="18039"/>
                    <a:pt x="20503" y="18086"/>
                    <a:pt x="20313" y="18146"/>
                  </a:cubicBezTo>
                  <a:cubicBezTo>
                    <a:pt x="20134" y="18181"/>
                    <a:pt x="19956" y="18229"/>
                    <a:pt x="19777" y="18289"/>
                  </a:cubicBezTo>
                  <a:cubicBezTo>
                    <a:pt x="19717" y="18300"/>
                    <a:pt x="19646" y="18348"/>
                    <a:pt x="19586" y="18384"/>
                  </a:cubicBezTo>
                  <a:cubicBezTo>
                    <a:pt x="19479" y="18420"/>
                    <a:pt x="19396" y="18467"/>
                    <a:pt x="19301" y="18467"/>
                  </a:cubicBezTo>
                  <a:lnTo>
                    <a:pt x="19241" y="18467"/>
                  </a:lnTo>
                  <a:cubicBezTo>
                    <a:pt x="19158" y="18455"/>
                    <a:pt x="19075" y="18396"/>
                    <a:pt x="19015" y="18324"/>
                  </a:cubicBezTo>
                  <a:cubicBezTo>
                    <a:pt x="18955" y="18241"/>
                    <a:pt x="18932" y="18158"/>
                    <a:pt x="18920" y="18062"/>
                  </a:cubicBezTo>
                  <a:cubicBezTo>
                    <a:pt x="18896" y="18027"/>
                    <a:pt x="18896" y="17979"/>
                    <a:pt x="18896" y="17931"/>
                  </a:cubicBezTo>
                  <a:cubicBezTo>
                    <a:pt x="18896" y="17800"/>
                    <a:pt x="18932" y="17646"/>
                    <a:pt x="19003" y="17527"/>
                  </a:cubicBezTo>
                  <a:cubicBezTo>
                    <a:pt x="19015" y="17503"/>
                    <a:pt x="19039" y="17491"/>
                    <a:pt x="19051" y="17455"/>
                  </a:cubicBezTo>
                  <a:cubicBezTo>
                    <a:pt x="19075" y="17396"/>
                    <a:pt x="19110" y="17348"/>
                    <a:pt x="19122" y="17288"/>
                  </a:cubicBezTo>
                  <a:cubicBezTo>
                    <a:pt x="19158" y="17217"/>
                    <a:pt x="19170" y="17134"/>
                    <a:pt x="19170" y="17038"/>
                  </a:cubicBezTo>
                  <a:cubicBezTo>
                    <a:pt x="19170" y="16955"/>
                    <a:pt x="19158" y="16860"/>
                    <a:pt x="19134" y="16776"/>
                  </a:cubicBezTo>
                  <a:cubicBezTo>
                    <a:pt x="19134" y="16729"/>
                    <a:pt x="19122" y="16681"/>
                    <a:pt x="19110" y="16634"/>
                  </a:cubicBezTo>
                  <a:cubicBezTo>
                    <a:pt x="19098" y="16598"/>
                    <a:pt x="19051" y="16562"/>
                    <a:pt x="19015" y="16550"/>
                  </a:cubicBezTo>
                  <a:cubicBezTo>
                    <a:pt x="18991" y="16538"/>
                    <a:pt x="18955" y="16515"/>
                    <a:pt x="18920" y="16515"/>
                  </a:cubicBezTo>
                  <a:cubicBezTo>
                    <a:pt x="18860" y="16515"/>
                    <a:pt x="18813" y="16538"/>
                    <a:pt x="18765" y="16562"/>
                  </a:cubicBezTo>
                  <a:cubicBezTo>
                    <a:pt x="18694" y="16622"/>
                    <a:pt x="18646" y="16693"/>
                    <a:pt x="18598" y="16776"/>
                  </a:cubicBezTo>
                  <a:cubicBezTo>
                    <a:pt x="18574" y="16836"/>
                    <a:pt x="18563" y="16896"/>
                    <a:pt x="18527" y="16955"/>
                  </a:cubicBezTo>
                  <a:cubicBezTo>
                    <a:pt x="18479" y="17050"/>
                    <a:pt x="18455" y="17157"/>
                    <a:pt x="18396" y="17265"/>
                  </a:cubicBezTo>
                  <a:cubicBezTo>
                    <a:pt x="18360" y="17336"/>
                    <a:pt x="18324" y="17431"/>
                    <a:pt x="18277" y="17503"/>
                  </a:cubicBezTo>
                  <a:cubicBezTo>
                    <a:pt x="18229" y="17574"/>
                    <a:pt x="18217" y="17586"/>
                    <a:pt x="18217" y="17610"/>
                  </a:cubicBezTo>
                  <a:lnTo>
                    <a:pt x="18158" y="17705"/>
                  </a:lnTo>
                  <a:lnTo>
                    <a:pt x="18062" y="17646"/>
                  </a:lnTo>
                  <a:cubicBezTo>
                    <a:pt x="18051" y="17634"/>
                    <a:pt x="18027" y="17622"/>
                    <a:pt x="18003" y="17586"/>
                  </a:cubicBezTo>
                  <a:cubicBezTo>
                    <a:pt x="17967" y="17550"/>
                    <a:pt x="17932" y="17503"/>
                    <a:pt x="17884" y="17431"/>
                  </a:cubicBezTo>
                  <a:cubicBezTo>
                    <a:pt x="17824" y="17336"/>
                    <a:pt x="17789" y="17253"/>
                    <a:pt x="17729" y="17146"/>
                  </a:cubicBezTo>
                  <a:lnTo>
                    <a:pt x="17277" y="16360"/>
                  </a:lnTo>
                  <a:cubicBezTo>
                    <a:pt x="17265" y="16336"/>
                    <a:pt x="17253" y="16312"/>
                    <a:pt x="17253" y="16288"/>
                  </a:cubicBezTo>
                  <a:cubicBezTo>
                    <a:pt x="17229" y="16253"/>
                    <a:pt x="17229" y="16229"/>
                    <a:pt x="17229" y="16193"/>
                  </a:cubicBezTo>
                  <a:lnTo>
                    <a:pt x="17229" y="16145"/>
                  </a:lnTo>
                  <a:cubicBezTo>
                    <a:pt x="17229" y="16134"/>
                    <a:pt x="17253" y="16122"/>
                    <a:pt x="17253" y="16110"/>
                  </a:cubicBezTo>
                  <a:cubicBezTo>
                    <a:pt x="17253" y="16086"/>
                    <a:pt x="17265" y="16086"/>
                    <a:pt x="17265" y="16074"/>
                  </a:cubicBezTo>
                  <a:lnTo>
                    <a:pt x="17312" y="16015"/>
                  </a:lnTo>
                  <a:lnTo>
                    <a:pt x="17336" y="15967"/>
                  </a:lnTo>
                  <a:cubicBezTo>
                    <a:pt x="17431" y="15848"/>
                    <a:pt x="17515" y="15729"/>
                    <a:pt x="17586" y="15598"/>
                  </a:cubicBezTo>
                  <a:cubicBezTo>
                    <a:pt x="17670" y="15467"/>
                    <a:pt x="17741" y="15336"/>
                    <a:pt x="17812" y="15181"/>
                  </a:cubicBezTo>
                  <a:cubicBezTo>
                    <a:pt x="17848" y="15110"/>
                    <a:pt x="17884" y="15038"/>
                    <a:pt x="17920" y="14955"/>
                  </a:cubicBezTo>
                  <a:lnTo>
                    <a:pt x="18003" y="14741"/>
                  </a:lnTo>
                  <a:lnTo>
                    <a:pt x="18122" y="14752"/>
                  </a:lnTo>
                  <a:lnTo>
                    <a:pt x="18158" y="14752"/>
                  </a:lnTo>
                  <a:cubicBezTo>
                    <a:pt x="18205" y="14752"/>
                    <a:pt x="18265" y="14764"/>
                    <a:pt x="18301" y="14776"/>
                  </a:cubicBezTo>
                  <a:cubicBezTo>
                    <a:pt x="18408" y="14812"/>
                    <a:pt x="18515" y="14824"/>
                    <a:pt x="18598" y="14872"/>
                  </a:cubicBezTo>
                  <a:cubicBezTo>
                    <a:pt x="18813" y="14943"/>
                    <a:pt x="19003" y="15062"/>
                    <a:pt x="19182" y="15193"/>
                  </a:cubicBezTo>
                  <a:cubicBezTo>
                    <a:pt x="19277" y="15276"/>
                    <a:pt x="19360" y="15348"/>
                    <a:pt x="19456" y="15431"/>
                  </a:cubicBezTo>
                  <a:cubicBezTo>
                    <a:pt x="19467" y="15455"/>
                    <a:pt x="19515" y="15479"/>
                    <a:pt x="19527" y="15491"/>
                  </a:cubicBezTo>
                  <a:cubicBezTo>
                    <a:pt x="19539" y="15491"/>
                    <a:pt x="19551" y="15514"/>
                    <a:pt x="19575" y="15514"/>
                  </a:cubicBezTo>
                  <a:lnTo>
                    <a:pt x="19610" y="15514"/>
                  </a:lnTo>
                  <a:cubicBezTo>
                    <a:pt x="19670" y="15491"/>
                    <a:pt x="19729" y="15467"/>
                    <a:pt x="19777" y="15407"/>
                  </a:cubicBezTo>
                  <a:cubicBezTo>
                    <a:pt x="19848" y="15300"/>
                    <a:pt x="19896" y="15181"/>
                    <a:pt x="19896" y="15050"/>
                  </a:cubicBezTo>
                  <a:lnTo>
                    <a:pt x="19896" y="15014"/>
                  </a:lnTo>
                  <a:cubicBezTo>
                    <a:pt x="19896" y="14991"/>
                    <a:pt x="19896" y="14943"/>
                    <a:pt x="19884" y="14919"/>
                  </a:cubicBezTo>
                  <a:cubicBezTo>
                    <a:pt x="19872" y="14883"/>
                    <a:pt x="19872" y="14836"/>
                    <a:pt x="19848" y="14812"/>
                  </a:cubicBezTo>
                  <a:cubicBezTo>
                    <a:pt x="19837" y="14776"/>
                    <a:pt x="19825" y="14741"/>
                    <a:pt x="19813" y="14705"/>
                  </a:cubicBezTo>
                  <a:cubicBezTo>
                    <a:pt x="19813" y="14693"/>
                    <a:pt x="19789" y="14681"/>
                    <a:pt x="19777" y="14657"/>
                  </a:cubicBezTo>
                  <a:lnTo>
                    <a:pt x="19646" y="14443"/>
                  </a:lnTo>
                  <a:lnTo>
                    <a:pt x="19896" y="14526"/>
                  </a:lnTo>
                  <a:cubicBezTo>
                    <a:pt x="20170" y="14621"/>
                    <a:pt x="20420" y="14741"/>
                    <a:pt x="20670" y="14860"/>
                  </a:cubicBezTo>
                  <a:cubicBezTo>
                    <a:pt x="20670" y="14860"/>
                    <a:pt x="20741" y="14883"/>
                    <a:pt x="20777" y="14919"/>
                  </a:cubicBezTo>
                  <a:cubicBezTo>
                    <a:pt x="20920" y="14991"/>
                    <a:pt x="21087" y="15074"/>
                    <a:pt x="21253" y="15133"/>
                  </a:cubicBezTo>
                  <a:cubicBezTo>
                    <a:pt x="21361" y="15181"/>
                    <a:pt x="21480" y="15217"/>
                    <a:pt x="21575" y="15241"/>
                  </a:cubicBezTo>
                  <a:lnTo>
                    <a:pt x="21908" y="15348"/>
                  </a:lnTo>
                  <a:cubicBezTo>
                    <a:pt x="22087" y="15407"/>
                    <a:pt x="22218" y="15467"/>
                    <a:pt x="22349" y="15550"/>
                  </a:cubicBezTo>
                  <a:cubicBezTo>
                    <a:pt x="22432" y="15610"/>
                    <a:pt x="22504" y="15657"/>
                    <a:pt x="22551" y="15717"/>
                  </a:cubicBezTo>
                  <a:cubicBezTo>
                    <a:pt x="22575" y="15753"/>
                    <a:pt x="22611" y="15776"/>
                    <a:pt x="22634" y="15824"/>
                  </a:cubicBezTo>
                  <a:lnTo>
                    <a:pt x="22730" y="15943"/>
                  </a:lnTo>
                  <a:cubicBezTo>
                    <a:pt x="22754" y="15991"/>
                    <a:pt x="22801" y="16015"/>
                    <a:pt x="22849" y="16026"/>
                  </a:cubicBezTo>
                  <a:cubicBezTo>
                    <a:pt x="22861" y="16026"/>
                    <a:pt x="22885" y="16050"/>
                    <a:pt x="22908" y="16050"/>
                  </a:cubicBezTo>
                  <a:cubicBezTo>
                    <a:pt x="22932" y="16050"/>
                    <a:pt x="22968" y="16026"/>
                    <a:pt x="22992" y="16026"/>
                  </a:cubicBezTo>
                  <a:cubicBezTo>
                    <a:pt x="23039" y="16003"/>
                    <a:pt x="23063" y="15967"/>
                    <a:pt x="23099" y="15907"/>
                  </a:cubicBezTo>
                  <a:cubicBezTo>
                    <a:pt x="23111" y="15872"/>
                    <a:pt x="23123" y="15824"/>
                    <a:pt x="23123" y="15764"/>
                  </a:cubicBezTo>
                  <a:lnTo>
                    <a:pt x="23123" y="15753"/>
                  </a:lnTo>
                  <a:cubicBezTo>
                    <a:pt x="23123" y="15634"/>
                    <a:pt x="23051" y="15526"/>
                    <a:pt x="23004" y="15467"/>
                  </a:cubicBezTo>
                  <a:cubicBezTo>
                    <a:pt x="22944" y="15407"/>
                    <a:pt x="22885" y="15348"/>
                    <a:pt x="22825" y="15300"/>
                  </a:cubicBezTo>
                  <a:lnTo>
                    <a:pt x="22765" y="15241"/>
                  </a:lnTo>
                  <a:cubicBezTo>
                    <a:pt x="22456" y="14979"/>
                    <a:pt x="22099" y="14681"/>
                    <a:pt x="21682" y="14419"/>
                  </a:cubicBezTo>
                  <a:cubicBezTo>
                    <a:pt x="21456" y="14288"/>
                    <a:pt x="21253" y="14181"/>
                    <a:pt x="21039" y="14121"/>
                  </a:cubicBezTo>
                  <a:lnTo>
                    <a:pt x="20706" y="14002"/>
                  </a:lnTo>
                  <a:cubicBezTo>
                    <a:pt x="20646" y="13990"/>
                    <a:pt x="20587" y="13979"/>
                    <a:pt x="20539" y="13943"/>
                  </a:cubicBezTo>
                  <a:lnTo>
                    <a:pt x="20444" y="13907"/>
                  </a:lnTo>
                  <a:lnTo>
                    <a:pt x="20479" y="13740"/>
                  </a:lnTo>
                  <a:lnTo>
                    <a:pt x="20920" y="13729"/>
                  </a:lnTo>
                  <a:lnTo>
                    <a:pt x="21134" y="13729"/>
                  </a:lnTo>
                  <a:cubicBezTo>
                    <a:pt x="21277" y="13729"/>
                    <a:pt x="21420" y="13740"/>
                    <a:pt x="21563" y="13752"/>
                  </a:cubicBezTo>
                  <a:cubicBezTo>
                    <a:pt x="21622" y="13752"/>
                    <a:pt x="21682" y="13764"/>
                    <a:pt x="21742" y="13788"/>
                  </a:cubicBezTo>
                  <a:cubicBezTo>
                    <a:pt x="21813" y="13800"/>
                    <a:pt x="21908" y="13800"/>
                    <a:pt x="21980" y="13812"/>
                  </a:cubicBezTo>
                  <a:cubicBezTo>
                    <a:pt x="22051" y="13812"/>
                    <a:pt x="22111" y="13824"/>
                    <a:pt x="22170" y="13824"/>
                  </a:cubicBezTo>
                  <a:cubicBezTo>
                    <a:pt x="22253" y="13824"/>
                    <a:pt x="22325" y="13824"/>
                    <a:pt x="22396" y="13812"/>
                  </a:cubicBezTo>
                  <a:cubicBezTo>
                    <a:pt x="22527" y="13800"/>
                    <a:pt x="22670" y="13752"/>
                    <a:pt x="22801" y="13705"/>
                  </a:cubicBezTo>
                  <a:cubicBezTo>
                    <a:pt x="22825" y="13693"/>
                    <a:pt x="22861" y="13681"/>
                    <a:pt x="22908" y="13669"/>
                  </a:cubicBezTo>
                  <a:cubicBezTo>
                    <a:pt x="22908" y="13669"/>
                    <a:pt x="22920" y="13669"/>
                    <a:pt x="22932" y="13645"/>
                  </a:cubicBezTo>
                  <a:cubicBezTo>
                    <a:pt x="22944" y="13645"/>
                    <a:pt x="22944" y="13633"/>
                    <a:pt x="22968" y="13633"/>
                  </a:cubicBezTo>
                  <a:lnTo>
                    <a:pt x="22980" y="13621"/>
                  </a:lnTo>
                  <a:cubicBezTo>
                    <a:pt x="22992" y="13586"/>
                    <a:pt x="22992" y="13574"/>
                    <a:pt x="22992" y="13550"/>
                  </a:cubicBezTo>
                  <a:lnTo>
                    <a:pt x="22992" y="13502"/>
                  </a:lnTo>
                  <a:cubicBezTo>
                    <a:pt x="22992" y="13467"/>
                    <a:pt x="22980" y="13443"/>
                    <a:pt x="22968" y="13395"/>
                  </a:cubicBezTo>
                  <a:cubicBezTo>
                    <a:pt x="22932" y="13336"/>
                    <a:pt x="22861" y="13288"/>
                    <a:pt x="22801" y="13264"/>
                  </a:cubicBezTo>
                  <a:cubicBezTo>
                    <a:pt x="22754" y="13252"/>
                    <a:pt x="22730" y="13252"/>
                    <a:pt x="22670" y="13252"/>
                  </a:cubicBezTo>
                  <a:lnTo>
                    <a:pt x="22396" y="13252"/>
                  </a:lnTo>
                  <a:cubicBezTo>
                    <a:pt x="22337" y="13252"/>
                    <a:pt x="22277" y="13228"/>
                    <a:pt x="22218" y="13217"/>
                  </a:cubicBezTo>
                  <a:cubicBezTo>
                    <a:pt x="22099" y="13205"/>
                    <a:pt x="21992" y="13157"/>
                    <a:pt x="21896" y="13133"/>
                  </a:cubicBezTo>
                  <a:lnTo>
                    <a:pt x="21861" y="13109"/>
                  </a:lnTo>
                  <a:cubicBezTo>
                    <a:pt x="21682" y="13050"/>
                    <a:pt x="21491" y="13014"/>
                    <a:pt x="21301" y="13014"/>
                  </a:cubicBezTo>
                  <a:cubicBezTo>
                    <a:pt x="21253" y="13014"/>
                    <a:pt x="21206" y="13014"/>
                    <a:pt x="21182" y="13026"/>
                  </a:cubicBezTo>
                  <a:cubicBezTo>
                    <a:pt x="21122" y="13038"/>
                    <a:pt x="21075" y="13038"/>
                    <a:pt x="21015" y="13074"/>
                  </a:cubicBezTo>
                  <a:lnTo>
                    <a:pt x="20860" y="13133"/>
                  </a:lnTo>
                  <a:cubicBezTo>
                    <a:pt x="20837" y="13145"/>
                    <a:pt x="20825" y="13145"/>
                    <a:pt x="20789" y="13145"/>
                  </a:cubicBezTo>
                  <a:lnTo>
                    <a:pt x="20718" y="13145"/>
                  </a:lnTo>
                  <a:cubicBezTo>
                    <a:pt x="20670" y="13145"/>
                    <a:pt x="20646" y="13133"/>
                    <a:pt x="20587" y="13109"/>
                  </a:cubicBezTo>
                  <a:lnTo>
                    <a:pt x="19420" y="12693"/>
                  </a:lnTo>
                  <a:lnTo>
                    <a:pt x="19289" y="12633"/>
                  </a:lnTo>
                  <a:lnTo>
                    <a:pt x="19360" y="12538"/>
                  </a:lnTo>
                  <a:lnTo>
                    <a:pt x="19420" y="12431"/>
                  </a:lnTo>
                  <a:cubicBezTo>
                    <a:pt x="19479" y="12335"/>
                    <a:pt x="19527" y="12264"/>
                    <a:pt x="19575" y="12181"/>
                  </a:cubicBezTo>
                  <a:cubicBezTo>
                    <a:pt x="19670" y="12002"/>
                    <a:pt x="19765" y="11824"/>
                    <a:pt x="19837" y="11657"/>
                  </a:cubicBezTo>
                  <a:cubicBezTo>
                    <a:pt x="19872" y="11597"/>
                    <a:pt x="19884" y="11538"/>
                    <a:pt x="19908" y="11490"/>
                  </a:cubicBezTo>
                  <a:lnTo>
                    <a:pt x="19908" y="11466"/>
                  </a:lnTo>
                  <a:lnTo>
                    <a:pt x="19944" y="11443"/>
                  </a:lnTo>
                  <a:lnTo>
                    <a:pt x="19956" y="11443"/>
                  </a:lnTo>
                  <a:lnTo>
                    <a:pt x="19944" y="11419"/>
                  </a:lnTo>
                  <a:cubicBezTo>
                    <a:pt x="19944" y="11419"/>
                    <a:pt x="20015" y="11192"/>
                    <a:pt x="20051" y="11133"/>
                  </a:cubicBezTo>
                  <a:cubicBezTo>
                    <a:pt x="20110" y="10954"/>
                    <a:pt x="20182" y="10788"/>
                    <a:pt x="20265" y="10633"/>
                  </a:cubicBezTo>
                  <a:cubicBezTo>
                    <a:pt x="20444" y="10300"/>
                    <a:pt x="20658" y="10002"/>
                    <a:pt x="20860" y="9740"/>
                  </a:cubicBezTo>
                  <a:cubicBezTo>
                    <a:pt x="20860" y="9740"/>
                    <a:pt x="21456" y="8930"/>
                    <a:pt x="21491" y="8906"/>
                  </a:cubicBezTo>
                  <a:cubicBezTo>
                    <a:pt x="21658" y="8692"/>
                    <a:pt x="21872" y="8514"/>
                    <a:pt x="22075" y="8347"/>
                  </a:cubicBezTo>
                  <a:cubicBezTo>
                    <a:pt x="22111" y="8311"/>
                    <a:pt x="23623" y="7037"/>
                    <a:pt x="23623" y="7037"/>
                  </a:cubicBezTo>
                  <a:cubicBezTo>
                    <a:pt x="23742" y="6942"/>
                    <a:pt x="23825" y="6847"/>
                    <a:pt x="23920" y="6763"/>
                  </a:cubicBezTo>
                  <a:lnTo>
                    <a:pt x="23932" y="6740"/>
                  </a:lnTo>
                  <a:cubicBezTo>
                    <a:pt x="23944" y="6740"/>
                    <a:pt x="23944" y="6728"/>
                    <a:pt x="23956" y="6716"/>
                  </a:cubicBezTo>
                  <a:lnTo>
                    <a:pt x="23956" y="6704"/>
                  </a:lnTo>
                  <a:lnTo>
                    <a:pt x="24016" y="6644"/>
                  </a:lnTo>
                  <a:cubicBezTo>
                    <a:pt x="24099" y="6549"/>
                    <a:pt x="24158" y="6490"/>
                    <a:pt x="24194" y="6418"/>
                  </a:cubicBezTo>
                  <a:cubicBezTo>
                    <a:pt x="24218" y="6406"/>
                    <a:pt x="24218" y="6382"/>
                    <a:pt x="24230" y="6382"/>
                  </a:cubicBezTo>
                  <a:lnTo>
                    <a:pt x="24278" y="6347"/>
                  </a:lnTo>
                  <a:lnTo>
                    <a:pt x="24301" y="6311"/>
                  </a:lnTo>
                  <a:cubicBezTo>
                    <a:pt x="24337" y="6275"/>
                    <a:pt x="24361" y="6251"/>
                    <a:pt x="24397" y="6204"/>
                  </a:cubicBezTo>
                  <a:cubicBezTo>
                    <a:pt x="24432" y="6144"/>
                    <a:pt x="24468" y="6085"/>
                    <a:pt x="24480" y="6037"/>
                  </a:cubicBezTo>
                  <a:cubicBezTo>
                    <a:pt x="24480" y="6025"/>
                    <a:pt x="24492" y="6001"/>
                    <a:pt x="24516" y="5966"/>
                  </a:cubicBezTo>
                  <a:lnTo>
                    <a:pt x="24528" y="5894"/>
                  </a:lnTo>
                  <a:lnTo>
                    <a:pt x="24528" y="5882"/>
                  </a:lnTo>
                  <a:cubicBezTo>
                    <a:pt x="24587" y="5763"/>
                    <a:pt x="24635" y="5656"/>
                    <a:pt x="24670" y="5525"/>
                  </a:cubicBezTo>
                  <a:cubicBezTo>
                    <a:pt x="24706" y="5430"/>
                    <a:pt x="24730" y="5358"/>
                    <a:pt x="24754" y="5287"/>
                  </a:cubicBezTo>
                  <a:lnTo>
                    <a:pt x="24706" y="5263"/>
                  </a:lnTo>
                  <a:lnTo>
                    <a:pt x="24849" y="4692"/>
                  </a:lnTo>
                  <a:cubicBezTo>
                    <a:pt x="24873" y="4656"/>
                    <a:pt x="24873" y="4608"/>
                    <a:pt x="24885" y="4537"/>
                  </a:cubicBezTo>
                  <a:cubicBezTo>
                    <a:pt x="24909" y="4465"/>
                    <a:pt x="24932" y="4370"/>
                    <a:pt x="24956" y="4275"/>
                  </a:cubicBezTo>
                  <a:lnTo>
                    <a:pt x="24956" y="4239"/>
                  </a:lnTo>
                  <a:cubicBezTo>
                    <a:pt x="24992" y="4132"/>
                    <a:pt x="25016" y="4013"/>
                    <a:pt x="25051" y="3882"/>
                  </a:cubicBezTo>
                  <a:lnTo>
                    <a:pt x="25051" y="3858"/>
                  </a:lnTo>
                  <a:cubicBezTo>
                    <a:pt x="25063" y="3739"/>
                    <a:pt x="25087" y="3632"/>
                    <a:pt x="25087" y="3525"/>
                  </a:cubicBezTo>
                  <a:cubicBezTo>
                    <a:pt x="25087" y="3453"/>
                    <a:pt x="25111" y="3382"/>
                    <a:pt x="25111" y="3275"/>
                  </a:cubicBezTo>
                  <a:cubicBezTo>
                    <a:pt x="25194" y="3263"/>
                    <a:pt x="25182" y="3191"/>
                    <a:pt x="25171" y="3096"/>
                  </a:cubicBezTo>
                  <a:cubicBezTo>
                    <a:pt x="25135" y="2906"/>
                    <a:pt x="25075" y="2715"/>
                    <a:pt x="24992" y="2549"/>
                  </a:cubicBezTo>
                  <a:cubicBezTo>
                    <a:pt x="24813" y="2239"/>
                    <a:pt x="24528" y="1953"/>
                    <a:pt x="24182" y="1763"/>
                  </a:cubicBezTo>
                  <a:cubicBezTo>
                    <a:pt x="23885" y="1596"/>
                    <a:pt x="23527" y="1525"/>
                    <a:pt x="23075" y="1489"/>
                  </a:cubicBezTo>
                  <a:lnTo>
                    <a:pt x="22634" y="1489"/>
                  </a:lnTo>
                  <a:cubicBezTo>
                    <a:pt x="22634" y="1489"/>
                    <a:pt x="21813" y="1525"/>
                    <a:pt x="21789" y="1525"/>
                  </a:cubicBezTo>
                  <a:cubicBezTo>
                    <a:pt x="21730" y="1525"/>
                    <a:pt x="21682" y="1525"/>
                    <a:pt x="21646" y="1501"/>
                  </a:cubicBezTo>
                  <a:cubicBezTo>
                    <a:pt x="21551" y="1489"/>
                    <a:pt x="21468" y="1441"/>
                    <a:pt x="21396" y="1358"/>
                  </a:cubicBezTo>
                  <a:cubicBezTo>
                    <a:pt x="21384" y="1334"/>
                    <a:pt x="21372" y="1310"/>
                    <a:pt x="21349" y="1298"/>
                  </a:cubicBezTo>
                  <a:lnTo>
                    <a:pt x="21253" y="1108"/>
                  </a:lnTo>
                  <a:cubicBezTo>
                    <a:pt x="21206" y="1001"/>
                    <a:pt x="21146" y="929"/>
                    <a:pt x="21099" y="846"/>
                  </a:cubicBezTo>
                  <a:cubicBezTo>
                    <a:pt x="20872" y="525"/>
                    <a:pt x="20563" y="251"/>
                    <a:pt x="20218" y="120"/>
                  </a:cubicBezTo>
                  <a:cubicBezTo>
                    <a:pt x="20027" y="48"/>
                    <a:pt x="19837" y="1"/>
                    <a:pt x="19658" y="1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0948;p70"/>
            <p:cNvSpPr/>
            <p:nvPr/>
          </p:nvSpPr>
          <p:spPr>
            <a:xfrm>
              <a:off x="5493525" y="2750450"/>
              <a:ext cx="60150" cy="59750"/>
            </a:xfrm>
            <a:custGeom>
              <a:avLst/>
              <a:gdLst/>
              <a:ahLst/>
              <a:cxnLst/>
              <a:rect l="l" t="t" r="r" b="b"/>
              <a:pathLst>
                <a:path w="2406" h="2390" extrusionOk="0">
                  <a:moveTo>
                    <a:pt x="1342" y="0"/>
                  </a:moveTo>
                  <a:cubicBezTo>
                    <a:pt x="732" y="0"/>
                    <a:pt x="98" y="637"/>
                    <a:pt x="48" y="1192"/>
                  </a:cubicBezTo>
                  <a:cubicBezTo>
                    <a:pt x="1" y="1728"/>
                    <a:pt x="382" y="2144"/>
                    <a:pt x="822" y="2240"/>
                  </a:cubicBezTo>
                  <a:cubicBezTo>
                    <a:pt x="870" y="2287"/>
                    <a:pt x="929" y="2323"/>
                    <a:pt x="989" y="2347"/>
                  </a:cubicBezTo>
                  <a:cubicBezTo>
                    <a:pt x="1056" y="2377"/>
                    <a:pt x="1126" y="2390"/>
                    <a:pt x="1197" y="2390"/>
                  </a:cubicBezTo>
                  <a:cubicBezTo>
                    <a:pt x="1463" y="2390"/>
                    <a:pt x="1736" y="2202"/>
                    <a:pt x="1906" y="2013"/>
                  </a:cubicBezTo>
                  <a:cubicBezTo>
                    <a:pt x="2406" y="1525"/>
                    <a:pt x="2370" y="418"/>
                    <a:pt x="1703" y="85"/>
                  </a:cubicBezTo>
                  <a:cubicBezTo>
                    <a:pt x="1587" y="26"/>
                    <a:pt x="1465" y="0"/>
                    <a:pt x="1342" y="0"/>
                  </a:cubicBezTo>
                  <a:close/>
                </a:path>
              </a:pathLst>
            </a:custGeom>
            <a:solidFill>
              <a:srgbClr val="D38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0949;p70"/>
            <p:cNvSpPr/>
            <p:nvPr/>
          </p:nvSpPr>
          <p:spPr>
            <a:xfrm>
              <a:off x="5041700" y="314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0950;p70"/>
            <p:cNvSpPr/>
            <p:nvPr/>
          </p:nvSpPr>
          <p:spPr>
            <a:xfrm>
              <a:off x="5005975" y="296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0951;p70"/>
            <p:cNvSpPr/>
            <p:nvPr/>
          </p:nvSpPr>
          <p:spPr>
            <a:xfrm>
              <a:off x="5081275" y="318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0952;p70"/>
            <p:cNvSpPr/>
            <p:nvPr/>
          </p:nvSpPr>
          <p:spPr>
            <a:xfrm>
              <a:off x="5022925" y="293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0953;p70"/>
            <p:cNvSpPr/>
            <p:nvPr/>
          </p:nvSpPr>
          <p:spPr>
            <a:xfrm>
              <a:off x="5150325" y="320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0954;p70"/>
            <p:cNvSpPr/>
            <p:nvPr/>
          </p:nvSpPr>
          <p:spPr>
            <a:xfrm>
              <a:off x="5306000" y="316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0955;p70"/>
            <p:cNvSpPr/>
            <p:nvPr/>
          </p:nvSpPr>
          <p:spPr>
            <a:xfrm>
              <a:off x="5364950" y="321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0956;p70"/>
            <p:cNvSpPr/>
            <p:nvPr/>
          </p:nvSpPr>
          <p:spPr>
            <a:xfrm>
              <a:off x="5441150" y="321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0957;p70"/>
            <p:cNvSpPr/>
            <p:nvPr/>
          </p:nvSpPr>
          <p:spPr>
            <a:xfrm>
              <a:off x="5610500" y="271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0958;p70"/>
            <p:cNvSpPr/>
            <p:nvPr/>
          </p:nvSpPr>
          <p:spPr>
            <a:xfrm>
              <a:off x="5457225" y="268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0959;p70"/>
            <p:cNvSpPr/>
            <p:nvPr/>
          </p:nvSpPr>
          <p:spPr>
            <a:xfrm>
              <a:off x="5533725" y="268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50960;p70"/>
            <p:cNvSpPr/>
            <p:nvPr/>
          </p:nvSpPr>
          <p:spPr>
            <a:xfrm>
              <a:off x="5002100" y="2667725"/>
              <a:ext cx="634625" cy="557525"/>
            </a:xfrm>
            <a:custGeom>
              <a:avLst/>
              <a:gdLst/>
              <a:ahLst/>
              <a:cxnLst/>
              <a:rect l="l" t="t" r="r" b="b"/>
              <a:pathLst>
                <a:path w="25385" h="22301" extrusionOk="0">
                  <a:moveTo>
                    <a:pt x="25301" y="3429"/>
                  </a:moveTo>
                  <a:cubicBezTo>
                    <a:pt x="25272" y="3476"/>
                    <a:pt x="25230" y="3531"/>
                    <a:pt x="25170" y="3596"/>
                  </a:cubicBezTo>
                  <a:cubicBezTo>
                    <a:pt x="25170" y="3703"/>
                    <a:pt x="25170" y="3786"/>
                    <a:pt x="25158" y="3870"/>
                  </a:cubicBezTo>
                  <a:cubicBezTo>
                    <a:pt x="25158" y="3965"/>
                    <a:pt x="25135" y="4072"/>
                    <a:pt x="25111" y="4191"/>
                  </a:cubicBezTo>
                  <a:lnTo>
                    <a:pt x="25111" y="4227"/>
                  </a:lnTo>
                  <a:cubicBezTo>
                    <a:pt x="25075" y="4370"/>
                    <a:pt x="25051" y="4489"/>
                    <a:pt x="25016" y="4596"/>
                  </a:cubicBezTo>
                  <a:lnTo>
                    <a:pt x="25016" y="4620"/>
                  </a:lnTo>
                  <a:cubicBezTo>
                    <a:pt x="24992" y="4727"/>
                    <a:pt x="24980" y="4822"/>
                    <a:pt x="24944" y="4894"/>
                  </a:cubicBezTo>
                  <a:cubicBezTo>
                    <a:pt x="24932" y="4953"/>
                    <a:pt x="24932" y="5013"/>
                    <a:pt x="24920" y="5037"/>
                  </a:cubicBezTo>
                  <a:cubicBezTo>
                    <a:pt x="24897" y="5084"/>
                    <a:pt x="24813" y="5441"/>
                    <a:pt x="24777" y="5549"/>
                  </a:cubicBezTo>
                  <a:lnTo>
                    <a:pt x="24837" y="5560"/>
                  </a:lnTo>
                  <a:lnTo>
                    <a:pt x="24825" y="5608"/>
                  </a:lnTo>
                  <a:cubicBezTo>
                    <a:pt x="24813" y="5691"/>
                    <a:pt x="24777" y="5787"/>
                    <a:pt x="24742" y="5894"/>
                  </a:cubicBezTo>
                  <a:cubicBezTo>
                    <a:pt x="24694" y="6001"/>
                    <a:pt x="24646" y="6132"/>
                    <a:pt x="24587" y="6251"/>
                  </a:cubicBezTo>
                  <a:lnTo>
                    <a:pt x="24575" y="6299"/>
                  </a:lnTo>
                  <a:cubicBezTo>
                    <a:pt x="24563" y="6334"/>
                    <a:pt x="24539" y="6358"/>
                    <a:pt x="24539" y="6382"/>
                  </a:cubicBezTo>
                  <a:cubicBezTo>
                    <a:pt x="24518" y="6434"/>
                    <a:pt x="24488" y="6496"/>
                    <a:pt x="24441" y="6550"/>
                  </a:cubicBezTo>
                  <a:lnTo>
                    <a:pt x="24441" y="6550"/>
                  </a:lnTo>
                  <a:cubicBezTo>
                    <a:pt x="24442" y="6550"/>
                    <a:pt x="24443" y="6549"/>
                    <a:pt x="24444" y="6549"/>
                  </a:cubicBezTo>
                  <a:lnTo>
                    <a:pt x="24480" y="6501"/>
                  </a:lnTo>
                  <a:lnTo>
                    <a:pt x="24516" y="6465"/>
                  </a:lnTo>
                  <a:cubicBezTo>
                    <a:pt x="24539" y="6442"/>
                    <a:pt x="24575" y="6394"/>
                    <a:pt x="24599" y="6370"/>
                  </a:cubicBezTo>
                  <a:cubicBezTo>
                    <a:pt x="24646" y="6322"/>
                    <a:pt x="24682" y="6263"/>
                    <a:pt x="24694" y="6203"/>
                  </a:cubicBezTo>
                  <a:cubicBezTo>
                    <a:pt x="24694" y="6192"/>
                    <a:pt x="24694" y="6156"/>
                    <a:pt x="24706" y="6132"/>
                  </a:cubicBezTo>
                  <a:lnTo>
                    <a:pt x="24718" y="6049"/>
                  </a:lnTo>
                  <a:lnTo>
                    <a:pt x="24718" y="6037"/>
                  </a:lnTo>
                  <a:cubicBezTo>
                    <a:pt x="24777" y="5918"/>
                    <a:pt x="24825" y="5799"/>
                    <a:pt x="24873" y="5680"/>
                  </a:cubicBezTo>
                  <a:cubicBezTo>
                    <a:pt x="24897" y="5596"/>
                    <a:pt x="24932" y="5513"/>
                    <a:pt x="24944" y="5441"/>
                  </a:cubicBezTo>
                  <a:lnTo>
                    <a:pt x="24897" y="5430"/>
                  </a:lnTo>
                  <a:lnTo>
                    <a:pt x="25051" y="4846"/>
                  </a:lnTo>
                  <a:cubicBezTo>
                    <a:pt x="25063" y="4822"/>
                    <a:pt x="25063" y="4775"/>
                    <a:pt x="25075" y="4703"/>
                  </a:cubicBezTo>
                  <a:cubicBezTo>
                    <a:pt x="25099" y="4620"/>
                    <a:pt x="25123" y="4537"/>
                    <a:pt x="25158" y="4429"/>
                  </a:cubicBezTo>
                  <a:lnTo>
                    <a:pt x="25158" y="4406"/>
                  </a:lnTo>
                  <a:cubicBezTo>
                    <a:pt x="25182" y="4298"/>
                    <a:pt x="25218" y="4167"/>
                    <a:pt x="25242" y="4025"/>
                  </a:cubicBezTo>
                  <a:lnTo>
                    <a:pt x="25242" y="4001"/>
                  </a:lnTo>
                  <a:cubicBezTo>
                    <a:pt x="25254" y="3882"/>
                    <a:pt x="25278" y="3775"/>
                    <a:pt x="25289" y="3667"/>
                  </a:cubicBezTo>
                  <a:cubicBezTo>
                    <a:pt x="25301" y="3610"/>
                    <a:pt x="25301" y="3530"/>
                    <a:pt x="25301" y="3429"/>
                  </a:cubicBezTo>
                  <a:close/>
                  <a:moveTo>
                    <a:pt x="24441" y="6550"/>
                  </a:moveTo>
                  <a:lnTo>
                    <a:pt x="24441" y="6550"/>
                  </a:lnTo>
                  <a:cubicBezTo>
                    <a:pt x="24420" y="6562"/>
                    <a:pt x="24420" y="6573"/>
                    <a:pt x="24408" y="6573"/>
                  </a:cubicBezTo>
                  <a:cubicBezTo>
                    <a:pt x="24382" y="6605"/>
                    <a:pt x="24353" y="6641"/>
                    <a:pt x="24320" y="6682"/>
                  </a:cubicBezTo>
                  <a:lnTo>
                    <a:pt x="24320" y="6682"/>
                  </a:lnTo>
                  <a:lnTo>
                    <a:pt x="24325" y="6680"/>
                  </a:lnTo>
                  <a:lnTo>
                    <a:pt x="24420" y="6573"/>
                  </a:lnTo>
                  <a:cubicBezTo>
                    <a:pt x="24427" y="6565"/>
                    <a:pt x="24434" y="6558"/>
                    <a:pt x="24441" y="6550"/>
                  </a:cubicBezTo>
                  <a:close/>
                  <a:moveTo>
                    <a:pt x="24320" y="6682"/>
                  </a:moveTo>
                  <a:lnTo>
                    <a:pt x="24301" y="6692"/>
                  </a:lnTo>
                  <a:lnTo>
                    <a:pt x="24277" y="6727"/>
                  </a:lnTo>
                  <a:cubicBezTo>
                    <a:pt x="24265" y="6739"/>
                    <a:pt x="24265" y="6751"/>
                    <a:pt x="24242" y="6763"/>
                  </a:cubicBezTo>
                  <a:cubicBezTo>
                    <a:pt x="24184" y="6844"/>
                    <a:pt x="24126" y="6891"/>
                    <a:pt x="24057" y="6982"/>
                  </a:cubicBezTo>
                  <a:lnTo>
                    <a:pt x="24057" y="6982"/>
                  </a:lnTo>
                  <a:cubicBezTo>
                    <a:pt x="24080" y="6960"/>
                    <a:pt x="24102" y="6938"/>
                    <a:pt x="24123" y="6918"/>
                  </a:cubicBezTo>
                  <a:lnTo>
                    <a:pt x="24146" y="6906"/>
                  </a:lnTo>
                  <a:cubicBezTo>
                    <a:pt x="24146" y="6882"/>
                    <a:pt x="24158" y="6882"/>
                    <a:pt x="24170" y="6870"/>
                  </a:cubicBezTo>
                  <a:lnTo>
                    <a:pt x="24170" y="6858"/>
                  </a:lnTo>
                  <a:lnTo>
                    <a:pt x="24230" y="6799"/>
                  </a:lnTo>
                  <a:cubicBezTo>
                    <a:pt x="24262" y="6755"/>
                    <a:pt x="24292" y="6717"/>
                    <a:pt x="24320" y="6682"/>
                  </a:cubicBezTo>
                  <a:close/>
                  <a:moveTo>
                    <a:pt x="24057" y="6982"/>
                  </a:moveTo>
                  <a:cubicBezTo>
                    <a:pt x="23986" y="7049"/>
                    <a:pt x="23906" y="7123"/>
                    <a:pt x="23825" y="7204"/>
                  </a:cubicBezTo>
                  <a:cubicBezTo>
                    <a:pt x="23825" y="7204"/>
                    <a:pt x="22325" y="8466"/>
                    <a:pt x="22277" y="8513"/>
                  </a:cubicBezTo>
                  <a:cubicBezTo>
                    <a:pt x="22129" y="8626"/>
                    <a:pt x="21975" y="8752"/>
                    <a:pt x="21843" y="8895"/>
                  </a:cubicBezTo>
                  <a:lnTo>
                    <a:pt x="21843" y="8895"/>
                  </a:lnTo>
                  <a:cubicBezTo>
                    <a:pt x="21924" y="8821"/>
                    <a:pt x="22007" y="8749"/>
                    <a:pt x="22087" y="8680"/>
                  </a:cubicBezTo>
                  <a:cubicBezTo>
                    <a:pt x="22134" y="8644"/>
                    <a:pt x="23634" y="7382"/>
                    <a:pt x="23634" y="7382"/>
                  </a:cubicBezTo>
                  <a:cubicBezTo>
                    <a:pt x="23754" y="7275"/>
                    <a:pt x="23861" y="7180"/>
                    <a:pt x="23944" y="7096"/>
                  </a:cubicBezTo>
                  <a:lnTo>
                    <a:pt x="23968" y="7084"/>
                  </a:lnTo>
                  <a:cubicBezTo>
                    <a:pt x="23980" y="7061"/>
                    <a:pt x="24004" y="7049"/>
                    <a:pt x="24027" y="7049"/>
                  </a:cubicBezTo>
                  <a:lnTo>
                    <a:pt x="24087" y="7037"/>
                  </a:lnTo>
                  <a:lnTo>
                    <a:pt x="24051" y="6989"/>
                  </a:lnTo>
                  <a:cubicBezTo>
                    <a:pt x="24053" y="6987"/>
                    <a:pt x="24055" y="6984"/>
                    <a:pt x="24057" y="6982"/>
                  </a:cubicBezTo>
                  <a:close/>
                  <a:moveTo>
                    <a:pt x="21843" y="8895"/>
                  </a:moveTo>
                  <a:cubicBezTo>
                    <a:pt x="21728" y="8999"/>
                    <a:pt x="21617" y="9109"/>
                    <a:pt x="21527" y="9228"/>
                  </a:cubicBezTo>
                  <a:cubicBezTo>
                    <a:pt x="21491" y="9251"/>
                    <a:pt x="21003" y="9918"/>
                    <a:pt x="20896" y="10061"/>
                  </a:cubicBezTo>
                  <a:cubicBezTo>
                    <a:pt x="20694" y="10323"/>
                    <a:pt x="20479" y="10621"/>
                    <a:pt x="20301" y="10930"/>
                  </a:cubicBezTo>
                  <a:cubicBezTo>
                    <a:pt x="20229" y="11097"/>
                    <a:pt x="20158" y="11264"/>
                    <a:pt x="20098" y="11418"/>
                  </a:cubicBezTo>
                  <a:lnTo>
                    <a:pt x="20003" y="11656"/>
                  </a:lnTo>
                  <a:cubicBezTo>
                    <a:pt x="20003" y="11680"/>
                    <a:pt x="20015" y="11692"/>
                    <a:pt x="20015" y="11704"/>
                  </a:cubicBezTo>
                  <a:cubicBezTo>
                    <a:pt x="20015" y="11716"/>
                    <a:pt x="20015" y="11740"/>
                    <a:pt x="20003" y="11752"/>
                  </a:cubicBezTo>
                  <a:cubicBezTo>
                    <a:pt x="20003" y="11764"/>
                    <a:pt x="19991" y="11764"/>
                    <a:pt x="19979" y="11776"/>
                  </a:cubicBezTo>
                  <a:cubicBezTo>
                    <a:pt x="19955" y="11823"/>
                    <a:pt x="19932" y="11907"/>
                    <a:pt x="19896" y="11954"/>
                  </a:cubicBezTo>
                  <a:cubicBezTo>
                    <a:pt x="19824" y="12121"/>
                    <a:pt x="19717" y="12299"/>
                    <a:pt x="19622" y="12478"/>
                  </a:cubicBezTo>
                  <a:cubicBezTo>
                    <a:pt x="19563" y="12573"/>
                    <a:pt x="19515" y="12645"/>
                    <a:pt x="19455" y="12740"/>
                  </a:cubicBezTo>
                  <a:lnTo>
                    <a:pt x="19396" y="12835"/>
                  </a:lnTo>
                  <a:lnTo>
                    <a:pt x="19384" y="12859"/>
                  </a:lnTo>
                  <a:lnTo>
                    <a:pt x="20551" y="13288"/>
                  </a:lnTo>
                  <a:cubicBezTo>
                    <a:pt x="20598" y="13300"/>
                    <a:pt x="20646" y="13311"/>
                    <a:pt x="20670" y="13311"/>
                  </a:cubicBezTo>
                  <a:lnTo>
                    <a:pt x="20717" y="13311"/>
                  </a:lnTo>
                  <a:cubicBezTo>
                    <a:pt x="20717" y="13311"/>
                    <a:pt x="20753" y="13311"/>
                    <a:pt x="20765" y="13300"/>
                  </a:cubicBezTo>
                  <a:lnTo>
                    <a:pt x="20811" y="13280"/>
                  </a:lnTo>
                  <a:lnTo>
                    <a:pt x="20811" y="13280"/>
                  </a:lnTo>
                  <a:cubicBezTo>
                    <a:pt x="20860" y="13290"/>
                    <a:pt x="20901" y="13300"/>
                    <a:pt x="20932" y="13300"/>
                  </a:cubicBezTo>
                  <a:lnTo>
                    <a:pt x="21003" y="13300"/>
                  </a:lnTo>
                  <a:cubicBezTo>
                    <a:pt x="21015" y="13300"/>
                    <a:pt x="21051" y="13288"/>
                    <a:pt x="21075" y="13288"/>
                  </a:cubicBezTo>
                  <a:lnTo>
                    <a:pt x="21229" y="13228"/>
                  </a:lnTo>
                  <a:cubicBezTo>
                    <a:pt x="21258" y="13218"/>
                    <a:pt x="21303" y="13201"/>
                    <a:pt x="21351" y="13188"/>
                  </a:cubicBezTo>
                  <a:lnTo>
                    <a:pt x="21351" y="13188"/>
                  </a:lnTo>
                  <a:cubicBezTo>
                    <a:pt x="21310" y="13183"/>
                    <a:pt x="21270" y="13180"/>
                    <a:pt x="21229" y="13180"/>
                  </a:cubicBezTo>
                  <a:cubicBezTo>
                    <a:pt x="21182" y="13180"/>
                    <a:pt x="21134" y="13180"/>
                    <a:pt x="21087" y="13192"/>
                  </a:cubicBezTo>
                  <a:lnTo>
                    <a:pt x="20908" y="13240"/>
                  </a:lnTo>
                  <a:lnTo>
                    <a:pt x="20811" y="13280"/>
                  </a:lnTo>
                  <a:lnTo>
                    <a:pt x="20811" y="13280"/>
                  </a:lnTo>
                  <a:cubicBezTo>
                    <a:pt x="20804" y="13279"/>
                    <a:pt x="20797" y="13277"/>
                    <a:pt x="20789" y="13276"/>
                  </a:cubicBezTo>
                  <a:lnTo>
                    <a:pt x="19634" y="12859"/>
                  </a:lnTo>
                  <a:lnTo>
                    <a:pt x="19503" y="12799"/>
                  </a:lnTo>
                  <a:lnTo>
                    <a:pt x="19574" y="12692"/>
                  </a:lnTo>
                  <a:lnTo>
                    <a:pt x="19634" y="12585"/>
                  </a:lnTo>
                  <a:cubicBezTo>
                    <a:pt x="19682" y="12502"/>
                    <a:pt x="19741" y="12418"/>
                    <a:pt x="19777" y="12335"/>
                  </a:cubicBezTo>
                  <a:cubicBezTo>
                    <a:pt x="19884" y="12157"/>
                    <a:pt x="19979" y="11978"/>
                    <a:pt x="20051" y="11811"/>
                  </a:cubicBezTo>
                  <a:cubicBezTo>
                    <a:pt x="20074" y="11752"/>
                    <a:pt x="20110" y="11692"/>
                    <a:pt x="20122" y="11645"/>
                  </a:cubicBezTo>
                  <a:lnTo>
                    <a:pt x="20122" y="11621"/>
                  </a:lnTo>
                  <a:lnTo>
                    <a:pt x="20158" y="11609"/>
                  </a:lnTo>
                  <a:lnTo>
                    <a:pt x="20170" y="11609"/>
                  </a:lnTo>
                  <a:lnTo>
                    <a:pt x="20158" y="11573"/>
                  </a:lnTo>
                  <a:cubicBezTo>
                    <a:pt x="20158" y="11573"/>
                    <a:pt x="20241" y="11335"/>
                    <a:pt x="20253" y="11287"/>
                  </a:cubicBezTo>
                  <a:cubicBezTo>
                    <a:pt x="20313" y="11109"/>
                    <a:pt x="20396" y="10954"/>
                    <a:pt x="20479" y="10787"/>
                  </a:cubicBezTo>
                  <a:cubicBezTo>
                    <a:pt x="20658" y="10454"/>
                    <a:pt x="20872" y="10156"/>
                    <a:pt x="21075" y="9894"/>
                  </a:cubicBezTo>
                  <a:lnTo>
                    <a:pt x="21622" y="9168"/>
                  </a:lnTo>
                  <a:cubicBezTo>
                    <a:pt x="21658" y="9120"/>
                    <a:pt x="21670" y="9085"/>
                    <a:pt x="21706" y="9061"/>
                  </a:cubicBezTo>
                  <a:cubicBezTo>
                    <a:pt x="21747" y="9003"/>
                    <a:pt x="21794" y="8948"/>
                    <a:pt x="21843" y="8895"/>
                  </a:cubicBezTo>
                  <a:close/>
                  <a:moveTo>
                    <a:pt x="21503" y="13169"/>
                  </a:moveTo>
                  <a:cubicBezTo>
                    <a:pt x="21468" y="13169"/>
                    <a:pt x="21432" y="13180"/>
                    <a:pt x="21384" y="13180"/>
                  </a:cubicBezTo>
                  <a:cubicBezTo>
                    <a:pt x="21373" y="13183"/>
                    <a:pt x="21362" y="13185"/>
                    <a:pt x="21351" y="13188"/>
                  </a:cubicBezTo>
                  <a:lnTo>
                    <a:pt x="21351" y="13188"/>
                  </a:lnTo>
                  <a:cubicBezTo>
                    <a:pt x="21516" y="13208"/>
                    <a:pt x="21682" y="13261"/>
                    <a:pt x="21825" y="13300"/>
                  </a:cubicBezTo>
                  <a:lnTo>
                    <a:pt x="21849" y="13311"/>
                  </a:lnTo>
                  <a:cubicBezTo>
                    <a:pt x="21968" y="13347"/>
                    <a:pt x="22075" y="13395"/>
                    <a:pt x="22182" y="13407"/>
                  </a:cubicBezTo>
                  <a:cubicBezTo>
                    <a:pt x="22253" y="13419"/>
                    <a:pt x="22301" y="13431"/>
                    <a:pt x="22360" y="13431"/>
                  </a:cubicBezTo>
                  <a:lnTo>
                    <a:pt x="22622" y="13431"/>
                  </a:lnTo>
                  <a:cubicBezTo>
                    <a:pt x="22670" y="13431"/>
                    <a:pt x="22730" y="13431"/>
                    <a:pt x="22777" y="13454"/>
                  </a:cubicBezTo>
                  <a:cubicBezTo>
                    <a:pt x="22861" y="13466"/>
                    <a:pt x="22932" y="13538"/>
                    <a:pt x="22980" y="13609"/>
                  </a:cubicBezTo>
                  <a:cubicBezTo>
                    <a:pt x="22992" y="13657"/>
                    <a:pt x="23027" y="13704"/>
                    <a:pt x="23027" y="13752"/>
                  </a:cubicBezTo>
                  <a:lnTo>
                    <a:pt x="23027" y="13812"/>
                  </a:lnTo>
                  <a:cubicBezTo>
                    <a:pt x="23027" y="13830"/>
                    <a:pt x="23027" y="13851"/>
                    <a:pt x="23026" y="13872"/>
                  </a:cubicBezTo>
                  <a:lnTo>
                    <a:pt x="23026" y="13872"/>
                  </a:lnTo>
                  <a:cubicBezTo>
                    <a:pt x="23026" y="13872"/>
                    <a:pt x="23027" y="13871"/>
                    <a:pt x="23027" y="13871"/>
                  </a:cubicBezTo>
                  <a:cubicBezTo>
                    <a:pt x="23051" y="13847"/>
                    <a:pt x="23099" y="13835"/>
                    <a:pt x="23134" y="13823"/>
                  </a:cubicBezTo>
                  <a:cubicBezTo>
                    <a:pt x="23134" y="13823"/>
                    <a:pt x="23134" y="13812"/>
                    <a:pt x="23146" y="13812"/>
                  </a:cubicBezTo>
                  <a:lnTo>
                    <a:pt x="23194" y="13776"/>
                  </a:lnTo>
                  <a:cubicBezTo>
                    <a:pt x="23206" y="13764"/>
                    <a:pt x="23206" y="13728"/>
                    <a:pt x="23206" y="13704"/>
                  </a:cubicBezTo>
                  <a:lnTo>
                    <a:pt x="23206" y="13657"/>
                  </a:lnTo>
                  <a:cubicBezTo>
                    <a:pt x="23206" y="13609"/>
                    <a:pt x="23194" y="13585"/>
                    <a:pt x="23170" y="13550"/>
                  </a:cubicBezTo>
                  <a:cubicBezTo>
                    <a:pt x="23134" y="13490"/>
                    <a:pt x="23075" y="13431"/>
                    <a:pt x="23015" y="13419"/>
                  </a:cubicBezTo>
                  <a:cubicBezTo>
                    <a:pt x="22968" y="13407"/>
                    <a:pt x="22920" y="13407"/>
                    <a:pt x="22872" y="13407"/>
                  </a:cubicBezTo>
                  <a:lnTo>
                    <a:pt x="22611" y="13407"/>
                  </a:lnTo>
                  <a:cubicBezTo>
                    <a:pt x="22563" y="13395"/>
                    <a:pt x="22491" y="13395"/>
                    <a:pt x="22432" y="13371"/>
                  </a:cubicBezTo>
                  <a:cubicBezTo>
                    <a:pt x="22325" y="13347"/>
                    <a:pt x="22206" y="13311"/>
                    <a:pt x="22099" y="13288"/>
                  </a:cubicBezTo>
                  <a:lnTo>
                    <a:pt x="22075" y="13276"/>
                  </a:lnTo>
                  <a:cubicBezTo>
                    <a:pt x="21896" y="13228"/>
                    <a:pt x="21706" y="13169"/>
                    <a:pt x="21503" y="13169"/>
                  </a:cubicBezTo>
                  <a:close/>
                  <a:moveTo>
                    <a:pt x="23026" y="13872"/>
                  </a:moveTo>
                  <a:cubicBezTo>
                    <a:pt x="22895" y="13931"/>
                    <a:pt x="22753" y="13954"/>
                    <a:pt x="22622" y="13966"/>
                  </a:cubicBezTo>
                  <a:cubicBezTo>
                    <a:pt x="22551" y="13990"/>
                    <a:pt x="22480" y="13990"/>
                    <a:pt x="22396" y="13990"/>
                  </a:cubicBezTo>
                  <a:cubicBezTo>
                    <a:pt x="22337" y="13990"/>
                    <a:pt x="22265" y="13990"/>
                    <a:pt x="22206" y="13966"/>
                  </a:cubicBezTo>
                  <a:cubicBezTo>
                    <a:pt x="22134" y="13954"/>
                    <a:pt x="22039" y="13954"/>
                    <a:pt x="21968" y="13942"/>
                  </a:cubicBezTo>
                  <a:cubicBezTo>
                    <a:pt x="21908" y="13931"/>
                    <a:pt x="21849" y="13931"/>
                    <a:pt x="21789" y="13907"/>
                  </a:cubicBezTo>
                  <a:cubicBezTo>
                    <a:pt x="21658" y="13895"/>
                    <a:pt x="21503" y="13883"/>
                    <a:pt x="21360" y="13883"/>
                  </a:cubicBezTo>
                  <a:lnTo>
                    <a:pt x="21146" y="13883"/>
                  </a:lnTo>
                  <a:lnTo>
                    <a:pt x="20706" y="13895"/>
                  </a:lnTo>
                  <a:lnTo>
                    <a:pt x="20670" y="14062"/>
                  </a:lnTo>
                  <a:lnTo>
                    <a:pt x="20738" y="14096"/>
                  </a:lnTo>
                  <a:lnTo>
                    <a:pt x="20738" y="14096"/>
                  </a:lnTo>
                  <a:lnTo>
                    <a:pt x="20896" y="14085"/>
                  </a:lnTo>
                  <a:lnTo>
                    <a:pt x="21110" y="14085"/>
                  </a:lnTo>
                  <a:cubicBezTo>
                    <a:pt x="21241" y="14085"/>
                    <a:pt x="21384" y="14109"/>
                    <a:pt x="21527" y="14121"/>
                  </a:cubicBezTo>
                  <a:cubicBezTo>
                    <a:pt x="21587" y="14121"/>
                    <a:pt x="21646" y="14133"/>
                    <a:pt x="21706" y="14145"/>
                  </a:cubicBezTo>
                  <a:cubicBezTo>
                    <a:pt x="21777" y="14169"/>
                    <a:pt x="21860" y="14169"/>
                    <a:pt x="21944" y="14181"/>
                  </a:cubicBezTo>
                  <a:cubicBezTo>
                    <a:pt x="22015" y="14181"/>
                    <a:pt x="22075" y="14193"/>
                    <a:pt x="22146" y="14193"/>
                  </a:cubicBezTo>
                  <a:cubicBezTo>
                    <a:pt x="22241" y="14193"/>
                    <a:pt x="22313" y="14193"/>
                    <a:pt x="22384" y="14181"/>
                  </a:cubicBezTo>
                  <a:cubicBezTo>
                    <a:pt x="22539" y="14169"/>
                    <a:pt x="22670" y="14121"/>
                    <a:pt x="22801" y="14062"/>
                  </a:cubicBezTo>
                  <a:cubicBezTo>
                    <a:pt x="22837" y="14050"/>
                    <a:pt x="22861" y="14026"/>
                    <a:pt x="22908" y="14014"/>
                  </a:cubicBezTo>
                  <a:cubicBezTo>
                    <a:pt x="22920" y="14014"/>
                    <a:pt x="22920" y="14002"/>
                    <a:pt x="22932" y="14002"/>
                  </a:cubicBezTo>
                  <a:cubicBezTo>
                    <a:pt x="22956" y="14002"/>
                    <a:pt x="22968" y="13990"/>
                    <a:pt x="22968" y="13990"/>
                  </a:cubicBezTo>
                  <a:lnTo>
                    <a:pt x="22980" y="13966"/>
                  </a:lnTo>
                  <a:lnTo>
                    <a:pt x="22992" y="13954"/>
                  </a:lnTo>
                  <a:cubicBezTo>
                    <a:pt x="23015" y="13942"/>
                    <a:pt x="23015" y="13942"/>
                    <a:pt x="23015" y="13931"/>
                  </a:cubicBezTo>
                  <a:cubicBezTo>
                    <a:pt x="23021" y="13913"/>
                    <a:pt x="23024" y="13892"/>
                    <a:pt x="23026" y="13872"/>
                  </a:cubicBezTo>
                  <a:close/>
                  <a:moveTo>
                    <a:pt x="18229" y="14895"/>
                  </a:moveTo>
                  <a:lnTo>
                    <a:pt x="18146" y="15121"/>
                  </a:lnTo>
                  <a:cubicBezTo>
                    <a:pt x="18140" y="15133"/>
                    <a:pt x="18134" y="15145"/>
                    <a:pt x="18128" y="15157"/>
                  </a:cubicBezTo>
                  <a:lnTo>
                    <a:pt x="18158" y="15157"/>
                  </a:lnTo>
                  <a:cubicBezTo>
                    <a:pt x="18205" y="15157"/>
                    <a:pt x="18253" y="15169"/>
                    <a:pt x="18312" y="15193"/>
                  </a:cubicBezTo>
                  <a:cubicBezTo>
                    <a:pt x="18408" y="15205"/>
                    <a:pt x="18503" y="15228"/>
                    <a:pt x="18586" y="15276"/>
                  </a:cubicBezTo>
                  <a:cubicBezTo>
                    <a:pt x="18801" y="15347"/>
                    <a:pt x="18979" y="15455"/>
                    <a:pt x="19146" y="15586"/>
                  </a:cubicBezTo>
                  <a:cubicBezTo>
                    <a:pt x="19229" y="15669"/>
                    <a:pt x="19324" y="15740"/>
                    <a:pt x="19396" y="15824"/>
                  </a:cubicBezTo>
                  <a:cubicBezTo>
                    <a:pt x="19420" y="15859"/>
                    <a:pt x="19455" y="15883"/>
                    <a:pt x="19503" y="15907"/>
                  </a:cubicBezTo>
                  <a:cubicBezTo>
                    <a:pt x="19527" y="15919"/>
                    <a:pt x="19539" y="15919"/>
                    <a:pt x="19574" y="15919"/>
                  </a:cubicBezTo>
                  <a:cubicBezTo>
                    <a:pt x="19586" y="15919"/>
                    <a:pt x="19622" y="15919"/>
                    <a:pt x="19646" y="15907"/>
                  </a:cubicBezTo>
                  <a:cubicBezTo>
                    <a:pt x="19717" y="15883"/>
                    <a:pt x="19813" y="15824"/>
                    <a:pt x="19860" y="15776"/>
                  </a:cubicBezTo>
                  <a:cubicBezTo>
                    <a:pt x="19894" y="15728"/>
                    <a:pt x="19922" y="15675"/>
                    <a:pt x="19943" y="15620"/>
                  </a:cubicBezTo>
                  <a:lnTo>
                    <a:pt x="19943" y="15620"/>
                  </a:lnTo>
                  <a:cubicBezTo>
                    <a:pt x="19909" y="15645"/>
                    <a:pt x="19873" y="15662"/>
                    <a:pt x="19836" y="15669"/>
                  </a:cubicBezTo>
                  <a:lnTo>
                    <a:pt x="19801" y="15669"/>
                  </a:lnTo>
                  <a:cubicBezTo>
                    <a:pt x="19777" y="15669"/>
                    <a:pt x="19765" y="15669"/>
                    <a:pt x="19753" y="15657"/>
                  </a:cubicBezTo>
                  <a:cubicBezTo>
                    <a:pt x="19741" y="15657"/>
                    <a:pt x="19693" y="15621"/>
                    <a:pt x="19682" y="15597"/>
                  </a:cubicBezTo>
                  <a:cubicBezTo>
                    <a:pt x="19586" y="15502"/>
                    <a:pt x="19503" y="15419"/>
                    <a:pt x="19408" y="15359"/>
                  </a:cubicBezTo>
                  <a:cubicBezTo>
                    <a:pt x="19229" y="15216"/>
                    <a:pt x="19039" y="15097"/>
                    <a:pt x="18824" y="15026"/>
                  </a:cubicBezTo>
                  <a:cubicBezTo>
                    <a:pt x="18741" y="15002"/>
                    <a:pt x="18634" y="14966"/>
                    <a:pt x="18527" y="14943"/>
                  </a:cubicBezTo>
                  <a:cubicBezTo>
                    <a:pt x="18491" y="14919"/>
                    <a:pt x="18420" y="14919"/>
                    <a:pt x="18384" y="14907"/>
                  </a:cubicBezTo>
                  <a:lnTo>
                    <a:pt x="18348" y="14907"/>
                  </a:lnTo>
                  <a:lnTo>
                    <a:pt x="18229" y="14895"/>
                  </a:lnTo>
                  <a:close/>
                  <a:moveTo>
                    <a:pt x="18086" y="15157"/>
                  </a:moveTo>
                  <a:lnTo>
                    <a:pt x="18015" y="15324"/>
                  </a:lnTo>
                  <a:cubicBezTo>
                    <a:pt x="17979" y="15395"/>
                    <a:pt x="17931" y="15466"/>
                    <a:pt x="17908" y="15550"/>
                  </a:cubicBezTo>
                  <a:cubicBezTo>
                    <a:pt x="17848" y="15681"/>
                    <a:pt x="17753" y="15824"/>
                    <a:pt x="17681" y="15967"/>
                  </a:cubicBezTo>
                  <a:cubicBezTo>
                    <a:pt x="17677" y="15976"/>
                    <a:pt x="17672" y="15985"/>
                    <a:pt x="17667" y="15994"/>
                  </a:cubicBezTo>
                  <a:lnTo>
                    <a:pt x="17667" y="15994"/>
                  </a:lnTo>
                  <a:cubicBezTo>
                    <a:pt x="17720" y="15919"/>
                    <a:pt x="17768" y="15840"/>
                    <a:pt x="17812" y="15752"/>
                  </a:cubicBezTo>
                  <a:cubicBezTo>
                    <a:pt x="17896" y="15621"/>
                    <a:pt x="17967" y="15490"/>
                    <a:pt x="18039" y="15336"/>
                  </a:cubicBezTo>
                  <a:cubicBezTo>
                    <a:pt x="18068" y="15276"/>
                    <a:pt x="18098" y="15216"/>
                    <a:pt x="18128" y="15157"/>
                  </a:cubicBezTo>
                  <a:close/>
                  <a:moveTo>
                    <a:pt x="20738" y="14096"/>
                  </a:moveTo>
                  <a:lnTo>
                    <a:pt x="20527" y="14109"/>
                  </a:lnTo>
                  <a:lnTo>
                    <a:pt x="20527" y="14133"/>
                  </a:lnTo>
                  <a:lnTo>
                    <a:pt x="20551" y="14145"/>
                  </a:lnTo>
                  <a:cubicBezTo>
                    <a:pt x="20610" y="14181"/>
                    <a:pt x="20658" y="14193"/>
                    <a:pt x="20717" y="14204"/>
                  </a:cubicBezTo>
                  <a:lnTo>
                    <a:pt x="21063" y="14323"/>
                  </a:lnTo>
                  <a:cubicBezTo>
                    <a:pt x="21265" y="14407"/>
                    <a:pt x="21479" y="14502"/>
                    <a:pt x="21718" y="14645"/>
                  </a:cubicBezTo>
                  <a:cubicBezTo>
                    <a:pt x="22134" y="14895"/>
                    <a:pt x="22491" y="15193"/>
                    <a:pt x="22801" y="15455"/>
                  </a:cubicBezTo>
                  <a:lnTo>
                    <a:pt x="22861" y="15514"/>
                  </a:lnTo>
                  <a:cubicBezTo>
                    <a:pt x="22920" y="15574"/>
                    <a:pt x="22980" y="15621"/>
                    <a:pt x="23039" y="15693"/>
                  </a:cubicBezTo>
                  <a:cubicBezTo>
                    <a:pt x="23099" y="15776"/>
                    <a:pt x="23194" y="15895"/>
                    <a:pt x="23194" y="16038"/>
                  </a:cubicBezTo>
                  <a:lnTo>
                    <a:pt x="23194" y="16050"/>
                  </a:lnTo>
                  <a:cubicBezTo>
                    <a:pt x="23194" y="16101"/>
                    <a:pt x="23176" y="16153"/>
                    <a:pt x="23164" y="16204"/>
                  </a:cubicBezTo>
                  <a:lnTo>
                    <a:pt x="23164" y="16204"/>
                  </a:lnTo>
                  <a:cubicBezTo>
                    <a:pt x="23186" y="16203"/>
                    <a:pt x="23210" y="16201"/>
                    <a:pt x="23218" y="16193"/>
                  </a:cubicBezTo>
                  <a:cubicBezTo>
                    <a:pt x="23265" y="16157"/>
                    <a:pt x="23289" y="16133"/>
                    <a:pt x="23325" y="16074"/>
                  </a:cubicBezTo>
                  <a:cubicBezTo>
                    <a:pt x="23337" y="16026"/>
                    <a:pt x="23349" y="15967"/>
                    <a:pt x="23349" y="15919"/>
                  </a:cubicBezTo>
                  <a:lnTo>
                    <a:pt x="23349" y="15907"/>
                  </a:lnTo>
                  <a:cubicBezTo>
                    <a:pt x="23349" y="15788"/>
                    <a:pt x="23289" y="15681"/>
                    <a:pt x="23230" y="15621"/>
                  </a:cubicBezTo>
                  <a:cubicBezTo>
                    <a:pt x="23170" y="15562"/>
                    <a:pt x="23111" y="15502"/>
                    <a:pt x="23051" y="15455"/>
                  </a:cubicBezTo>
                  <a:cubicBezTo>
                    <a:pt x="23039" y="15431"/>
                    <a:pt x="22992" y="15395"/>
                    <a:pt x="22992" y="15395"/>
                  </a:cubicBezTo>
                  <a:cubicBezTo>
                    <a:pt x="22670" y="15133"/>
                    <a:pt x="22313" y="14824"/>
                    <a:pt x="21908" y="14585"/>
                  </a:cubicBezTo>
                  <a:cubicBezTo>
                    <a:pt x="21682" y="14443"/>
                    <a:pt x="21479" y="14347"/>
                    <a:pt x="21265" y="14288"/>
                  </a:cubicBezTo>
                  <a:lnTo>
                    <a:pt x="20932" y="14169"/>
                  </a:lnTo>
                  <a:cubicBezTo>
                    <a:pt x="20884" y="14145"/>
                    <a:pt x="20825" y="14133"/>
                    <a:pt x="20765" y="14109"/>
                  </a:cubicBezTo>
                  <a:lnTo>
                    <a:pt x="20738" y="14096"/>
                  </a:lnTo>
                  <a:close/>
                  <a:moveTo>
                    <a:pt x="17667" y="15994"/>
                  </a:moveTo>
                  <a:cubicBezTo>
                    <a:pt x="17634" y="16042"/>
                    <a:pt x="17599" y="16087"/>
                    <a:pt x="17562" y="16133"/>
                  </a:cubicBezTo>
                  <a:lnTo>
                    <a:pt x="17527" y="16169"/>
                  </a:lnTo>
                  <a:lnTo>
                    <a:pt x="17491" y="16228"/>
                  </a:lnTo>
                  <a:cubicBezTo>
                    <a:pt x="17491" y="16252"/>
                    <a:pt x="17479" y="16252"/>
                    <a:pt x="17479" y="16264"/>
                  </a:cubicBezTo>
                  <a:cubicBezTo>
                    <a:pt x="17455" y="16276"/>
                    <a:pt x="17455" y="16288"/>
                    <a:pt x="17455" y="16312"/>
                  </a:cubicBezTo>
                  <a:lnTo>
                    <a:pt x="17455" y="16314"/>
                  </a:lnTo>
                  <a:lnTo>
                    <a:pt x="17455" y="16314"/>
                  </a:lnTo>
                  <a:cubicBezTo>
                    <a:pt x="17527" y="16214"/>
                    <a:pt x="17604" y="16112"/>
                    <a:pt x="17667" y="15994"/>
                  </a:cubicBezTo>
                  <a:close/>
                  <a:moveTo>
                    <a:pt x="19872" y="14597"/>
                  </a:moveTo>
                  <a:cubicBezTo>
                    <a:pt x="19872" y="14597"/>
                    <a:pt x="20027" y="14847"/>
                    <a:pt x="20027" y="14859"/>
                  </a:cubicBezTo>
                  <a:cubicBezTo>
                    <a:pt x="20051" y="14895"/>
                    <a:pt x="20063" y="14919"/>
                    <a:pt x="20074" y="14966"/>
                  </a:cubicBezTo>
                  <a:cubicBezTo>
                    <a:pt x="20079" y="14981"/>
                    <a:pt x="20086" y="14996"/>
                    <a:pt x="20093" y="15010"/>
                  </a:cubicBezTo>
                  <a:lnTo>
                    <a:pt x="20093" y="15010"/>
                  </a:lnTo>
                  <a:cubicBezTo>
                    <a:pt x="20016" y="14978"/>
                    <a:pt x="19939" y="14947"/>
                    <a:pt x="19860" y="14919"/>
                  </a:cubicBezTo>
                  <a:lnTo>
                    <a:pt x="19836" y="14919"/>
                  </a:lnTo>
                  <a:lnTo>
                    <a:pt x="19860" y="14943"/>
                  </a:lnTo>
                  <a:cubicBezTo>
                    <a:pt x="19872" y="14955"/>
                    <a:pt x="19872" y="14966"/>
                    <a:pt x="19884" y="14978"/>
                  </a:cubicBezTo>
                  <a:cubicBezTo>
                    <a:pt x="19920" y="15014"/>
                    <a:pt x="19932" y="15038"/>
                    <a:pt x="19944" y="15085"/>
                  </a:cubicBezTo>
                  <a:cubicBezTo>
                    <a:pt x="19955" y="15133"/>
                    <a:pt x="19955" y="15157"/>
                    <a:pt x="19979" y="15205"/>
                  </a:cubicBezTo>
                  <a:cubicBezTo>
                    <a:pt x="19979" y="15228"/>
                    <a:pt x="19991" y="15276"/>
                    <a:pt x="19991" y="15324"/>
                  </a:cubicBezTo>
                  <a:lnTo>
                    <a:pt x="19991" y="15359"/>
                  </a:lnTo>
                  <a:cubicBezTo>
                    <a:pt x="19991" y="15451"/>
                    <a:pt x="19974" y="15539"/>
                    <a:pt x="19943" y="15620"/>
                  </a:cubicBezTo>
                  <a:lnTo>
                    <a:pt x="19943" y="15620"/>
                  </a:lnTo>
                  <a:cubicBezTo>
                    <a:pt x="19964" y="15604"/>
                    <a:pt x="19985" y="15585"/>
                    <a:pt x="20003" y="15562"/>
                  </a:cubicBezTo>
                  <a:cubicBezTo>
                    <a:pt x="20074" y="15478"/>
                    <a:pt x="20122" y="15359"/>
                    <a:pt x="20122" y="15205"/>
                  </a:cubicBezTo>
                  <a:lnTo>
                    <a:pt x="20122" y="15181"/>
                  </a:lnTo>
                  <a:cubicBezTo>
                    <a:pt x="20122" y="15145"/>
                    <a:pt x="20122" y="15097"/>
                    <a:pt x="20110" y="15074"/>
                  </a:cubicBezTo>
                  <a:cubicBezTo>
                    <a:pt x="20110" y="15052"/>
                    <a:pt x="20102" y="15031"/>
                    <a:pt x="20093" y="15010"/>
                  </a:cubicBezTo>
                  <a:lnTo>
                    <a:pt x="20093" y="15010"/>
                  </a:lnTo>
                  <a:cubicBezTo>
                    <a:pt x="20271" y="15085"/>
                    <a:pt x="20444" y="15169"/>
                    <a:pt x="20610" y="15252"/>
                  </a:cubicBezTo>
                  <a:cubicBezTo>
                    <a:pt x="20610" y="15252"/>
                    <a:pt x="20694" y="15276"/>
                    <a:pt x="20717" y="15312"/>
                  </a:cubicBezTo>
                  <a:cubicBezTo>
                    <a:pt x="20872" y="15383"/>
                    <a:pt x="21027" y="15478"/>
                    <a:pt x="21206" y="15538"/>
                  </a:cubicBezTo>
                  <a:cubicBezTo>
                    <a:pt x="21313" y="15574"/>
                    <a:pt x="21432" y="15609"/>
                    <a:pt x="21539" y="15633"/>
                  </a:cubicBezTo>
                  <a:lnTo>
                    <a:pt x="21860" y="15740"/>
                  </a:lnTo>
                  <a:cubicBezTo>
                    <a:pt x="22039" y="15800"/>
                    <a:pt x="22158" y="15859"/>
                    <a:pt x="22277" y="15931"/>
                  </a:cubicBezTo>
                  <a:cubicBezTo>
                    <a:pt x="22360" y="15978"/>
                    <a:pt x="22420" y="16038"/>
                    <a:pt x="22456" y="16098"/>
                  </a:cubicBezTo>
                  <a:cubicBezTo>
                    <a:pt x="22491" y="16133"/>
                    <a:pt x="22503" y="16157"/>
                    <a:pt x="22539" y="16193"/>
                  </a:cubicBezTo>
                  <a:lnTo>
                    <a:pt x="22634" y="16312"/>
                  </a:lnTo>
                  <a:cubicBezTo>
                    <a:pt x="22682" y="16348"/>
                    <a:pt x="22730" y="16395"/>
                    <a:pt x="22789" y="16407"/>
                  </a:cubicBezTo>
                  <a:cubicBezTo>
                    <a:pt x="22813" y="16431"/>
                    <a:pt x="22849" y="16431"/>
                    <a:pt x="22896" y="16431"/>
                  </a:cubicBezTo>
                  <a:cubicBezTo>
                    <a:pt x="22932" y="16431"/>
                    <a:pt x="22980" y="16407"/>
                    <a:pt x="23027" y="16395"/>
                  </a:cubicBezTo>
                  <a:cubicBezTo>
                    <a:pt x="23087" y="16371"/>
                    <a:pt x="23134" y="16312"/>
                    <a:pt x="23158" y="16228"/>
                  </a:cubicBezTo>
                  <a:cubicBezTo>
                    <a:pt x="23160" y="16220"/>
                    <a:pt x="23162" y="16212"/>
                    <a:pt x="23164" y="16204"/>
                  </a:cubicBezTo>
                  <a:lnTo>
                    <a:pt x="23164" y="16204"/>
                  </a:lnTo>
                  <a:cubicBezTo>
                    <a:pt x="23153" y="16205"/>
                    <a:pt x="23142" y="16205"/>
                    <a:pt x="23134" y="16205"/>
                  </a:cubicBezTo>
                  <a:cubicBezTo>
                    <a:pt x="23099" y="16205"/>
                    <a:pt x="23087" y="16205"/>
                    <a:pt x="23075" y="16193"/>
                  </a:cubicBezTo>
                  <a:cubicBezTo>
                    <a:pt x="23027" y="16169"/>
                    <a:pt x="22992" y="16145"/>
                    <a:pt x="22956" y="16098"/>
                  </a:cubicBezTo>
                  <a:lnTo>
                    <a:pt x="22861" y="15978"/>
                  </a:lnTo>
                  <a:cubicBezTo>
                    <a:pt x="22837" y="15931"/>
                    <a:pt x="22801" y="15907"/>
                    <a:pt x="22777" y="15871"/>
                  </a:cubicBezTo>
                  <a:cubicBezTo>
                    <a:pt x="22718" y="15812"/>
                    <a:pt x="22658" y="15752"/>
                    <a:pt x="22575" y="15717"/>
                  </a:cubicBezTo>
                  <a:cubicBezTo>
                    <a:pt x="22456" y="15621"/>
                    <a:pt x="22313" y="15562"/>
                    <a:pt x="22134" y="15502"/>
                  </a:cubicBezTo>
                  <a:lnTo>
                    <a:pt x="21801" y="15395"/>
                  </a:lnTo>
                  <a:cubicBezTo>
                    <a:pt x="21706" y="15371"/>
                    <a:pt x="21587" y="15336"/>
                    <a:pt x="21479" y="15300"/>
                  </a:cubicBezTo>
                  <a:cubicBezTo>
                    <a:pt x="21301" y="15240"/>
                    <a:pt x="21146" y="15157"/>
                    <a:pt x="21003" y="15074"/>
                  </a:cubicBezTo>
                  <a:cubicBezTo>
                    <a:pt x="20967" y="15062"/>
                    <a:pt x="20932" y="15038"/>
                    <a:pt x="20896" y="15014"/>
                  </a:cubicBezTo>
                  <a:cubicBezTo>
                    <a:pt x="20658" y="14895"/>
                    <a:pt x="20396" y="14776"/>
                    <a:pt x="20122" y="14681"/>
                  </a:cubicBezTo>
                  <a:lnTo>
                    <a:pt x="19872" y="14597"/>
                  </a:lnTo>
                  <a:close/>
                  <a:moveTo>
                    <a:pt x="23515" y="16740"/>
                  </a:moveTo>
                  <a:cubicBezTo>
                    <a:pt x="23468" y="16752"/>
                    <a:pt x="23432" y="16764"/>
                    <a:pt x="23373" y="16788"/>
                  </a:cubicBezTo>
                  <a:cubicBezTo>
                    <a:pt x="23358" y="16792"/>
                    <a:pt x="23343" y="16796"/>
                    <a:pt x="23327" y="16800"/>
                  </a:cubicBezTo>
                  <a:lnTo>
                    <a:pt x="23327" y="16800"/>
                  </a:lnTo>
                  <a:cubicBezTo>
                    <a:pt x="23331" y="16800"/>
                    <a:pt x="23334" y="16800"/>
                    <a:pt x="23337" y="16800"/>
                  </a:cubicBezTo>
                  <a:cubicBezTo>
                    <a:pt x="23384" y="16800"/>
                    <a:pt x="23432" y="16800"/>
                    <a:pt x="23456" y="16812"/>
                  </a:cubicBezTo>
                  <a:cubicBezTo>
                    <a:pt x="23527" y="16824"/>
                    <a:pt x="23587" y="16883"/>
                    <a:pt x="23634" y="16943"/>
                  </a:cubicBezTo>
                  <a:cubicBezTo>
                    <a:pt x="23670" y="16990"/>
                    <a:pt x="23694" y="17050"/>
                    <a:pt x="23694" y="17121"/>
                  </a:cubicBezTo>
                  <a:lnTo>
                    <a:pt x="23694" y="17157"/>
                  </a:lnTo>
                  <a:cubicBezTo>
                    <a:pt x="23689" y="17188"/>
                    <a:pt x="23679" y="17217"/>
                    <a:pt x="23665" y="17244"/>
                  </a:cubicBezTo>
                  <a:lnTo>
                    <a:pt x="23665" y="17244"/>
                  </a:lnTo>
                  <a:lnTo>
                    <a:pt x="23706" y="17217"/>
                  </a:lnTo>
                  <a:cubicBezTo>
                    <a:pt x="23730" y="17217"/>
                    <a:pt x="23742" y="17181"/>
                    <a:pt x="23765" y="17169"/>
                  </a:cubicBezTo>
                  <a:cubicBezTo>
                    <a:pt x="23813" y="17121"/>
                    <a:pt x="23849" y="17062"/>
                    <a:pt x="23849" y="17026"/>
                  </a:cubicBezTo>
                  <a:lnTo>
                    <a:pt x="23849" y="16990"/>
                  </a:lnTo>
                  <a:cubicBezTo>
                    <a:pt x="23849" y="16931"/>
                    <a:pt x="23813" y="16883"/>
                    <a:pt x="23801" y="16859"/>
                  </a:cubicBezTo>
                  <a:cubicBezTo>
                    <a:pt x="23765" y="16800"/>
                    <a:pt x="23730" y="16764"/>
                    <a:pt x="23682" y="16752"/>
                  </a:cubicBezTo>
                  <a:cubicBezTo>
                    <a:pt x="23646" y="16740"/>
                    <a:pt x="23623" y="16740"/>
                    <a:pt x="23587" y="16740"/>
                  </a:cubicBezTo>
                  <a:close/>
                  <a:moveTo>
                    <a:pt x="17455" y="16314"/>
                  </a:moveTo>
                  <a:cubicBezTo>
                    <a:pt x="17447" y="16325"/>
                    <a:pt x="17439" y="16336"/>
                    <a:pt x="17431" y="16348"/>
                  </a:cubicBezTo>
                  <a:lnTo>
                    <a:pt x="17396" y="16395"/>
                  </a:lnTo>
                  <a:lnTo>
                    <a:pt x="17360" y="16455"/>
                  </a:lnTo>
                  <a:cubicBezTo>
                    <a:pt x="17360" y="16467"/>
                    <a:pt x="17336" y="16479"/>
                    <a:pt x="17336" y="16479"/>
                  </a:cubicBezTo>
                  <a:cubicBezTo>
                    <a:pt x="17324" y="16502"/>
                    <a:pt x="17324" y="16502"/>
                    <a:pt x="17324" y="16514"/>
                  </a:cubicBezTo>
                  <a:lnTo>
                    <a:pt x="17324" y="16526"/>
                  </a:lnTo>
                  <a:cubicBezTo>
                    <a:pt x="17324" y="16538"/>
                    <a:pt x="17324" y="16574"/>
                    <a:pt x="17336" y="16586"/>
                  </a:cubicBezTo>
                  <a:cubicBezTo>
                    <a:pt x="17360" y="16598"/>
                    <a:pt x="17360" y="16633"/>
                    <a:pt x="17372" y="16645"/>
                  </a:cubicBezTo>
                  <a:lnTo>
                    <a:pt x="17812" y="17431"/>
                  </a:lnTo>
                  <a:cubicBezTo>
                    <a:pt x="17872" y="17538"/>
                    <a:pt x="17919" y="17633"/>
                    <a:pt x="17979" y="17717"/>
                  </a:cubicBezTo>
                  <a:cubicBezTo>
                    <a:pt x="18015" y="17776"/>
                    <a:pt x="18050" y="17824"/>
                    <a:pt x="18086" y="17872"/>
                  </a:cubicBezTo>
                  <a:lnTo>
                    <a:pt x="18134" y="17907"/>
                  </a:lnTo>
                  <a:lnTo>
                    <a:pt x="18146" y="17895"/>
                  </a:lnTo>
                  <a:cubicBezTo>
                    <a:pt x="18158" y="17883"/>
                    <a:pt x="18158" y="17872"/>
                    <a:pt x="18205" y="17788"/>
                  </a:cubicBezTo>
                  <a:cubicBezTo>
                    <a:pt x="18213" y="17775"/>
                    <a:pt x="18220" y="17762"/>
                    <a:pt x="18227" y="17750"/>
                  </a:cubicBezTo>
                  <a:lnTo>
                    <a:pt x="18227" y="17750"/>
                  </a:lnTo>
                  <a:cubicBezTo>
                    <a:pt x="18228" y="17751"/>
                    <a:pt x="18228" y="17752"/>
                    <a:pt x="18229" y="17752"/>
                  </a:cubicBezTo>
                  <a:cubicBezTo>
                    <a:pt x="18241" y="17776"/>
                    <a:pt x="18277" y="17800"/>
                    <a:pt x="18289" y="17812"/>
                  </a:cubicBezTo>
                  <a:lnTo>
                    <a:pt x="18384" y="17872"/>
                  </a:lnTo>
                  <a:lnTo>
                    <a:pt x="18443" y="17764"/>
                  </a:lnTo>
                  <a:cubicBezTo>
                    <a:pt x="18455" y="17752"/>
                    <a:pt x="18455" y="17741"/>
                    <a:pt x="18503" y="17657"/>
                  </a:cubicBezTo>
                  <a:cubicBezTo>
                    <a:pt x="18550" y="17586"/>
                    <a:pt x="18586" y="17502"/>
                    <a:pt x="18622" y="17419"/>
                  </a:cubicBezTo>
                  <a:lnTo>
                    <a:pt x="18753" y="17110"/>
                  </a:lnTo>
                  <a:cubicBezTo>
                    <a:pt x="18789" y="17050"/>
                    <a:pt x="18801" y="16990"/>
                    <a:pt x="18824" y="16931"/>
                  </a:cubicBezTo>
                  <a:cubicBezTo>
                    <a:pt x="18858" y="16864"/>
                    <a:pt x="18902" y="16786"/>
                    <a:pt x="18977" y="16727"/>
                  </a:cubicBezTo>
                  <a:lnTo>
                    <a:pt x="18977" y="16727"/>
                  </a:lnTo>
                  <a:cubicBezTo>
                    <a:pt x="19001" y="16735"/>
                    <a:pt x="19024" y="16746"/>
                    <a:pt x="19051" y="16752"/>
                  </a:cubicBezTo>
                  <a:cubicBezTo>
                    <a:pt x="19110" y="16776"/>
                    <a:pt x="19158" y="16824"/>
                    <a:pt x="19182" y="16883"/>
                  </a:cubicBezTo>
                  <a:cubicBezTo>
                    <a:pt x="19217" y="16943"/>
                    <a:pt x="19229" y="17002"/>
                    <a:pt x="19229" y="17050"/>
                  </a:cubicBezTo>
                  <a:cubicBezTo>
                    <a:pt x="19241" y="17133"/>
                    <a:pt x="19265" y="17229"/>
                    <a:pt x="19265" y="17336"/>
                  </a:cubicBezTo>
                  <a:cubicBezTo>
                    <a:pt x="19265" y="17455"/>
                    <a:pt x="19241" y="17538"/>
                    <a:pt x="19217" y="17633"/>
                  </a:cubicBezTo>
                  <a:cubicBezTo>
                    <a:pt x="19182" y="17705"/>
                    <a:pt x="19158" y="17752"/>
                    <a:pt x="19122" y="17812"/>
                  </a:cubicBezTo>
                  <a:cubicBezTo>
                    <a:pt x="19110" y="17836"/>
                    <a:pt x="19098" y="17848"/>
                    <a:pt x="19086" y="17883"/>
                  </a:cubicBezTo>
                  <a:cubicBezTo>
                    <a:pt x="19027" y="17991"/>
                    <a:pt x="18991" y="18122"/>
                    <a:pt x="18991" y="18241"/>
                  </a:cubicBezTo>
                  <a:cubicBezTo>
                    <a:pt x="18991" y="18288"/>
                    <a:pt x="19003" y="18312"/>
                    <a:pt x="19003" y="18360"/>
                  </a:cubicBezTo>
                  <a:cubicBezTo>
                    <a:pt x="19027" y="18431"/>
                    <a:pt x="19051" y="18503"/>
                    <a:pt x="19098" y="18562"/>
                  </a:cubicBezTo>
                  <a:cubicBezTo>
                    <a:pt x="19158" y="18622"/>
                    <a:pt x="19217" y="18669"/>
                    <a:pt x="19277" y="18681"/>
                  </a:cubicBezTo>
                  <a:lnTo>
                    <a:pt x="19301" y="18681"/>
                  </a:lnTo>
                  <a:cubicBezTo>
                    <a:pt x="19344" y="18681"/>
                    <a:pt x="19401" y="18662"/>
                    <a:pt x="19465" y="18633"/>
                  </a:cubicBezTo>
                  <a:lnTo>
                    <a:pt x="19465" y="18633"/>
                  </a:lnTo>
                  <a:cubicBezTo>
                    <a:pt x="19466" y="18633"/>
                    <a:pt x="19467" y="18633"/>
                    <a:pt x="19467" y="18634"/>
                  </a:cubicBezTo>
                  <a:lnTo>
                    <a:pt x="19527" y="18634"/>
                  </a:lnTo>
                  <a:cubicBezTo>
                    <a:pt x="19622" y="18634"/>
                    <a:pt x="19705" y="18586"/>
                    <a:pt x="19813" y="18538"/>
                  </a:cubicBezTo>
                  <a:cubicBezTo>
                    <a:pt x="19872" y="18514"/>
                    <a:pt x="19944" y="18479"/>
                    <a:pt x="20003" y="18455"/>
                  </a:cubicBezTo>
                  <a:cubicBezTo>
                    <a:pt x="20182" y="18395"/>
                    <a:pt x="20360" y="18348"/>
                    <a:pt x="20539" y="18300"/>
                  </a:cubicBezTo>
                  <a:cubicBezTo>
                    <a:pt x="20729" y="18253"/>
                    <a:pt x="20932" y="18217"/>
                    <a:pt x="21122" y="18122"/>
                  </a:cubicBezTo>
                  <a:cubicBezTo>
                    <a:pt x="21479" y="17979"/>
                    <a:pt x="21789" y="17752"/>
                    <a:pt x="22146" y="17502"/>
                  </a:cubicBezTo>
                  <a:lnTo>
                    <a:pt x="22241" y="17443"/>
                  </a:lnTo>
                  <a:cubicBezTo>
                    <a:pt x="22539" y="17217"/>
                    <a:pt x="22849" y="16990"/>
                    <a:pt x="23218" y="16848"/>
                  </a:cubicBezTo>
                  <a:cubicBezTo>
                    <a:pt x="23259" y="16823"/>
                    <a:pt x="23294" y="16810"/>
                    <a:pt x="23327" y="16800"/>
                  </a:cubicBezTo>
                  <a:lnTo>
                    <a:pt x="23327" y="16800"/>
                  </a:lnTo>
                  <a:cubicBezTo>
                    <a:pt x="23304" y="16800"/>
                    <a:pt x="23274" y="16801"/>
                    <a:pt x="23253" y="16812"/>
                  </a:cubicBezTo>
                  <a:cubicBezTo>
                    <a:pt x="23194" y="16824"/>
                    <a:pt x="23134" y="16836"/>
                    <a:pt x="23087" y="16859"/>
                  </a:cubicBezTo>
                  <a:cubicBezTo>
                    <a:pt x="23039" y="16871"/>
                    <a:pt x="22980" y="16883"/>
                    <a:pt x="22932" y="16919"/>
                  </a:cubicBezTo>
                  <a:cubicBezTo>
                    <a:pt x="22563" y="17074"/>
                    <a:pt x="22253" y="17300"/>
                    <a:pt x="21944" y="17526"/>
                  </a:cubicBezTo>
                  <a:lnTo>
                    <a:pt x="21849" y="17586"/>
                  </a:lnTo>
                  <a:cubicBezTo>
                    <a:pt x="21491" y="17836"/>
                    <a:pt x="21182" y="18062"/>
                    <a:pt x="20836" y="18193"/>
                  </a:cubicBezTo>
                  <a:cubicBezTo>
                    <a:pt x="20658" y="18264"/>
                    <a:pt x="20467" y="18312"/>
                    <a:pt x="20277" y="18360"/>
                  </a:cubicBezTo>
                  <a:cubicBezTo>
                    <a:pt x="20098" y="18407"/>
                    <a:pt x="19920" y="18443"/>
                    <a:pt x="19741" y="18503"/>
                  </a:cubicBezTo>
                  <a:cubicBezTo>
                    <a:pt x="19658" y="18538"/>
                    <a:pt x="19598" y="18562"/>
                    <a:pt x="19539" y="18598"/>
                  </a:cubicBezTo>
                  <a:cubicBezTo>
                    <a:pt x="19513" y="18611"/>
                    <a:pt x="19489" y="18622"/>
                    <a:pt x="19465" y="18633"/>
                  </a:cubicBezTo>
                  <a:lnTo>
                    <a:pt x="19465" y="18633"/>
                  </a:lnTo>
                  <a:cubicBezTo>
                    <a:pt x="19383" y="18609"/>
                    <a:pt x="19300" y="18550"/>
                    <a:pt x="19241" y="18479"/>
                  </a:cubicBezTo>
                  <a:cubicBezTo>
                    <a:pt x="19205" y="18407"/>
                    <a:pt x="19158" y="18312"/>
                    <a:pt x="19146" y="18229"/>
                  </a:cubicBezTo>
                  <a:cubicBezTo>
                    <a:pt x="19122" y="18181"/>
                    <a:pt x="19122" y="18133"/>
                    <a:pt x="19122" y="18098"/>
                  </a:cubicBezTo>
                  <a:cubicBezTo>
                    <a:pt x="19122" y="17955"/>
                    <a:pt x="19170" y="17812"/>
                    <a:pt x="19229" y="17693"/>
                  </a:cubicBezTo>
                  <a:cubicBezTo>
                    <a:pt x="19241" y="17681"/>
                    <a:pt x="19265" y="17645"/>
                    <a:pt x="19277" y="17621"/>
                  </a:cubicBezTo>
                  <a:cubicBezTo>
                    <a:pt x="19301" y="17574"/>
                    <a:pt x="19324" y="17514"/>
                    <a:pt x="19348" y="17455"/>
                  </a:cubicBezTo>
                  <a:cubicBezTo>
                    <a:pt x="19384" y="17383"/>
                    <a:pt x="19396" y="17300"/>
                    <a:pt x="19396" y="17205"/>
                  </a:cubicBezTo>
                  <a:cubicBezTo>
                    <a:pt x="19396" y="17110"/>
                    <a:pt x="19384" y="17026"/>
                    <a:pt x="19360" y="16931"/>
                  </a:cubicBezTo>
                  <a:cubicBezTo>
                    <a:pt x="19360" y="16883"/>
                    <a:pt x="19348" y="16848"/>
                    <a:pt x="19336" y="16800"/>
                  </a:cubicBezTo>
                  <a:cubicBezTo>
                    <a:pt x="19324" y="16764"/>
                    <a:pt x="19289" y="16729"/>
                    <a:pt x="19241" y="16705"/>
                  </a:cubicBezTo>
                  <a:cubicBezTo>
                    <a:pt x="19217" y="16693"/>
                    <a:pt x="19170" y="16681"/>
                    <a:pt x="19146" y="16681"/>
                  </a:cubicBezTo>
                  <a:cubicBezTo>
                    <a:pt x="19098" y="16681"/>
                    <a:pt x="19039" y="16693"/>
                    <a:pt x="18991" y="16717"/>
                  </a:cubicBezTo>
                  <a:cubicBezTo>
                    <a:pt x="18986" y="16720"/>
                    <a:pt x="18981" y="16724"/>
                    <a:pt x="18977" y="16727"/>
                  </a:cubicBezTo>
                  <a:lnTo>
                    <a:pt x="18977" y="16727"/>
                  </a:lnTo>
                  <a:cubicBezTo>
                    <a:pt x="18959" y="16721"/>
                    <a:pt x="18940" y="16717"/>
                    <a:pt x="18920" y="16717"/>
                  </a:cubicBezTo>
                  <a:cubicBezTo>
                    <a:pt x="18848" y="16717"/>
                    <a:pt x="18765" y="16752"/>
                    <a:pt x="18705" y="16800"/>
                  </a:cubicBezTo>
                  <a:cubicBezTo>
                    <a:pt x="18610" y="16871"/>
                    <a:pt x="18562" y="16955"/>
                    <a:pt x="18527" y="17050"/>
                  </a:cubicBezTo>
                  <a:cubicBezTo>
                    <a:pt x="18503" y="17110"/>
                    <a:pt x="18491" y="17181"/>
                    <a:pt x="18455" y="17240"/>
                  </a:cubicBezTo>
                  <a:cubicBezTo>
                    <a:pt x="18408" y="17348"/>
                    <a:pt x="18384" y="17455"/>
                    <a:pt x="18324" y="17550"/>
                  </a:cubicBezTo>
                  <a:cubicBezTo>
                    <a:pt x="18294" y="17620"/>
                    <a:pt x="18264" y="17682"/>
                    <a:pt x="18227" y="17750"/>
                  </a:cubicBezTo>
                  <a:lnTo>
                    <a:pt x="18227" y="17750"/>
                  </a:lnTo>
                  <a:cubicBezTo>
                    <a:pt x="18192" y="17702"/>
                    <a:pt x="18157" y="17644"/>
                    <a:pt x="18110" y="17586"/>
                  </a:cubicBezTo>
                  <a:cubicBezTo>
                    <a:pt x="18050" y="17502"/>
                    <a:pt x="18015" y="17407"/>
                    <a:pt x="17955" y="17300"/>
                  </a:cubicBezTo>
                  <a:lnTo>
                    <a:pt x="17503" y="16514"/>
                  </a:lnTo>
                  <a:cubicBezTo>
                    <a:pt x="17503" y="16490"/>
                    <a:pt x="17491" y="16467"/>
                    <a:pt x="17479" y="16443"/>
                  </a:cubicBezTo>
                  <a:cubicBezTo>
                    <a:pt x="17479" y="16407"/>
                    <a:pt x="17455" y="16383"/>
                    <a:pt x="17455" y="16348"/>
                  </a:cubicBezTo>
                  <a:lnTo>
                    <a:pt x="17455" y="16314"/>
                  </a:lnTo>
                  <a:close/>
                  <a:moveTo>
                    <a:pt x="23665" y="17244"/>
                  </a:moveTo>
                  <a:lnTo>
                    <a:pt x="20503" y="19384"/>
                  </a:lnTo>
                  <a:lnTo>
                    <a:pt x="20546" y="19418"/>
                  </a:lnTo>
                  <a:lnTo>
                    <a:pt x="23515" y="17407"/>
                  </a:lnTo>
                  <a:cubicBezTo>
                    <a:pt x="23527" y="17395"/>
                    <a:pt x="23563" y="17371"/>
                    <a:pt x="23587" y="17348"/>
                  </a:cubicBezTo>
                  <a:cubicBezTo>
                    <a:pt x="23621" y="17314"/>
                    <a:pt x="23647" y="17280"/>
                    <a:pt x="23665" y="17244"/>
                  </a:cubicBezTo>
                  <a:close/>
                  <a:moveTo>
                    <a:pt x="20546" y="19418"/>
                  </a:moveTo>
                  <a:lnTo>
                    <a:pt x="20546" y="19418"/>
                  </a:lnTo>
                  <a:lnTo>
                    <a:pt x="20546" y="19418"/>
                  </a:lnTo>
                  <a:close/>
                  <a:moveTo>
                    <a:pt x="22837" y="19693"/>
                  </a:moveTo>
                  <a:lnTo>
                    <a:pt x="22745" y="19698"/>
                  </a:lnTo>
                  <a:lnTo>
                    <a:pt x="22745" y="19698"/>
                  </a:lnTo>
                  <a:cubicBezTo>
                    <a:pt x="22776" y="19696"/>
                    <a:pt x="22810" y="19695"/>
                    <a:pt x="22844" y="19693"/>
                  </a:cubicBezTo>
                  <a:close/>
                  <a:moveTo>
                    <a:pt x="20546" y="19418"/>
                  </a:moveTo>
                  <a:lnTo>
                    <a:pt x="20420" y="19503"/>
                  </a:lnTo>
                  <a:lnTo>
                    <a:pt x="20432" y="19515"/>
                  </a:lnTo>
                  <a:cubicBezTo>
                    <a:pt x="20467" y="19538"/>
                    <a:pt x="20491" y="19550"/>
                    <a:pt x="20515" y="19550"/>
                  </a:cubicBezTo>
                  <a:cubicBezTo>
                    <a:pt x="20539" y="19562"/>
                    <a:pt x="20586" y="19574"/>
                    <a:pt x="20610" y="19574"/>
                  </a:cubicBezTo>
                  <a:lnTo>
                    <a:pt x="20944" y="19622"/>
                  </a:lnTo>
                  <a:cubicBezTo>
                    <a:pt x="21087" y="19634"/>
                    <a:pt x="21253" y="19657"/>
                    <a:pt x="21408" y="19669"/>
                  </a:cubicBezTo>
                  <a:cubicBezTo>
                    <a:pt x="21718" y="19693"/>
                    <a:pt x="22027" y="19717"/>
                    <a:pt x="22337" y="19717"/>
                  </a:cubicBezTo>
                  <a:lnTo>
                    <a:pt x="22745" y="19698"/>
                  </a:lnTo>
                  <a:lnTo>
                    <a:pt x="22745" y="19698"/>
                  </a:lnTo>
                  <a:cubicBezTo>
                    <a:pt x="22650" y="19702"/>
                    <a:pt x="22575" y="19705"/>
                    <a:pt x="22575" y="19705"/>
                  </a:cubicBezTo>
                  <a:cubicBezTo>
                    <a:pt x="22265" y="19705"/>
                    <a:pt x="21932" y="19681"/>
                    <a:pt x="21622" y="19657"/>
                  </a:cubicBezTo>
                  <a:cubicBezTo>
                    <a:pt x="21479" y="19646"/>
                    <a:pt x="21313" y="19610"/>
                    <a:pt x="21158" y="19598"/>
                  </a:cubicBezTo>
                  <a:lnTo>
                    <a:pt x="20825" y="19550"/>
                  </a:lnTo>
                  <a:cubicBezTo>
                    <a:pt x="20789" y="19538"/>
                    <a:pt x="20741" y="19538"/>
                    <a:pt x="20717" y="19526"/>
                  </a:cubicBezTo>
                  <a:lnTo>
                    <a:pt x="20622" y="19479"/>
                  </a:lnTo>
                  <a:lnTo>
                    <a:pt x="20546" y="19418"/>
                  </a:lnTo>
                  <a:close/>
                  <a:moveTo>
                    <a:pt x="12617" y="19114"/>
                  </a:moveTo>
                  <a:cubicBezTo>
                    <a:pt x="12575" y="19255"/>
                    <a:pt x="12511" y="19392"/>
                    <a:pt x="12454" y="19515"/>
                  </a:cubicBezTo>
                  <a:cubicBezTo>
                    <a:pt x="12395" y="19622"/>
                    <a:pt x="12335" y="19717"/>
                    <a:pt x="12264" y="19800"/>
                  </a:cubicBezTo>
                  <a:cubicBezTo>
                    <a:pt x="12252" y="19836"/>
                    <a:pt x="12216" y="19848"/>
                    <a:pt x="12204" y="19872"/>
                  </a:cubicBezTo>
                  <a:cubicBezTo>
                    <a:pt x="12193" y="19907"/>
                    <a:pt x="12169" y="19907"/>
                    <a:pt x="12169" y="19907"/>
                  </a:cubicBezTo>
                  <a:lnTo>
                    <a:pt x="12145" y="19931"/>
                  </a:lnTo>
                  <a:lnTo>
                    <a:pt x="12133" y="19955"/>
                  </a:lnTo>
                  <a:lnTo>
                    <a:pt x="12109" y="19979"/>
                  </a:lnTo>
                  <a:lnTo>
                    <a:pt x="12097" y="20027"/>
                  </a:lnTo>
                  <a:lnTo>
                    <a:pt x="12109" y="20074"/>
                  </a:lnTo>
                  <a:cubicBezTo>
                    <a:pt x="12117" y="20078"/>
                    <a:pt x="12124" y="20084"/>
                    <a:pt x="12130" y="20089"/>
                  </a:cubicBezTo>
                  <a:lnTo>
                    <a:pt x="12130" y="20089"/>
                  </a:lnTo>
                  <a:lnTo>
                    <a:pt x="12145" y="20074"/>
                  </a:lnTo>
                  <a:cubicBezTo>
                    <a:pt x="12157" y="20038"/>
                    <a:pt x="12193" y="20027"/>
                    <a:pt x="12204" y="19991"/>
                  </a:cubicBezTo>
                  <a:cubicBezTo>
                    <a:pt x="12276" y="19907"/>
                    <a:pt x="12335" y="19800"/>
                    <a:pt x="12395" y="19693"/>
                  </a:cubicBezTo>
                  <a:cubicBezTo>
                    <a:pt x="12490" y="19538"/>
                    <a:pt x="12562" y="19360"/>
                    <a:pt x="12609" y="19157"/>
                  </a:cubicBezTo>
                  <a:cubicBezTo>
                    <a:pt x="12612" y="19141"/>
                    <a:pt x="12615" y="19127"/>
                    <a:pt x="12617" y="19114"/>
                  </a:cubicBezTo>
                  <a:close/>
                  <a:moveTo>
                    <a:pt x="23122" y="19681"/>
                  </a:moveTo>
                  <a:cubicBezTo>
                    <a:pt x="23117" y="19681"/>
                    <a:pt x="22980" y="19687"/>
                    <a:pt x="22844" y="19693"/>
                  </a:cubicBezTo>
                  <a:lnTo>
                    <a:pt x="22908" y="19693"/>
                  </a:lnTo>
                  <a:cubicBezTo>
                    <a:pt x="23075" y="19693"/>
                    <a:pt x="23218" y="19729"/>
                    <a:pt x="23337" y="19777"/>
                  </a:cubicBezTo>
                  <a:lnTo>
                    <a:pt x="23373" y="19777"/>
                  </a:lnTo>
                  <a:lnTo>
                    <a:pt x="23408" y="19800"/>
                  </a:lnTo>
                  <a:cubicBezTo>
                    <a:pt x="23515" y="19848"/>
                    <a:pt x="23611" y="19931"/>
                    <a:pt x="23670" y="20027"/>
                  </a:cubicBezTo>
                  <a:cubicBezTo>
                    <a:pt x="23682" y="20038"/>
                    <a:pt x="23694" y="20074"/>
                    <a:pt x="23706" y="20098"/>
                  </a:cubicBezTo>
                  <a:cubicBezTo>
                    <a:pt x="23730" y="20134"/>
                    <a:pt x="23742" y="20169"/>
                    <a:pt x="23742" y="20205"/>
                  </a:cubicBezTo>
                  <a:lnTo>
                    <a:pt x="23742" y="20217"/>
                  </a:lnTo>
                  <a:cubicBezTo>
                    <a:pt x="23742" y="20226"/>
                    <a:pt x="23741" y="20234"/>
                    <a:pt x="23740" y="20242"/>
                  </a:cubicBezTo>
                  <a:lnTo>
                    <a:pt x="23740" y="20242"/>
                  </a:lnTo>
                  <a:cubicBezTo>
                    <a:pt x="23750" y="20235"/>
                    <a:pt x="23759" y="20227"/>
                    <a:pt x="23765" y="20217"/>
                  </a:cubicBezTo>
                  <a:cubicBezTo>
                    <a:pt x="23801" y="20205"/>
                    <a:pt x="23825" y="20146"/>
                    <a:pt x="23825" y="20098"/>
                  </a:cubicBezTo>
                  <a:lnTo>
                    <a:pt x="23825" y="20086"/>
                  </a:lnTo>
                  <a:cubicBezTo>
                    <a:pt x="23825" y="20050"/>
                    <a:pt x="23825" y="20038"/>
                    <a:pt x="23813" y="20015"/>
                  </a:cubicBezTo>
                  <a:cubicBezTo>
                    <a:pt x="23813" y="19991"/>
                    <a:pt x="23801" y="19967"/>
                    <a:pt x="23777" y="19955"/>
                  </a:cubicBezTo>
                  <a:cubicBezTo>
                    <a:pt x="23742" y="19884"/>
                    <a:pt x="23658" y="19800"/>
                    <a:pt x="23575" y="19765"/>
                  </a:cubicBezTo>
                  <a:lnTo>
                    <a:pt x="23539" y="19741"/>
                  </a:lnTo>
                  <a:lnTo>
                    <a:pt x="23527" y="19741"/>
                  </a:lnTo>
                  <a:cubicBezTo>
                    <a:pt x="23420" y="19705"/>
                    <a:pt x="23289" y="19681"/>
                    <a:pt x="23122" y="19681"/>
                  </a:cubicBezTo>
                  <a:close/>
                  <a:moveTo>
                    <a:pt x="14455" y="18133"/>
                  </a:moveTo>
                  <a:lnTo>
                    <a:pt x="14359" y="18264"/>
                  </a:lnTo>
                  <a:lnTo>
                    <a:pt x="14336" y="18300"/>
                  </a:lnTo>
                  <a:cubicBezTo>
                    <a:pt x="14300" y="18348"/>
                    <a:pt x="14276" y="18372"/>
                    <a:pt x="14240" y="18407"/>
                  </a:cubicBezTo>
                  <a:cubicBezTo>
                    <a:pt x="14169" y="18479"/>
                    <a:pt x="14074" y="18538"/>
                    <a:pt x="13978" y="18598"/>
                  </a:cubicBezTo>
                  <a:cubicBezTo>
                    <a:pt x="13859" y="18657"/>
                    <a:pt x="13740" y="18681"/>
                    <a:pt x="13597" y="18729"/>
                  </a:cubicBezTo>
                  <a:cubicBezTo>
                    <a:pt x="13467" y="18764"/>
                    <a:pt x="13324" y="18800"/>
                    <a:pt x="13157" y="18800"/>
                  </a:cubicBezTo>
                  <a:lnTo>
                    <a:pt x="13097" y="18800"/>
                  </a:lnTo>
                  <a:cubicBezTo>
                    <a:pt x="13038" y="18800"/>
                    <a:pt x="12978" y="18800"/>
                    <a:pt x="12919" y="18788"/>
                  </a:cubicBezTo>
                  <a:cubicBezTo>
                    <a:pt x="12907" y="18788"/>
                    <a:pt x="12871" y="18776"/>
                    <a:pt x="12859" y="18776"/>
                  </a:cubicBezTo>
                  <a:lnTo>
                    <a:pt x="12824" y="18764"/>
                  </a:lnTo>
                  <a:lnTo>
                    <a:pt x="12812" y="18764"/>
                  </a:lnTo>
                  <a:lnTo>
                    <a:pt x="12800" y="18741"/>
                  </a:lnTo>
                  <a:lnTo>
                    <a:pt x="12728" y="18717"/>
                  </a:lnTo>
                  <a:lnTo>
                    <a:pt x="12681" y="18800"/>
                  </a:lnTo>
                  <a:lnTo>
                    <a:pt x="12681" y="18836"/>
                  </a:lnTo>
                  <a:cubicBezTo>
                    <a:pt x="12681" y="18836"/>
                    <a:pt x="12681" y="18856"/>
                    <a:pt x="12652" y="18973"/>
                  </a:cubicBezTo>
                  <a:lnTo>
                    <a:pt x="12652" y="18973"/>
                  </a:lnTo>
                  <a:lnTo>
                    <a:pt x="12633" y="18967"/>
                  </a:lnTo>
                  <a:lnTo>
                    <a:pt x="12633" y="18979"/>
                  </a:lnTo>
                  <a:lnTo>
                    <a:pt x="12633" y="19003"/>
                  </a:lnTo>
                  <a:cubicBezTo>
                    <a:pt x="12633" y="19003"/>
                    <a:pt x="12633" y="19021"/>
                    <a:pt x="12617" y="19114"/>
                  </a:cubicBezTo>
                  <a:lnTo>
                    <a:pt x="12617" y="19114"/>
                  </a:lnTo>
                  <a:cubicBezTo>
                    <a:pt x="12628" y="19077"/>
                    <a:pt x="12638" y="19040"/>
                    <a:pt x="12645" y="19003"/>
                  </a:cubicBezTo>
                  <a:cubicBezTo>
                    <a:pt x="12648" y="18992"/>
                    <a:pt x="12650" y="18982"/>
                    <a:pt x="12652" y="18973"/>
                  </a:cubicBezTo>
                  <a:lnTo>
                    <a:pt x="12652" y="18973"/>
                  </a:lnTo>
                  <a:lnTo>
                    <a:pt x="12669" y="18979"/>
                  </a:lnTo>
                  <a:lnTo>
                    <a:pt x="12693" y="19003"/>
                  </a:lnTo>
                  <a:cubicBezTo>
                    <a:pt x="12728" y="19003"/>
                    <a:pt x="12740" y="19015"/>
                    <a:pt x="12776" y="19015"/>
                  </a:cubicBezTo>
                  <a:cubicBezTo>
                    <a:pt x="12835" y="19026"/>
                    <a:pt x="12907" y="19026"/>
                    <a:pt x="12966" y="19026"/>
                  </a:cubicBezTo>
                  <a:lnTo>
                    <a:pt x="13038" y="19026"/>
                  </a:lnTo>
                  <a:cubicBezTo>
                    <a:pt x="13216" y="19015"/>
                    <a:pt x="13371" y="18979"/>
                    <a:pt x="13502" y="18943"/>
                  </a:cubicBezTo>
                  <a:cubicBezTo>
                    <a:pt x="13633" y="18907"/>
                    <a:pt x="13764" y="18860"/>
                    <a:pt x="13883" y="18800"/>
                  </a:cubicBezTo>
                  <a:cubicBezTo>
                    <a:pt x="14002" y="18741"/>
                    <a:pt x="14098" y="18669"/>
                    <a:pt x="14181" y="18598"/>
                  </a:cubicBezTo>
                  <a:cubicBezTo>
                    <a:pt x="14217" y="18562"/>
                    <a:pt x="14240" y="18526"/>
                    <a:pt x="14276" y="18491"/>
                  </a:cubicBezTo>
                  <a:lnTo>
                    <a:pt x="14300" y="18443"/>
                  </a:lnTo>
                  <a:lnTo>
                    <a:pt x="14324" y="18419"/>
                  </a:lnTo>
                  <a:lnTo>
                    <a:pt x="14324" y="18431"/>
                  </a:lnTo>
                  <a:cubicBezTo>
                    <a:pt x="14336" y="18443"/>
                    <a:pt x="14348" y="18467"/>
                    <a:pt x="14348" y="18479"/>
                  </a:cubicBezTo>
                  <a:lnTo>
                    <a:pt x="14359" y="18503"/>
                  </a:lnTo>
                  <a:lnTo>
                    <a:pt x="14502" y="18776"/>
                  </a:lnTo>
                  <a:cubicBezTo>
                    <a:pt x="14586" y="18907"/>
                    <a:pt x="14681" y="19038"/>
                    <a:pt x="14800" y="19181"/>
                  </a:cubicBezTo>
                  <a:cubicBezTo>
                    <a:pt x="15002" y="19419"/>
                    <a:pt x="15181" y="19574"/>
                    <a:pt x="15312" y="19681"/>
                  </a:cubicBezTo>
                  <a:cubicBezTo>
                    <a:pt x="15586" y="19907"/>
                    <a:pt x="15753" y="20027"/>
                    <a:pt x="15883" y="20110"/>
                  </a:cubicBezTo>
                  <a:lnTo>
                    <a:pt x="15907" y="20146"/>
                  </a:lnTo>
                  <a:cubicBezTo>
                    <a:pt x="16384" y="20455"/>
                    <a:pt x="16955" y="20741"/>
                    <a:pt x="17562" y="20979"/>
                  </a:cubicBezTo>
                  <a:cubicBezTo>
                    <a:pt x="17729" y="21039"/>
                    <a:pt x="17919" y="21086"/>
                    <a:pt x="18086" y="21086"/>
                  </a:cubicBezTo>
                  <a:lnTo>
                    <a:pt x="18622" y="21086"/>
                  </a:lnTo>
                  <a:cubicBezTo>
                    <a:pt x="18991" y="21062"/>
                    <a:pt x="19348" y="21062"/>
                    <a:pt x="19717" y="20991"/>
                  </a:cubicBezTo>
                  <a:cubicBezTo>
                    <a:pt x="19920" y="20967"/>
                    <a:pt x="20110" y="20908"/>
                    <a:pt x="20289" y="20848"/>
                  </a:cubicBezTo>
                  <a:cubicBezTo>
                    <a:pt x="20432" y="20789"/>
                    <a:pt x="20575" y="20729"/>
                    <a:pt x="20694" y="20646"/>
                  </a:cubicBezTo>
                  <a:cubicBezTo>
                    <a:pt x="20729" y="20634"/>
                    <a:pt x="20813" y="20586"/>
                    <a:pt x="20813" y="20586"/>
                  </a:cubicBezTo>
                  <a:cubicBezTo>
                    <a:pt x="20956" y="20503"/>
                    <a:pt x="21134" y="20408"/>
                    <a:pt x="21313" y="20348"/>
                  </a:cubicBezTo>
                  <a:cubicBezTo>
                    <a:pt x="21420" y="20324"/>
                    <a:pt x="21527" y="20312"/>
                    <a:pt x="21646" y="20312"/>
                  </a:cubicBezTo>
                  <a:cubicBezTo>
                    <a:pt x="21706" y="20312"/>
                    <a:pt x="21777" y="20312"/>
                    <a:pt x="21849" y="20324"/>
                  </a:cubicBezTo>
                  <a:cubicBezTo>
                    <a:pt x="22015" y="20336"/>
                    <a:pt x="22182" y="20384"/>
                    <a:pt x="22360" y="20408"/>
                  </a:cubicBezTo>
                  <a:cubicBezTo>
                    <a:pt x="22563" y="20455"/>
                    <a:pt x="22789" y="20503"/>
                    <a:pt x="23015" y="20527"/>
                  </a:cubicBezTo>
                  <a:lnTo>
                    <a:pt x="23134" y="20527"/>
                  </a:lnTo>
                  <a:cubicBezTo>
                    <a:pt x="23194" y="20527"/>
                    <a:pt x="23265" y="20527"/>
                    <a:pt x="23325" y="20515"/>
                  </a:cubicBezTo>
                  <a:cubicBezTo>
                    <a:pt x="23384" y="20515"/>
                    <a:pt x="23432" y="20503"/>
                    <a:pt x="23468" y="20491"/>
                  </a:cubicBezTo>
                  <a:cubicBezTo>
                    <a:pt x="23551" y="20467"/>
                    <a:pt x="23587" y="20443"/>
                    <a:pt x="23634" y="20408"/>
                  </a:cubicBezTo>
                  <a:cubicBezTo>
                    <a:pt x="23678" y="20375"/>
                    <a:pt x="23731" y="20323"/>
                    <a:pt x="23740" y="20242"/>
                  </a:cubicBezTo>
                  <a:lnTo>
                    <a:pt x="23740" y="20242"/>
                  </a:lnTo>
                  <a:cubicBezTo>
                    <a:pt x="23714" y="20259"/>
                    <a:pt x="23677" y="20268"/>
                    <a:pt x="23634" y="20277"/>
                  </a:cubicBezTo>
                  <a:cubicBezTo>
                    <a:pt x="23587" y="20288"/>
                    <a:pt x="23539" y="20288"/>
                    <a:pt x="23480" y="20312"/>
                  </a:cubicBezTo>
                  <a:cubicBezTo>
                    <a:pt x="23420" y="20312"/>
                    <a:pt x="23361" y="20324"/>
                    <a:pt x="23301" y="20324"/>
                  </a:cubicBezTo>
                  <a:lnTo>
                    <a:pt x="23182" y="20324"/>
                  </a:lnTo>
                  <a:cubicBezTo>
                    <a:pt x="22968" y="20312"/>
                    <a:pt x="22753" y="20265"/>
                    <a:pt x="22551" y="20217"/>
                  </a:cubicBezTo>
                  <a:cubicBezTo>
                    <a:pt x="22372" y="20181"/>
                    <a:pt x="22206" y="20146"/>
                    <a:pt x="22039" y="20134"/>
                  </a:cubicBezTo>
                  <a:cubicBezTo>
                    <a:pt x="21968" y="20110"/>
                    <a:pt x="21896" y="20110"/>
                    <a:pt x="21813" y="20110"/>
                  </a:cubicBezTo>
                  <a:cubicBezTo>
                    <a:pt x="21682" y="20110"/>
                    <a:pt x="21575" y="20134"/>
                    <a:pt x="21456" y="20158"/>
                  </a:cubicBezTo>
                  <a:cubicBezTo>
                    <a:pt x="21265" y="20217"/>
                    <a:pt x="21087" y="20312"/>
                    <a:pt x="20944" y="20396"/>
                  </a:cubicBezTo>
                  <a:cubicBezTo>
                    <a:pt x="20896" y="20408"/>
                    <a:pt x="20848" y="20443"/>
                    <a:pt x="20825" y="20455"/>
                  </a:cubicBezTo>
                  <a:cubicBezTo>
                    <a:pt x="20682" y="20527"/>
                    <a:pt x="20563" y="20586"/>
                    <a:pt x="20432" y="20646"/>
                  </a:cubicBezTo>
                  <a:cubicBezTo>
                    <a:pt x="20253" y="20705"/>
                    <a:pt x="20074" y="20765"/>
                    <a:pt x="19884" y="20800"/>
                  </a:cubicBezTo>
                  <a:cubicBezTo>
                    <a:pt x="19515" y="20860"/>
                    <a:pt x="19158" y="20872"/>
                    <a:pt x="18801" y="20884"/>
                  </a:cubicBezTo>
                  <a:lnTo>
                    <a:pt x="18265" y="20884"/>
                  </a:lnTo>
                  <a:cubicBezTo>
                    <a:pt x="18098" y="20872"/>
                    <a:pt x="17919" y="20848"/>
                    <a:pt x="17753" y="20789"/>
                  </a:cubicBezTo>
                  <a:cubicBezTo>
                    <a:pt x="17146" y="20562"/>
                    <a:pt x="16598" y="20277"/>
                    <a:pt x="16122" y="19967"/>
                  </a:cubicBezTo>
                  <a:lnTo>
                    <a:pt x="16086" y="19931"/>
                  </a:lnTo>
                  <a:cubicBezTo>
                    <a:pt x="15955" y="19848"/>
                    <a:pt x="15788" y="19729"/>
                    <a:pt x="15526" y="19503"/>
                  </a:cubicBezTo>
                  <a:cubicBezTo>
                    <a:pt x="15383" y="19384"/>
                    <a:pt x="15229" y="19241"/>
                    <a:pt x="15014" y="19003"/>
                  </a:cubicBezTo>
                  <a:cubicBezTo>
                    <a:pt x="14895" y="18860"/>
                    <a:pt x="14812" y="18729"/>
                    <a:pt x="14717" y="18598"/>
                  </a:cubicBezTo>
                  <a:cubicBezTo>
                    <a:pt x="14657" y="18503"/>
                    <a:pt x="14610" y="18431"/>
                    <a:pt x="14586" y="18348"/>
                  </a:cubicBezTo>
                  <a:lnTo>
                    <a:pt x="14574" y="18300"/>
                  </a:lnTo>
                  <a:lnTo>
                    <a:pt x="14550" y="18288"/>
                  </a:lnTo>
                  <a:lnTo>
                    <a:pt x="14526" y="18253"/>
                  </a:lnTo>
                  <a:lnTo>
                    <a:pt x="14455" y="18133"/>
                  </a:lnTo>
                  <a:close/>
                  <a:moveTo>
                    <a:pt x="12130" y="20089"/>
                  </a:moveTo>
                  <a:lnTo>
                    <a:pt x="12121" y="20098"/>
                  </a:lnTo>
                  <a:cubicBezTo>
                    <a:pt x="12097" y="20110"/>
                    <a:pt x="12097" y="20134"/>
                    <a:pt x="12085" y="20134"/>
                  </a:cubicBezTo>
                  <a:cubicBezTo>
                    <a:pt x="12085" y="20134"/>
                    <a:pt x="12097" y="20146"/>
                    <a:pt x="12121" y="20146"/>
                  </a:cubicBezTo>
                  <a:lnTo>
                    <a:pt x="12133" y="20146"/>
                  </a:lnTo>
                  <a:cubicBezTo>
                    <a:pt x="12145" y="20158"/>
                    <a:pt x="12193" y="20158"/>
                    <a:pt x="12264" y="20169"/>
                  </a:cubicBezTo>
                  <a:cubicBezTo>
                    <a:pt x="12335" y="20193"/>
                    <a:pt x="12419" y="20205"/>
                    <a:pt x="12502" y="20205"/>
                  </a:cubicBezTo>
                  <a:cubicBezTo>
                    <a:pt x="12621" y="20217"/>
                    <a:pt x="13502" y="20253"/>
                    <a:pt x="13502" y="20253"/>
                  </a:cubicBezTo>
                  <a:cubicBezTo>
                    <a:pt x="13586" y="20253"/>
                    <a:pt x="14002" y="20229"/>
                    <a:pt x="14026" y="20229"/>
                  </a:cubicBezTo>
                  <a:lnTo>
                    <a:pt x="14359" y="20193"/>
                  </a:lnTo>
                  <a:cubicBezTo>
                    <a:pt x="14467" y="20169"/>
                    <a:pt x="14598" y="20158"/>
                    <a:pt x="14740" y="20158"/>
                  </a:cubicBezTo>
                  <a:lnTo>
                    <a:pt x="14871" y="20158"/>
                  </a:lnTo>
                  <a:cubicBezTo>
                    <a:pt x="15217" y="20169"/>
                    <a:pt x="15574" y="20277"/>
                    <a:pt x="15943" y="20443"/>
                  </a:cubicBezTo>
                  <a:cubicBezTo>
                    <a:pt x="16312" y="20622"/>
                    <a:pt x="16681" y="20848"/>
                    <a:pt x="16979" y="21039"/>
                  </a:cubicBezTo>
                  <a:lnTo>
                    <a:pt x="17241" y="21205"/>
                  </a:lnTo>
                  <a:cubicBezTo>
                    <a:pt x="17336" y="21277"/>
                    <a:pt x="17431" y="21336"/>
                    <a:pt x="17503" y="21408"/>
                  </a:cubicBezTo>
                  <a:cubicBezTo>
                    <a:pt x="17598" y="21503"/>
                    <a:pt x="17658" y="21598"/>
                    <a:pt x="17693" y="21705"/>
                  </a:cubicBezTo>
                  <a:cubicBezTo>
                    <a:pt x="17717" y="21765"/>
                    <a:pt x="17729" y="21836"/>
                    <a:pt x="17729" y="21896"/>
                  </a:cubicBezTo>
                  <a:lnTo>
                    <a:pt x="17729" y="21884"/>
                  </a:lnTo>
                  <a:cubicBezTo>
                    <a:pt x="17741" y="21872"/>
                    <a:pt x="17741" y="21860"/>
                    <a:pt x="17741" y="21836"/>
                  </a:cubicBezTo>
                  <a:cubicBezTo>
                    <a:pt x="17753" y="21824"/>
                    <a:pt x="17753" y="21801"/>
                    <a:pt x="17753" y="21777"/>
                  </a:cubicBezTo>
                  <a:cubicBezTo>
                    <a:pt x="17753" y="21717"/>
                    <a:pt x="17741" y="21682"/>
                    <a:pt x="17729" y="21622"/>
                  </a:cubicBezTo>
                  <a:cubicBezTo>
                    <a:pt x="17693" y="21527"/>
                    <a:pt x="17634" y="21443"/>
                    <a:pt x="17550" y="21348"/>
                  </a:cubicBezTo>
                  <a:cubicBezTo>
                    <a:pt x="17467" y="21289"/>
                    <a:pt x="17396" y="21217"/>
                    <a:pt x="17288" y="21158"/>
                  </a:cubicBezTo>
                  <a:lnTo>
                    <a:pt x="17038" y="20991"/>
                  </a:lnTo>
                  <a:cubicBezTo>
                    <a:pt x="16741" y="20800"/>
                    <a:pt x="16384" y="20574"/>
                    <a:pt x="16014" y="20408"/>
                  </a:cubicBezTo>
                  <a:cubicBezTo>
                    <a:pt x="15645" y="20253"/>
                    <a:pt x="15300" y="20158"/>
                    <a:pt x="14967" y="20146"/>
                  </a:cubicBezTo>
                  <a:lnTo>
                    <a:pt x="14836" y="20146"/>
                  </a:lnTo>
                  <a:cubicBezTo>
                    <a:pt x="14705" y="20146"/>
                    <a:pt x="14586" y="20158"/>
                    <a:pt x="14479" y="20169"/>
                  </a:cubicBezTo>
                  <a:lnTo>
                    <a:pt x="14133" y="20217"/>
                  </a:lnTo>
                  <a:cubicBezTo>
                    <a:pt x="14133" y="20217"/>
                    <a:pt x="13705" y="20229"/>
                    <a:pt x="13621" y="20229"/>
                  </a:cubicBezTo>
                  <a:cubicBezTo>
                    <a:pt x="13621" y="20229"/>
                    <a:pt x="13086" y="20205"/>
                    <a:pt x="13002" y="20205"/>
                  </a:cubicBezTo>
                  <a:cubicBezTo>
                    <a:pt x="12859" y="20205"/>
                    <a:pt x="12728" y="20205"/>
                    <a:pt x="12609" y="20193"/>
                  </a:cubicBezTo>
                  <a:cubicBezTo>
                    <a:pt x="12514" y="20169"/>
                    <a:pt x="12443" y="20169"/>
                    <a:pt x="12371" y="20158"/>
                  </a:cubicBezTo>
                  <a:cubicBezTo>
                    <a:pt x="12288" y="20146"/>
                    <a:pt x="12252" y="20146"/>
                    <a:pt x="12216" y="20134"/>
                  </a:cubicBezTo>
                  <a:lnTo>
                    <a:pt x="12204" y="20134"/>
                  </a:lnTo>
                  <a:cubicBezTo>
                    <a:pt x="12193" y="20134"/>
                    <a:pt x="12169" y="20134"/>
                    <a:pt x="12157" y="20110"/>
                  </a:cubicBezTo>
                  <a:cubicBezTo>
                    <a:pt x="12149" y="20110"/>
                    <a:pt x="12141" y="20100"/>
                    <a:pt x="12130" y="20089"/>
                  </a:cubicBezTo>
                  <a:close/>
                  <a:moveTo>
                    <a:pt x="17729" y="21896"/>
                  </a:moveTo>
                  <a:cubicBezTo>
                    <a:pt x="17729" y="21904"/>
                    <a:pt x="17728" y="21912"/>
                    <a:pt x="17726" y="21920"/>
                  </a:cubicBezTo>
                  <a:lnTo>
                    <a:pt x="17726" y="21920"/>
                  </a:lnTo>
                  <a:cubicBezTo>
                    <a:pt x="17728" y="21920"/>
                    <a:pt x="17729" y="21920"/>
                    <a:pt x="17729" y="21920"/>
                  </a:cubicBezTo>
                  <a:lnTo>
                    <a:pt x="17729" y="21896"/>
                  </a:lnTo>
                  <a:close/>
                  <a:moveTo>
                    <a:pt x="14895" y="21039"/>
                  </a:moveTo>
                  <a:cubicBezTo>
                    <a:pt x="14764" y="21039"/>
                    <a:pt x="14681" y="21050"/>
                    <a:pt x="14586" y="21086"/>
                  </a:cubicBezTo>
                  <a:cubicBezTo>
                    <a:pt x="14479" y="21122"/>
                    <a:pt x="14395" y="21217"/>
                    <a:pt x="14324" y="21289"/>
                  </a:cubicBezTo>
                  <a:lnTo>
                    <a:pt x="14264" y="21348"/>
                  </a:lnTo>
                  <a:lnTo>
                    <a:pt x="14217" y="21396"/>
                  </a:lnTo>
                  <a:lnTo>
                    <a:pt x="14181" y="21420"/>
                  </a:lnTo>
                  <a:lnTo>
                    <a:pt x="14086" y="21515"/>
                  </a:lnTo>
                  <a:lnTo>
                    <a:pt x="14140" y="21544"/>
                  </a:lnTo>
                  <a:lnTo>
                    <a:pt x="14169" y="21515"/>
                  </a:lnTo>
                  <a:lnTo>
                    <a:pt x="14229" y="21455"/>
                  </a:lnTo>
                  <a:cubicBezTo>
                    <a:pt x="14300" y="21384"/>
                    <a:pt x="14395" y="21289"/>
                    <a:pt x="14467" y="21265"/>
                  </a:cubicBezTo>
                  <a:cubicBezTo>
                    <a:pt x="14526" y="21229"/>
                    <a:pt x="14621" y="21217"/>
                    <a:pt x="14752" y="21217"/>
                  </a:cubicBezTo>
                  <a:lnTo>
                    <a:pt x="14764" y="21217"/>
                  </a:lnTo>
                  <a:cubicBezTo>
                    <a:pt x="14883" y="21217"/>
                    <a:pt x="14991" y="21217"/>
                    <a:pt x="15098" y="21229"/>
                  </a:cubicBezTo>
                  <a:cubicBezTo>
                    <a:pt x="15538" y="21265"/>
                    <a:pt x="15943" y="21336"/>
                    <a:pt x="16253" y="21455"/>
                  </a:cubicBezTo>
                  <a:cubicBezTo>
                    <a:pt x="16419" y="21515"/>
                    <a:pt x="16550" y="21586"/>
                    <a:pt x="16681" y="21682"/>
                  </a:cubicBezTo>
                  <a:lnTo>
                    <a:pt x="16860" y="21812"/>
                  </a:lnTo>
                  <a:cubicBezTo>
                    <a:pt x="16896" y="21836"/>
                    <a:pt x="16943" y="21872"/>
                    <a:pt x="16967" y="21896"/>
                  </a:cubicBezTo>
                  <a:cubicBezTo>
                    <a:pt x="16979" y="21920"/>
                    <a:pt x="17003" y="21932"/>
                    <a:pt x="17026" y="21943"/>
                  </a:cubicBezTo>
                  <a:cubicBezTo>
                    <a:pt x="17134" y="22039"/>
                    <a:pt x="17241" y="22098"/>
                    <a:pt x="17324" y="22122"/>
                  </a:cubicBezTo>
                  <a:cubicBezTo>
                    <a:pt x="17372" y="22134"/>
                    <a:pt x="17396" y="22134"/>
                    <a:pt x="17443" y="22134"/>
                  </a:cubicBezTo>
                  <a:lnTo>
                    <a:pt x="17479" y="22134"/>
                  </a:lnTo>
                  <a:cubicBezTo>
                    <a:pt x="17515" y="22134"/>
                    <a:pt x="17562" y="22122"/>
                    <a:pt x="17610" y="22110"/>
                  </a:cubicBezTo>
                  <a:cubicBezTo>
                    <a:pt x="17622" y="22098"/>
                    <a:pt x="17658" y="22098"/>
                    <a:pt x="17669" y="22074"/>
                  </a:cubicBezTo>
                  <a:lnTo>
                    <a:pt x="17681" y="22063"/>
                  </a:lnTo>
                  <a:lnTo>
                    <a:pt x="17693" y="22015"/>
                  </a:lnTo>
                  <a:cubicBezTo>
                    <a:pt x="17693" y="22003"/>
                    <a:pt x="17693" y="21991"/>
                    <a:pt x="17717" y="21979"/>
                  </a:cubicBezTo>
                  <a:cubicBezTo>
                    <a:pt x="17717" y="21955"/>
                    <a:pt x="17722" y="21937"/>
                    <a:pt x="17726" y="21920"/>
                  </a:cubicBezTo>
                  <a:lnTo>
                    <a:pt x="17726" y="21920"/>
                  </a:lnTo>
                  <a:cubicBezTo>
                    <a:pt x="17722" y="21921"/>
                    <a:pt x="17717" y="21924"/>
                    <a:pt x="17717" y="21932"/>
                  </a:cubicBezTo>
                  <a:cubicBezTo>
                    <a:pt x="17681" y="21943"/>
                    <a:pt x="17658" y="21955"/>
                    <a:pt x="17610" y="21955"/>
                  </a:cubicBezTo>
                  <a:lnTo>
                    <a:pt x="17574" y="21955"/>
                  </a:lnTo>
                  <a:cubicBezTo>
                    <a:pt x="17550" y="21955"/>
                    <a:pt x="17515" y="21955"/>
                    <a:pt x="17491" y="21943"/>
                  </a:cubicBezTo>
                  <a:cubicBezTo>
                    <a:pt x="17419" y="21932"/>
                    <a:pt x="17324" y="21872"/>
                    <a:pt x="17217" y="21801"/>
                  </a:cubicBezTo>
                  <a:cubicBezTo>
                    <a:pt x="17217" y="21801"/>
                    <a:pt x="17181" y="21765"/>
                    <a:pt x="17157" y="21753"/>
                  </a:cubicBezTo>
                  <a:cubicBezTo>
                    <a:pt x="17134" y="21717"/>
                    <a:pt x="17086" y="21693"/>
                    <a:pt x="17062" y="21658"/>
                  </a:cubicBezTo>
                  <a:lnTo>
                    <a:pt x="16884" y="21527"/>
                  </a:lnTo>
                  <a:cubicBezTo>
                    <a:pt x="16741" y="21443"/>
                    <a:pt x="16598" y="21360"/>
                    <a:pt x="16431" y="21289"/>
                  </a:cubicBezTo>
                  <a:cubicBezTo>
                    <a:pt x="16110" y="21158"/>
                    <a:pt x="15705" y="21086"/>
                    <a:pt x="15241" y="21050"/>
                  </a:cubicBezTo>
                  <a:cubicBezTo>
                    <a:pt x="15133" y="21050"/>
                    <a:pt x="15014" y="21039"/>
                    <a:pt x="14919" y="21039"/>
                  </a:cubicBezTo>
                  <a:close/>
                  <a:moveTo>
                    <a:pt x="14140" y="21544"/>
                  </a:moveTo>
                  <a:lnTo>
                    <a:pt x="14121" y="21562"/>
                  </a:lnTo>
                  <a:cubicBezTo>
                    <a:pt x="14121" y="21574"/>
                    <a:pt x="14109" y="21574"/>
                    <a:pt x="14098" y="21586"/>
                  </a:cubicBezTo>
                  <a:lnTo>
                    <a:pt x="14109" y="21586"/>
                  </a:lnTo>
                  <a:cubicBezTo>
                    <a:pt x="14109" y="21586"/>
                    <a:pt x="14121" y="21598"/>
                    <a:pt x="14145" y="21598"/>
                  </a:cubicBezTo>
                  <a:lnTo>
                    <a:pt x="14157" y="21622"/>
                  </a:lnTo>
                  <a:cubicBezTo>
                    <a:pt x="14181" y="21634"/>
                    <a:pt x="14205" y="21646"/>
                    <a:pt x="14217" y="21658"/>
                  </a:cubicBezTo>
                  <a:cubicBezTo>
                    <a:pt x="14264" y="21705"/>
                    <a:pt x="14288" y="21741"/>
                    <a:pt x="14324" y="21777"/>
                  </a:cubicBezTo>
                  <a:cubicBezTo>
                    <a:pt x="14348" y="21824"/>
                    <a:pt x="14383" y="21872"/>
                    <a:pt x="14395" y="21920"/>
                  </a:cubicBezTo>
                  <a:cubicBezTo>
                    <a:pt x="14407" y="21943"/>
                    <a:pt x="14407" y="21955"/>
                    <a:pt x="14419" y="21991"/>
                  </a:cubicBezTo>
                  <a:cubicBezTo>
                    <a:pt x="14443" y="22003"/>
                    <a:pt x="14443" y="22015"/>
                    <a:pt x="14443" y="22039"/>
                  </a:cubicBezTo>
                  <a:lnTo>
                    <a:pt x="14443" y="22051"/>
                  </a:lnTo>
                  <a:lnTo>
                    <a:pt x="14443" y="22074"/>
                  </a:lnTo>
                  <a:cubicBezTo>
                    <a:pt x="14450" y="22097"/>
                    <a:pt x="14453" y="22115"/>
                    <a:pt x="14454" y="22134"/>
                  </a:cubicBezTo>
                  <a:lnTo>
                    <a:pt x="14454" y="22134"/>
                  </a:lnTo>
                  <a:cubicBezTo>
                    <a:pt x="14454" y="22134"/>
                    <a:pt x="14455" y="22134"/>
                    <a:pt x="14455" y="22134"/>
                  </a:cubicBezTo>
                  <a:cubicBezTo>
                    <a:pt x="14467" y="22122"/>
                    <a:pt x="14479" y="22122"/>
                    <a:pt x="14490" y="22122"/>
                  </a:cubicBezTo>
                  <a:lnTo>
                    <a:pt x="14526" y="22122"/>
                  </a:lnTo>
                  <a:lnTo>
                    <a:pt x="14526" y="22110"/>
                  </a:lnTo>
                  <a:lnTo>
                    <a:pt x="14526" y="22098"/>
                  </a:lnTo>
                  <a:cubicBezTo>
                    <a:pt x="14526" y="22074"/>
                    <a:pt x="14514" y="22051"/>
                    <a:pt x="14514" y="22015"/>
                  </a:cubicBezTo>
                  <a:lnTo>
                    <a:pt x="14514" y="21991"/>
                  </a:lnTo>
                  <a:lnTo>
                    <a:pt x="14514" y="21979"/>
                  </a:lnTo>
                  <a:cubicBezTo>
                    <a:pt x="14490" y="21955"/>
                    <a:pt x="14490" y="21955"/>
                    <a:pt x="14490" y="21943"/>
                  </a:cubicBezTo>
                  <a:cubicBezTo>
                    <a:pt x="14479" y="21932"/>
                    <a:pt x="14479" y="21896"/>
                    <a:pt x="14467" y="21884"/>
                  </a:cubicBezTo>
                  <a:cubicBezTo>
                    <a:pt x="14431" y="21836"/>
                    <a:pt x="14419" y="21812"/>
                    <a:pt x="14395" y="21765"/>
                  </a:cubicBezTo>
                  <a:cubicBezTo>
                    <a:pt x="14359" y="21717"/>
                    <a:pt x="14336" y="21693"/>
                    <a:pt x="14300" y="21658"/>
                  </a:cubicBezTo>
                  <a:lnTo>
                    <a:pt x="14252" y="21622"/>
                  </a:lnTo>
                  <a:lnTo>
                    <a:pt x="14240" y="21598"/>
                  </a:lnTo>
                  <a:cubicBezTo>
                    <a:pt x="14240" y="21586"/>
                    <a:pt x="14229" y="21586"/>
                    <a:pt x="14229" y="21586"/>
                  </a:cubicBezTo>
                  <a:lnTo>
                    <a:pt x="14217" y="21586"/>
                  </a:lnTo>
                  <a:lnTo>
                    <a:pt x="14140" y="21544"/>
                  </a:lnTo>
                  <a:close/>
                  <a:moveTo>
                    <a:pt x="19717" y="0"/>
                  </a:moveTo>
                  <a:cubicBezTo>
                    <a:pt x="19515" y="0"/>
                    <a:pt x="19312" y="36"/>
                    <a:pt x="19122" y="96"/>
                  </a:cubicBezTo>
                  <a:cubicBezTo>
                    <a:pt x="18753" y="227"/>
                    <a:pt x="18420" y="500"/>
                    <a:pt x="18193" y="858"/>
                  </a:cubicBezTo>
                  <a:cubicBezTo>
                    <a:pt x="18086" y="1012"/>
                    <a:pt x="17991" y="1191"/>
                    <a:pt x="17908" y="1381"/>
                  </a:cubicBezTo>
                  <a:cubicBezTo>
                    <a:pt x="17860" y="1465"/>
                    <a:pt x="17824" y="1560"/>
                    <a:pt x="17788" y="1643"/>
                  </a:cubicBezTo>
                  <a:lnTo>
                    <a:pt x="17693" y="1870"/>
                  </a:lnTo>
                  <a:lnTo>
                    <a:pt x="17503" y="1917"/>
                  </a:lnTo>
                  <a:cubicBezTo>
                    <a:pt x="17431" y="1929"/>
                    <a:pt x="17336" y="1965"/>
                    <a:pt x="17253" y="1989"/>
                  </a:cubicBezTo>
                  <a:cubicBezTo>
                    <a:pt x="16896" y="2096"/>
                    <a:pt x="16610" y="2215"/>
                    <a:pt x="16360" y="2346"/>
                  </a:cubicBezTo>
                  <a:cubicBezTo>
                    <a:pt x="16026" y="2524"/>
                    <a:pt x="15753" y="2751"/>
                    <a:pt x="15526" y="3013"/>
                  </a:cubicBezTo>
                  <a:cubicBezTo>
                    <a:pt x="15467" y="3096"/>
                    <a:pt x="15407" y="3167"/>
                    <a:pt x="15360" y="3239"/>
                  </a:cubicBezTo>
                  <a:cubicBezTo>
                    <a:pt x="15312" y="3298"/>
                    <a:pt x="15276" y="3370"/>
                    <a:pt x="15241" y="3429"/>
                  </a:cubicBezTo>
                  <a:lnTo>
                    <a:pt x="15217" y="3477"/>
                  </a:lnTo>
                  <a:cubicBezTo>
                    <a:pt x="15133" y="3608"/>
                    <a:pt x="15038" y="3763"/>
                    <a:pt x="14883" y="3882"/>
                  </a:cubicBezTo>
                  <a:cubicBezTo>
                    <a:pt x="14752" y="3989"/>
                    <a:pt x="14574" y="4072"/>
                    <a:pt x="14395" y="4144"/>
                  </a:cubicBezTo>
                  <a:cubicBezTo>
                    <a:pt x="14217" y="4239"/>
                    <a:pt x="14038" y="4322"/>
                    <a:pt x="13859" y="4465"/>
                  </a:cubicBezTo>
                  <a:cubicBezTo>
                    <a:pt x="13764" y="4513"/>
                    <a:pt x="13693" y="4608"/>
                    <a:pt x="13633" y="4679"/>
                  </a:cubicBezTo>
                  <a:cubicBezTo>
                    <a:pt x="13574" y="4763"/>
                    <a:pt x="13526" y="4834"/>
                    <a:pt x="13490" y="4906"/>
                  </a:cubicBezTo>
                  <a:lnTo>
                    <a:pt x="13455" y="4941"/>
                  </a:lnTo>
                  <a:cubicBezTo>
                    <a:pt x="13347" y="5096"/>
                    <a:pt x="13228" y="5275"/>
                    <a:pt x="13086" y="5334"/>
                  </a:cubicBezTo>
                  <a:cubicBezTo>
                    <a:pt x="13014" y="5370"/>
                    <a:pt x="12907" y="5382"/>
                    <a:pt x="12812" y="5382"/>
                  </a:cubicBezTo>
                  <a:lnTo>
                    <a:pt x="12752" y="5382"/>
                  </a:lnTo>
                  <a:cubicBezTo>
                    <a:pt x="12669" y="5382"/>
                    <a:pt x="12574" y="5382"/>
                    <a:pt x="12490" y="5394"/>
                  </a:cubicBezTo>
                  <a:cubicBezTo>
                    <a:pt x="12240" y="5441"/>
                    <a:pt x="12062" y="5596"/>
                    <a:pt x="11895" y="5727"/>
                  </a:cubicBezTo>
                  <a:cubicBezTo>
                    <a:pt x="11859" y="5751"/>
                    <a:pt x="11823" y="5787"/>
                    <a:pt x="11788" y="5811"/>
                  </a:cubicBezTo>
                  <a:cubicBezTo>
                    <a:pt x="11657" y="5930"/>
                    <a:pt x="11538" y="6037"/>
                    <a:pt x="11407" y="6108"/>
                  </a:cubicBezTo>
                  <a:cubicBezTo>
                    <a:pt x="11228" y="6215"/>
                    <a:pt x="11014" y="6275"/>
                    <a:pt x="10811" y="6346"/>
                  </a:cubicBezTo>
                  <a:lnTo>
                    <a:pt x="9597" y="6739"/>
                  </a:lnTo>
                  <a:lnTo>
                    <a:pt x="9573" y="6703"/>
                  </a:lnTo>
                  <a:lnTo>
                    <a:pt x="9561" y="6692"/>
                  </a:lnTo>
                  <a:lnTo>
                    <a:pt x="9466" y="6608"/>
                  </a:lnTo>
                  <a:cubicBezTo>
                    <a:pt x="9406" y="6549"/>
                    <a:pt x="9335" y="6501"/>
                    <a:pt x="9264" y="6453"/>
                  </a:cubicBezTo>
                  <a:cubicBezTo>
                    <a:pt x="9109" y="6370"/>
                    <a:pt x="8930" y="6311"/>
                    <a:pt x="8764" y="6275"/>
                  </a:cubicBezTo>
                  <a:cubicBezTo>
                    <a:pt x="8704" y="6263"/>
                    <a:pt x="8633" y="6263"/>
                    <a:pt x="8573" y="6263"/>
                  </a:cubicBezTo>
                  <a:cubicBezTo>
                    <a:pt x="8454" y="6263"/>
                    <a:pt x="8335" y="6275"/>
                    <a:pt x="8216" y="6299"/>
                  </a:cubicBezTo>
                  <a:cubicBezTo>
                    <a:pt x="8133" y="6334"/>
                    <a:pt x="8037" y="6358"/>
                    <a:pt x="7966" y="6406"/>
                  </a:cubicBezTo>
                  <a:cubicBezTo>
                    <a:pt x="7930" y="6430"/>
                    <a:pt x="7906" y="6442"/>
                    <a:pt x="7894" y="6453"/>
                  </a:cubicBezTo>
                  <a:cubicBezTo>
                    <a:pt x="7847" y="6489"/>
                    <a:pt x="7787" y="6513"/>
                    <a:pt x="7740" y="6549"/>
                  </a:cubicBezTo>
                  <a:cubicBezTo>
                    <a:pt x="7668" y="6584"/>
                    <a:pt x="7597" y="6632"/>
                    <a:pt x="7513" y="6656"/>
                  </a:cubicBezTo>
                  <a:cubicBezTo>
                    <a:pt x="7454" y="6692"/>
                    <a:pt x="7371" y="6703"/>
                    <a:pt x="7275" y="6739"/>
                  </a:cubicBezTo>
                  <a:lnTo>
                    <a:pt x="7061" y="6775"/>
                  </a:lnTo>
                  <a:cubicBezTo>
                    <a:pt x="6966" y="6799"/>
                    <a:pt x="6859" y="6811"/>
                    <a:pt x="6763" y="6834"/>
                  </a:cubicBezTo>
                  <a:cubicBezTo>
                    <a:pt x="6430" y="6918"/>
                    <a:pt x="6085" y="7013"/>
                    <a:pt x="5751" y="7132"/>
                  </a:cubicBezTo>
                  <a:cubicBezTo>
                    <a:pt x="5370" y="7275"/>
                    <a:pt x="4989" y="7454"/>
                    <a:pt x="4513" y="7692"/>
                  </a:cubicBezTo>
                  <a:cubicBezTo>
                    <a:pt x="4323" y="7787"/>
                    <a:pt x="3632" y="8132"/>
                    <a:pt x="3632" y="8132"/>
                  </a:cubicBezTo>
                  <a:cubicBezTo>
                    <a:pt x="3549" y="8180"/>
                    <a:pt x="3441" y="8239"/>
                    <a:pt x="3346" y="8299"/>
                  </a:cubicBezTo>
                  <a:cubicBezTo>
                    <a:pt x="3025" y="8501"/>
                    <a:pt x="2775" y="8775"/>
                    <a:pt x="2513" y="9013"/>
                  </a:cubicBezTo>
                  <a:lnTo>
                    <a:pt x="2382" y="9144"/>
                  </a:lnTo>
                  <a:cubicBezTo>
                    <a:pt x="2251" y="9275"/>
                    <a:pt x="2096" y="9430"/>
                    <a:pt x="1941" y="9561"/>
                  </a:cubicBezTo>
                  <a:cubicBezTo>
                    <a:pt x="1894" y="9597"/>
                    <a:pt x="1858" y="9621"/>
                    <a:pt x="1822" y="9656"/>
                  </a:cubicBezTo>
                  <a:cubicBezTo>
                    <a:pt x="1786" y="9668"/>
                    <a:pt x="1775" y="9680"/>
                    <a:pt x="1739" y="9692"/>
                  </a:cubicBezTo>
                  <a:cubicBezTo>
                    <a:pt x="1727" y="9716"/>
                    <a:pt x="1715" y="9728"/>
                    <a:pt x="1679" y="9728"/>
                  </a:cubicBezTo>
                  <a:cubicBezTo>
                    <a:pt x="1608" y="9787"/>
                    <a:pt x="1525" y="9847"/>
                    <a:pt x="1441" y="9918"/>
                  </a:cubicBezTo>
                  <a:cubicBezTo>
                    <a:pt x="1370" y="9978"/>
                    <a:pt x="1310" y="10049"/>
                    <a:pt x="1251" y="10109"/>
                  </a:cubicBezTo>
                  <a:cubicBezTo>
                    <a:pt x="1179" y="10192"/>
                    <a:pt x="1108" y="10263"/>
                    <a:pt x="1013" y="10335"/>
                  </a:cubicBezTo>
                  <a:cubicBezTo>
                    <a:pt x="941" y="10394"/>
                    <a:pt x="870" y="10454"/>
                    <a:pt x="786" y="10502"/>
                  </a:cubicBezTo>
                  <a:cubicBezTo>
                    <a:pt x="703" y="10561"/>
                    <a:pt x="632" y="10621"/>
                    <a:pt x="548" y="10692"/>
                  </a:cubicBezTo>
                  <a:cubicBezTo>
                    <a:pt x="405" y="10847"/>
                    <a:pt x="286" y="11002"/>
                    <a:pt x="215" y="11180"/>
                  </a:cubicBezTo>
                  <a:cubicBezTo>
                    <a:pt x="155" y="11335"/>
                    <a:pt x="108" y="11502"/>
                    <a:pt x="108" y="11645"/>
                  </a:cubicBezTo>
                  <a:lnTo>
                    <a:pt x="108" y="11764"/>
                  </a:lnTo>
                  <a:cubicBezTo>
                    <a:pt x="120" y="11954"/>
                    <a:pt x="191" y="12133"/>
                    <a:pt x="310" y="12299"/>
                  </a:cubicBezTo>
                  <a:cubicBezTo>
                    <a:pt x="429" y="12454"/>
                    <a:pt x="572" y="12585"/>
                    <a:pt x="751" y="12669"/>
                  </a:cubicBezTo>
                  <a:cubicBezTo>
                    <a:pt x="834" y="12716"/>
                    <a:pt x="929" y="12752"/>
                    <a:pt x="1013" y="12764"/>
                  </a:cubicBezTo>
                  <a:cubicBezTo>
                    <a:pt x="1084" y="12776"/>
                    <a:pt x="1179" y="12788"/>
                    <a:pt x="1286" y="12788"/>
                  </a:cubicBezTo>
                  <a:lnTo>
                    <a:pt x="1477" y="12788"/>
                  </a:lnTo>
                  <a:cubicBezTo>
                    <a:pt x="1477" y="12847"/>
                    <a:pt x="1465" y="12907"/>
                    <a:pt x="1465" y="12966"/>
                  </a:cubicBezTo>
                  <a:lnTo>
                    <a:pt x="1465" y="13026"/>
                  </a:lnTo>
                  <a:lnTo>
                    <a:pt x="1429" y="13109"/>
                  </a:lnTo>
                  <a:cubicBezTo>
                    <a:pt x="1405" y="13169"/>
                    <a:pt x="1382" y="13228"/>
                    <a:pt x="1358" y="13288"/>
                  </a:cubicBezTo>
                  <a:cubicBezTo>
                    <a:pt x="1346" y="13323"/>
                    <a:pt x="1322" y="13359"/>
                    <a:pt x="1322" y="13407"/>
                  </a:cubicBezTo>
                  <a:lnTo>
                    <a:pt x="1298" y="13526"/>
                  </a:lnTo>
                  <a:cubicBezTo>
                    <a:pt x="1286" y="13585"/>
                    <a:pt x="1251" y="13657"/>
                    <a:pt x="1227" y="13704"/>
                  </a:cubicBezTo>
                  <a:cubicBezTo>
                    <a:pt x="1203" y="13728"/>
                    <a:pt x="1179" y="13764"/>
                    <a:pt x="1132" y="13788"/>
                  </a:cubicBezTo>
                  <a:cubicBezTo>
                    <a:pt x="1072" y="13823"/>
                    <a:pt x="1013" y="13847"/>
                    <a:pt x="965" y="13883"/>
                  </a:cubicBezTo>
                  <a:lnTo>
                    <a:pt x="929" y="13919"/>
                  </a:lnTo>
                  <a:cubicBezTo>
                    <a:pt x="905" y="13942"/>
                    <a:pt x="894" y="13954"/>
                    <a:pt x="894" y="13966"/>
                  </a:cubicBezTo>
                  <a:lnTo>
                    <a:pt x="894" y="13978"/>
                  </a:lnTo>
                  <a:lnTo>
                    <a:pt x="894" y="14002"/>
                  </a:lnTo>
                  <a:lnTo>
                    <a:pt x="751" y="14145"/>
                  </a:lnTo>
                  <a:cubicBezTo>
                    <a:pt x="536" y="14383"/>
                    <a:pt x="405" y="14669"/>
                    <a:pt x="298" y="14895"/>
                  </a:cubicBezTo>
                  <a:cubicBezTo>
                    <a:pt x="167" y="15193"/>
                    <a:pt x="96" y="15443"/>
                    <a:pt x="48" y="15669"/>
                  </a:cubicBezTo>
                  <a:cubicBezTo>
                    <a:pt x="12" y="15812"/>
                    <a:pt x="1" y="15967"/>
                    <a:pt x="1" y="16109"/>
                  </a:cubicBezTo>
                  <a:cubicBezTo>
                    <a:pt x="1" y="16228"/>
                    <a:pt x="12" y="16348"/>
                    <a:pt x="36" y="16467"/>
                  </a:cubicBezTo>
                  <a:cubicBezTo>
                    <a:pt x="60" y="16693"/>
                    <a:pt x="120" y="16931"/>
                    <a:pt x="227" y="17193"/>
                  </a:cubicBezTo>
                  <a:cubicBezTo>
                    <a:pt x="298" y="17407"/>
                    <a:pt x="405" y="17645"/>
                    <a:pt x="536" y="17872"/>
                  </a:cubicBezTo>
                  <a:cubicBezTo>
                    <a:pt x="572" y="17931"/>
                    <a:pt x="608" y="17967"/>
                    <a:pt x="655" y="18014"/>
                  </a:cubicBezTo>
                  <a:lnTo>
                    <a:pt x="751" y="18110"/>
                  </a:lnTo>
                  <a:lnTo>
                    <a:pt x="786" y="18145"/>
                  </a:lnTo>
                  <a:lnTo>
                    <a:pt x="894" y="18253"/>
                  </a:lnTo>
                  <a:cubicBezTo>
                    <a:pt x="941" y="18300"/>
                    <a:pt x="1001" y="18348"/>
                    <a:pt x="1024" y="18383"/>
                  </a:cubicBezTo>
                  <a:cubicBezTo>
                    <a:pt x="1084" y="18443"/>
                    <a:pt x="1144" y="18538"/>
                    <a:pt x="1239" y="18705"/>
                  </a:cubicBezTo>
                  <a:cubicBezTo>
                    <a:pt x="1298" y="18800"/>
                    <a:pt x="1405" y="18967"/>
                    <a:pt x="1525" y="19134"/>
                  </a:cubicBezTo>
                  <a:cubicBezTo>
                    <a:pt x="1763" y="19455"/>
                    <a:pt x="2084" y="19788"/>
                    <a:pt x="2453" y="20110"/>
                  </a:cubicBezTo>
                  <a:cubicBezTo>
                    <a:pt x="2620" y="20253"/>
                    <a:pt x="2846" y="20443"/>
                    <a:pt x="3096" y="20622"/>
                  </a:cubicBezTo>
                  <a:cubicBezTo>
                    <a:pt x="3334" y="20789"/>
                    <a:pt x="3608" y="20931"/>
                    <a:pt x="3882" y="21062"/>
                  </a:cubicBezTo>
                  <a:cubicBezTo>
                    <a:pt x="4465" y="21324"/>
                    <a:pt x="5096" y="21455"/>
                    <a:pt x="5704" y="21455"/>
                  </a:cubicBezTo>
                  <a:lnTo>
                    <a:pt x="5847" y="21455"/>
                  </a:lnTo>
                  <a:cubicBezTo>
                    <a:pt x="6013" y="21455"/>
                    <a:pt x="6180" y="21420"/>
                    <a:pt x="6323" y="21408"/>
                  </a:cubicBezTo>
                  <a:lnTo>
                    <a:pt x="6906" y="21336"/>
                  </a:lnTo>
                  <a:cubicBezTo>
                    <a:pt x="7335" y="21289"/>
                    <a:pt x="7680" y="21265"/>
                    <a:pt x="7990" y="21241"/>
                  </a:cubicBezTo>
                  <a:cubicBezTo>
                    <a:pt x="8252" y="21229"/>
                    <a:pt x="8490" y="21229"/>
                    <a:pt x="8728" y="21229"/>
                  </a:cubicBezTo>
                  <a:cubicBezTo>
                    <a:pt x="9287" y="21229"/>
                    <a:pt x="9776" y="21277"/>
                    <a:pt x="10252" y="21360"/>
                  </a:cubicBezTo>
                  <a:cubicBezTo>
                    <a:pt x="10371" y="21384"/>
                    <a:pt x="10490" y="21408"/>
                    <a:pt x="10597" y="21443"/>
                  </a:cubicBezTo>
                  <a:cubicBezTo>
                    <a:pt x="10669" y="21455"/>
                    <a:pt x="11109" y="21562"/>
                    <a:pt x="11109" y="21562"/>
                  </a:cubicBezTo>
                  <a:cubicBezTo>
                    <a:pt x="11109" y="21562"/>
                    <a:pt x="11907" y="21682"/>
                    <a:pt x="11966" y="21682"/>
                  </a:cubicBezTo>
                  <a:cubicBezTo>
                    <a:pt x="12157" y="21705"/>
                    <a:pt x="12335" y="21741"/>
                    <a:pt x="12538" y="21777"/>
                  </a:cubicBezTo>
                  <a:cubicBezTo>
                    <a:pt x="12907" y="21872"/>
                    <a:pt x="13264" y="21991"/>
                    <a:pt x="13621" y="22122"/>
                  </a:cubicBezTo>
                  <a:cubicBezTo>
                    <a:pt x="13669" y="22134"/>
                    <a:pt x="13693" y="22158"/>
                    <a:pt x="13740" y="22170"/>
                  </a:cubicBezTo>
                  <a:cubicBezTo>
                    <a:pt x="13871" y="22229"/>
                    <a:pt x="14026" y="22289"/>
                    <a:pt x="14205" y="22301"/>
                  </a:cubicBezTo>
                  <a:lnTo>
                    <a:pt x="14229" y="22301"/>
                  </a:lnTo>
                  <a:cubicBezTo>
                    <a:pt x="14264" y="22301"/>
                    <a:pt x="14288" y="22301"/>
                    <a:pt x="14324" y="22289"/>
                  </a:cubicBezTo>
                  <a:cubicBezTo>
                    <a:pt x="14336" y="22289"/>
                    <a:pt x="14348" y="22289"/>
                    <a:pt x="14348" y="22277"/>
                  </a:cubicBezTo>
                  <a:cubicBezTo>
                    <a:pt x="14359" y="22277"/>
                    <a:pt x="14383" y="22277"/>
                    <a:pt x="14407" y="22253"/>
                  </a:cubicBezTo>
                  <a:lnTo>
                    <a:pt x="14419" y="22253"/>
                  </a:lnTo>
                  <a:cubicBezTo>
                    <a:pt x="14443" y="22241"/>
                    <a:pt x="14443" y="22229"/>
                    <a:pt x="14443" y="22229"/>
                  </a:cubicBezTo>
                  <a:cubicBezTo>
                    <a:pt x="14443" y="22217"/>
                    <a:pt x="14443" y="22193"/>
                    <a:pt x="14455" y="22193"/>
                  </a:cubicBezTo>
                  <a:lnTo>
                    <a:pt x="14455" y="22170"/>
                  </a:lnTo>
                  <a:cubicBezTo>
                    <a:pt x="14455" y="22157"/>
                    <a:pt x="14455" y="22145"/>
                    <a:pt x="14454" y="22134"/>
                  </a:cubicBezTo>
                  <a:lnTo>
                    <a:pt x="14454" y="22134"/>
                  </a:lnTo>
                  <a:cubicBezTo>
                    <a:pt x="14431" y="22134"/>
                    <a:pt x="14419" y="22158"/>
                    <a:pt x="14395" y="22158"/>
                  </a:cubicBezTo>
                  <a:lnTo>
                    <a:pt x="14371" y="22158"/>
                  </a:lnTo>
                  <a:cubicBezTo>
                    <a:pt x="14217" y="22134"/>
                    <a:pt x="14074" y="22098"/>
                    <a:pt x="13943" y="22039"/>
                  </a:cubicBezTo>
                  <a:cubicBezTo>
                    <a:pt x="13895" y="22015"/>
                    <a:pt x="13871" y="22003"/>
                    <a:pt x="13824" y="21991"/>
                  </a:cubicBezTo>
                  <a:cubicBezTo>
                    <a:pt x="13467" y="21836"/>
                    <a:pt x="13097" y="21741"/>
                    <a:pt x="12728" y="21646"/>
                  </a:cubicBezTo>
                  <a:cubicBezTo>
                    <a:pt x="12526" y="21610"/>
                    <a:pt x="12347" y="21574"/>
                    <a:pt x="12157" y="21539"/>
                  </a:cubicBezTo>
                  <a:cubicBezTo>
                    <a:pt x="12085" y="21527"/>
                    <a:pt x="11300" y="21431"/>
                    <a:pt x="11300" y="21431"/>
                  </a:cubicBezTo>
                  <a:lnTo>
                    <a:pt x="11121" y="21384"/>
                  </a:lnTo>
                  <a:cubicBezTo>
                    <a:pt x="11085" y="21372"/>
                    <a:pt x="10859" y="21324"/>
                    <a:pt x="10788" y="21312"/>
                  </a:cubicBezTo>
                  <a:cubicBezTo>
                    <a:pt x="10669" y="21277"/>
                    <a:pt x="10549" y="21253"/>
                    <a:pt x="10442" y="21229"/>
                  </a:cubicBezTo>
                  <a:cubicBezTo>
                    <a:pt x="9966" y="21146"/>
                    <a:pt x="9466" y="21098"/>
                    <a:pt x="8895" y="21098"/>
                  </a:cubicBezTo>
                  <a:cubicBezTo>
                    <a:pt x="8656" y="21098"/>
                    <a:pt x="8418" y="21098"/>
                    <a:pt x="8168" y="21110"/>
                  </a:cubicBezTo>
                  <a:cubicBezTo>
                    <a:pt x="7847" y="21134"/>
                    <a:pt x="7501" y="21158"/>
                    <a:pt x="7073" y="21205"/>
                  </a:cubicBezTo>
                  <a:lnTo>
                    <a:pt x="6478" y="21277"/>
                  </a:lnTo>
                  <a:cubicBezTo>
                    <a:pt x="6323" y="21289"/>
                    <a:pt x="6156" y="21324"/>
                    <a:pt x="6001" y="21324"/>
                  </a:cubicBezTo>
                  <a:lnTo>
                    <a:pt x="5847" y="21324"/>
                  </a:lnTo>
                  <a:cubicBezTo>
                    <a:pt x="5251" y="21324"/>
                    <a:pt x="4644" y="21193"/>
                    <a:pt x="4072" y="20931"/>
                  </a:cubicBezTo>
                  <a:cubicBezTo>
                    <a:pt x="3799" y="20812"/>
                    <a:pt x="3537" y="20669"/>
                    <a:pt x="3299" y="20503"/>
                  </a:cubicBezTo>
                  <a:cubicBezTo>
                    <a:pt x="3049" y="20324"/>
                    <a:pt x="2822" y="20146"/>
                    <a:pt x="2668" y="20015"/>
                  </a:cubicBezTo>
                  <a:cubicBezTo>
                    <a:pt x="2287" y="19705"/>
                    <a:pt x="1965" y="19360"/>
                    <a:pt x="1739" y="19050"/>
                  </a:cubicBezTo>
                  <a:cubicBezTo>
                    <a:pt x="1620" y="18884"/>
                    <a:pt x="1513" y="18717"/>
                    <a:pt x="1453" y="18610"/>
                  </a:cubicBezTo>
                  <a:cubicBezTo>
                    <a:pt x="1370" y="18467"/>
                    <a:pt x="1298" y="18360"/>
                    <a:pt x="1239" y="18300"/>
                  </a:cubicBezTo>
                  <a:cubicBezTo>
                    <a:pt x="1191" y="18253"/>
                    <a:pt x="1144" y="18217"/>
                    <a:pt x="1084" y="18169"/>
                  </a:cubicBezTo>
                  <a:cubicBezTo>
                    <a:pt x="1060" y="18133"/>
                    <a:pt x="1013" y="18110"/>
                    <a:pt x="977" y="18062"/>
                  </a:cubicBezTo>
                  <a:lnTo>
                    <a:pt x="941" y="18014"/>
                  </a:lnTo>
                  <a:cubicBezTo>
                    <a:pt x="905" y="17991"/>
                    <a:pt x="882" y="17979"/>
                    <a:pt x="846" y="17943"/>
                  </a:cubicBezTo>
                  <a:cubicBezTo>
                    <a:pt x="822" y="17895"/>
                    <a:pt x="774" y="17860"/>
                    <a:pt x="739" y="17812"/>
                  </a:cubicBezTo>
                  <a:cubicBezTo>
                    <a:pt x="608" y="17598"/>
                    <a:pt x="524" y="17360"/>
                    <a:pt x="429" y="17157"/>
                  </a:cubicBezTo>
                  <a:cubicBezTo>
                    <a:pt x="322" y="16883"/>
                    <a:pt x="262" y="16669"/>
                    <a:pt x="239" y="16443"/>
                  </a:cubicBezTo>
                  <a:cubicBezTo>
                    <a:pt x="227" y="16324"/>
                    <a:pt x="203" y="16217"/>
                    <a:pt x="203" y="16098"/>
                  </a:cubicBezTo>
                  <a:cubicBezTo>
                    <a:pt x="203" y="15955"/>
                    <a:pt x="227" y="15812"/>
                    <a:pt x="251" y="15681"/>
                  </a:cubicBezTo>
                  <a:cubicBezTo>
                    <a:pt x="298" y="15455"/>
                    <a:pt x="370" y="15216"/>
                    <a:pt x="501" y="14919"/>
                  </a:cubicBezTo>
                  <a:cubicBezTo>
                    <a:pt x="608" y="14704"/>
                    <a:pt x="727" y="14431"/>
                    <a:pt x="941" y="14204"/>
                  </a:cubicBezTo>
                  <a:cubicBezTo>
                    <a:pt x="977" y="14145"/>
                    <a:pt x="1024" y="14109"/>
                    <a:pt x="1072" y="14073"/>
                  </a:cubicBezTo>
                  <a:lnTo>
                    <a:pt x="1120" y="14050"/>
                  </a:lnTo>
                  <a:lnTo>
                    <a:pt x="1120" y="14014"/>
                  </a:lnTo>
                  <a:cubicBezTo>
                    <a:pt x="1132" y="14002"/>
                    <a:pt x="1144" y="13990"/>
                    <a:pt x="1179" y="13966"/>
                  </a:cubicBezTo>
                  <a:cubicBezTo>
                    <a:pt x="1203" y="13942"/>
                    <a:pt x="1251" y="13931"/>
                    <a:pt x="1310" y="13895"/>
                  </a:cubicBezTo>
                  <a:lnTo>
                    <a:pt x="1322" y="13895"/>
                  </a:lnTo>
                  <a:lnTo>
                    <a:pt x="1334" y="13883"/>
                  </a:lnTo>
                  <a:cubicBezTo>
                    <a:pt x="1382" y="13835"/>
                    <a:pt x="1429" y="13812"/>
                    <a:pt x="1441" y="13776"/>
                  </a:cubicBezTo>
                  <a:cubicBezTo>
                    <a:pt x="1489" y="13716"/>
                    <a:pt x="1513" y="13645"/>
                    <a:pt x="1536" y="13573"/>
                  </a:cubicBezTo>
                  <a:lnTo>
                    <a:pt x="1560" y="13466"/>
                  </a:lnTo>
                  <a:cubicBezTo>
                    <a:pt x="1572" y="13431"/>
                    <a:pt x="1596" y="13395"/>
                    <a:pt x="1596" y="13359"/>
                  </a:cubicBezTo>
                  <a:cubicBezTo>
                    <a:pt x="1608" y="13300"/>
                    <a:pt x="1632" y="13240"/>
                    <a:pt x="1667" y="13180"/>
                  </a:cubicBezTo>
                  <a:lnTo>
                    <a:pt x="1691" y="13097"/>
                  </a:lnTo>
                  <a:lnTo>
                    <a:pt x="1691" y="13073"/>
                  </a:lnTo>
                  <a:lnTo>
                    <a:pt x="1691" y="13014"/>
                  </a:lnTo>
                  <a:cubicBezTo>
                    <a:pt x="1691" y="12954"/>
                    <a:pt x="1691" y="12919"/>
                    <a:pt x="1715" y="12859"/>
                  </a:cubicBezTo>
                  <a:lnTo>
                    <a:pt x="1727" y="12752"/>
                  </a:lnTo>
                  <a:lnTo>
                    <a:pt x="1727" y="12752"/>
                  </a:lnTo>
                  <a:cubicBezTo>
                    <a:pt x="1727" y="12752"/>
                    <a:pt x="1453" y="12764"/>
                    <a:pt x="1429" y="12764"/>
                  </a:cubicBezTo>
                  <a:cubicBezTo>
                    <a:pt x="1334" y="12764"/>
                    <a:pt x="1251" y="12752"/>
                    <a:pt x="1179" y="12752"/>
                  </a:cubicBezTo>
                  <a:cubicBezTo>
                    <a:pt x="1096" y="12740"/>
                    <a:pt x="1013" y="12704"/>
                    <a:pt x="941" y="12657"/>
                  </a:cubicBezTo>
                  <a:cubicBezTo>
                    <a:pt x="786" y="12585"/>
                    <a:pt x="643" y="12466"/>
                    <a:pt x="536" y="12323"/>
                  </a:cubicBezTo>
                  <a:cubicBezTo>
                    <a:pt x="429" y="12168"/>
                    <a:pt x="358" y="11990"/>
                    <a:pt x="346" y="11823"/>
                  </a:cubicBezTo>
                  <a:lnTo>
                    <a:pt x="346" y="11704"/>
                  </a:lnTo>
                  <a:cubicBezTo>
                    <a:pt x="346" y="11561"/>
                    <a:pt x="370" y="11406"/>
                    <a:pt x="429" y="11275"/>
                  </a:cubicBezTo>
                  <a:cubicBezTo>
                    <a:pt x="501" y="11109"/>
                    <a:pt x="608" y="10954"/>
                    <a:pt x="763" y="10811"/>
                  </a:cubicBezTo>
                  <a:cubicBezTo>
                    <a:pt x="834" y="10740"/>
                    <a:pt x="905" y="10680"/>
                    <a:pt x="977" y="10633"/>
                  </a:cubicBezTo>
                  <a:cubicBezTo>
                    <a:pt x="1060" y="10573"/>
                    <a:pt x="1132" y="10537"/>
                    <a:pt x="1215" y="10454"/>
                  </a:cubicBezTo>
                  <a:cubicBezTo>
                    <a:pt x="1298" y="10383"/>
                    <a:pt x="1382" y="10311"/>
                    <a:pt x="1453" y="10240"/>
                  </a:cubicBezTo>
                  <a:lnTo>
                    <a:pt x="1656" y="10037"/>
                  </a:lnTo>
                  <a:cubicBezTo>
                    <a:pt x="1739" y="9966"/>
                    <a:pt x="1810" y="9906"/>
                    <a:pt x="1894" y="9847"/>
                  </a:cubicBezTo>
                  <a:cubicBezTo>
                    <a:pt x="1906" y="9835"/>
                    <a:pt x="1917" y="9823"/>
                    <a:pt x="1953" y="9823"/>
                  </a:cubicBezTo>
                  <a:cubicBezTo>
                    <a:pt x="1977" y="9799"/>
                    <a:pt x="1989" y="9787"/>
                    <a:pt x="2025" y="9775"/>
                  </a:cubicBezTo>
                  <a:cubicBezTo>
                    <a:pt x="2072" y="9740"/>
                    <a:pt x="2096" y="9716"/>
                    <a:pt x="2144" y="9680"/>
                  </a:cubicBezTo>
                  <a:cubicBezTo>
                    <a:pt x="2310" y="9549"/>
                    <a:pt x="2453" y="9406"/>
                    <a:pt x="2608" y="9263"/>
                  </a:cubicBezTo>
                  <a:lnTo>
                    <a:pt x="2739" y="9132"/>
                  </a:lnTo>
                  <a:cubicBezTo>
                    <a:pt x="2989" y="8882"/>
                    <a:pt x="3239" y="8632"/>
                    <a:pt x="3561" y="8418"/>
                  </a:cubicBezTo>
                  <a:cubicBezTo>
                    <a:pt x="3644" y="8358"/>
                    <a:pt x="3751" y="8299"/>
                    <a:pt x="3834" y="8251"/>
                  </a:cubicBezTo>
                  <a:cubicBezTo>
                    <a:pt x="3834" y="8251"/>
                    <a:pt x="4513" y="7894"/>
                    <a:pt x="4715" y="7811"/>
                  </a:cubicBezTo>
                  <a:cubicBezTo>
                    <a:pt x="5192" y="7573"/>
                    <a:pt x="5585" y="7406"/>
                    <a:pt x="5942" y="7263"/>
                  </a:cubicBezTo>
                  <a:cubicBezTo>
                    <a:pt x="6275" y="7120"/>
                    <a:pt x="6609" y="7037"/>
                    <a:pt x="6930" y="6965"/>
                  </a:cubicBezTo>
                  <a:cubicBezTo>
                    <a:pt x="7025" y="6942"/>
                    <a:pt x="7132" y="6918"/>
                    <a:pt x="7216" y="6906"/>
                  </a:cubicBezTo>
                  <a:lnTo>
                    <a:pt x="7442" y="6858"/>
                  </a:lnTo>
                  <a:cubicBezTo>
                    <a:pt x="7525" y="6846"/>
                    <a:pt x="7621" y="6811"/>
                    <a:pt x="7692" y="6787"/>
                  </a:cubicBezTo>
                  <a:cubicBezTo>
                    <a:pt x="7787" y="6751"/>
                    <a:pt x="7859" y="6703"/>
                    <a:pt x="7918" y="6668"/>
                  </a:cubicBezTo>
                  <a:cubicBezTo>
                    <a:pt x="7966" y="6632"/>
                    <a:pt x="8025" y="6608"/>
                    <a:pt x="8061" y="6573"/>
                  </a:cubicBezTo>
                  <a:cubicBezTo>
                    <a:pt x="8097" y="6561"/>
                    <a:pt x="8144" y="6525"/>
                    <a:pt x="8144" y="6525"/>
                  </a:cubicBezTo>
                  <a:cubicBezTo>
                    <a:pt x="8216" y="6489"/>
                    <a:pt x="8287" y="6453"/>
                    <a:pt x="8359" y="6430"/>
                  </a:cubicBezTo>
                  <a:cubicBezTo>
                    <a:pt x="8466" y="6394"/>
                    <a:pt x="8573" y="6382"/>
                    <a:pt x="8692" y="6382"/>
                  </a:cubicBezTo>
                  <a:cubicBezTo>
                    <a:pt x="8752" y="6382"/>
                    <a:pt x="8811" y="6382"/>
                    <a:pt x="8871" y="6394"/>
                  </a:cubicBezTo>
                  <a:cubicBezTo>
                    <a:pt x="9037" y="6430"/>
                    <a:pt x="9192" y="6489"/>
                    <a:pt x="9335" y="6561"/>
                  </a:cubicBezTo>
                  <a:cubicBezTo>
                    <a:pt x="9406" y="6608"/>
                    <a:pt x="9466" y="6644"/>
                    <a:pt x="9526" y="6703"/>
                  </a:cubicBezTo>
                  <a:lnTo>
                    <a:pt x="9609" y="6799"/>
                  </a:lnTo>
                  <a:lnTo>
                    <a:pt x="9633" y="6811"/>
                  </a:lnTo>
                  <a:lnTo>
                    <a:pt x="9692" y="6882"/>
                  </a:lnTo>
                  <a:lnTo>
                    <a:pt x="10954" y="6489"/>
                  </a:lnTo>
                  <a:cubicBezTo>
                    <a:pt x="11157" y="6406"/>
                    <a:pt x="11371" y="6346"/>
                    <a:pt x="11562" y="6251"/>
                  </a:cubicBezTo>
                  <a:cubicBezTo>
                    <a:pt x="11716" y="6168"/>
                    <a:pt x="11847" y="6049"/>
                    <a:pt x="11978" y="5953"/>
                  </a:cubicBezTo>
                  <a:cubicBezTo>
                    <a:pt x="12014" y="5918"/>
                    <a:pt x="12085" y="5858"/>
                    <a:pt x="12085" y="5858"/>
                  </a:cubicBezTo>
                  <a:cubicBezTo>
                    <a:pt x="12228" y="5727"/>
                    <a:pt x="12431" y="5596"/>
                    <a:pt x="12633" y="5549"/>
                  </a:cubicBezTo>
                  <a:cubicBezTo>
                    <a:pt x="12728" y="5537"/>
                    <a:pt x="12800" y="5537"/>
                    <a:pt x="12883" y="5537"/>
                  </a:cubicBezTo>
                  <a:lnTo>
                    <a:pt x="12943" y="5537"/>
                  </a:lnTo>
                  <a:cubicBezTo>
                    <a:pt x="13038" y="5537"/>
                    <a:pt x="13157" y="5537"/>
                    <a:pt x="13240" y="5477"/>
                  </a:cubicBezTo>
                  <a:cubicBezTo>
                    <a:pt x="13419" y="5382"/>
                    <a:pt x="13562" y="5191"/>
                    <a:pt x="13657" y="5037"/>
                  </a:cubicBezTo>
                  <a:lnTo>
                    <a:pt x="13693" y="5013"/>
                  </a:lnTo>
                  <a:cubicBezTo>
                    <a:pt x="13740" y="4941"/>
                    <a:pt x="13800" y="4858"/>
                    <a:pt x="13836" y="4798"/>
                  </a:cubicBezTo>
                  <a:cubicBezTo>
                    <a:pt x="13895" y="4727"/>
                    <a:pt x="13978" y="4656"/>
                    <a:pt x="14050" y="4596"/>
                  </a:cubicBezTo>
                  <a:cubicBezTo>
                    <a:pt x="14217" y="4465"/>
                    <a:pt x="14395" y="4382"/>
                    <a:pt x="14550" y="4298"/>
                  </a:cubicBezTo>
                  <a:cubicBezTo>
                    <a:pt x="14717" y="4227"/>
                    <a:pt x="14895" y="4132"/>
                    <a:pt x="15062" y="4013"/>
                  </a:cubicBezTo>
                  <a:cubicBezTo>
                    <a:pt x="15229" y="3894"/>
                    <a:pt x="15324" y="3727"/>
                    <a:pt x="15419" y="3584"/>
                  </a:cubicBezTo>
                  <a:lnTo>
                    <a:pt x="15443" y="3536"/>
                  </a:lnTo>
                  <a:cubicBezTo>
                    <a:pt x="15491" y="3477"/>
                    <a:pt x="15526" y="3405"/>
                    <a:pt x="15562" y="3346"/>
                  </a:cubicBezTo>
                  <a:cubicBezTo>
                    <a:pt x="15610" y="3274"/>
                    <a:pt x="15669" y="3191"/>
                    <a:pt x="15729" y="3120"/>
                  </a:cubicBezTo>
                  <a:cubicBezTo>
                    <a:pt x="15943" y="2870"/>
                    <a:pt x="16205" y="2655"/>
                    <a:pt x="16538" y="2477"/>
                  </a:cubicBezTo>
                  <a:cubicBezTo>
                    <a:pt x="16788" y="2346"/>
                    <a:pt x="17074" y="2227"/>
                    <a:pt x="17407" y="2120"/>
                  </a:cubicBezTo>
                  <a:cubicBezTo>
                    <a:pt x="17491" y="2096"/>
                    <a:pt x="17574" y="2084"/>
                    <a:pt x="17646" y="2060"/>
                  </a:cubicBezTo>
                  <a:lnTo>
                    <a:pt x="17884" y="2001"/>
                  </a:lnTo>
                  <a:lnTo>
                    <a:pt x="17991" y="1739"/>
                  </a:lnTo>
                  <a:cubicBezTo>
                    <a:pt x="18039" y="1631"/>
                    <a:pt x="18062" y="1560"/>
                    <a:pt x="18110" y="1465"/>
                  </a:cubicBezTo>
                  <a:cubicBezTo>
                    <a:pt x="18205" y="1274"/>
                    <a:pt x="18289" y="1096"/>
                    <a:pt x="18396" y="965"/>
                  </a:cubicBezTo>
                  <a:cubicBezTo>
                    <a:pt x="18622" y="631"/>
                    <a:pt x="18943" y="381"/>
                    <a:pt x="19289" y="250"/>
                  </a:cubicBezTo>
                  <a:cubicBezTo>
                    <a:pt x="19479" y="179"/>
                    <a:pt x="19658" y="143"/>
                    <a:pt x="19848" y="143"/>
                  </a:cubicBezTo>
                  <a:cubicBezTo>
                    <a:pt x="20027" y="143"/>
                    <a:pt x="20229" y="191"/>
                    <a:pt x="20420" y="262"/>
                  </a:cubicBezTo>
                  <a:cubicBezTo>
                    <a:pt x="20765" y="393"/>
                    <a:pt x="21075" y="667"/>
                    <a:pt x="21301" y="989"/>
                  </a:cubicBezTo>
                  <a:cubicBezTo>
                    <a:pt x="21337" y="1048"/>
                    <a:pt x="21384" y="1143"/>
                    <a:pt x="21444" y="1250"/>
                  </a:cubicBezTo>
                  <a:lnTo>
                    <a:pt x="21551" y="1441"/>
                  </a:lnTo>
                  <a:cubicBezTo>
                    <a:pt x="21563" y="1453"/>
                    <a:pt x="21575" y="1489"/>
                    <a:pt x="21598" y="1500"/>
                  </a:cubicBezTo>
                  <a:cubicBezTo>
                    <a:pt x="21658" y="1584"/>
                    <a:pt x="21741" y="1631"/>
                    <a:pt x="21849" y="1643"/>
                  </a:cubicBezTo>
                  <a:cubicBezTo>
                    <a:pt x="21896" y="1643"/>
                    <a:pt x="21932" y="1667"/>
                    <a:pt x="21979" y="1667"/>
                  </a:cubicBezTo>
                  <a:lnTo>
                    <a:pt x="22087" y="1667"/>
                  </a:lnTo>
                  <a:cubicBezTo>
                    <a:pt x="22087" y="1667"/>
                    <a:pt x="23003" y="1631"/>
                    <a:pt x="23087" y="1631"/>
                  </a:cubicBezTo>
                  <a:lnTo>
                    <a:pt x="23277" y="1631"/>
                  </a:lnTo>
                  <a:cubicBezTo>
                    <a:pt x="23742" y="1667"/>
                    <a:pt x="24099" y="1751"/>
                    <a:pt x="24373" y="1905"/>
                  </a:cubicBezTo>
                  <a:cubicBezTo>
                    <a:pt x="24718" y="2096"/>
                    <a:pt x="25016" y="2358"/>
                    <a:pt x="25182" y="2691"/>
                  </a:cubicBezTo>
                  <a:cubicBezTo>
                    <a:pt x="25266" y="2870"/>
                    <a:pt x="25349" y="3048"/>
                    <a:pt x="25361" y="3239"/>
                  </a:cubicBezTo>
                  <a:cubicBezTo>
                    <a:pt x="25289" y="3274"/>
                    <a:pt x="25301" y="3346"/>
                    <a:pt x="25301" y="3417"/>
                  </a:cubicBezTo>
                  <a:cubicBezTo>
                    <a:pt x="25301" y="3421"/>
                    <a:pt x="25301" y="3425"/>
                    <a:pt x="25301" y="3429"/>
                  </a:cubicBezTo>
                  <a:lnTo>
                    <a:pt x="25301" y="3429"/>
                  </a:lnTo>
                  <a:cubicBezTo>
                    <a:pt x="25385" y="3297"/>
                    <a:pt x="25370" y="3229"/>
                    <a:pt x="25361" y="3167"/>
                  </a:cubicBezTo>
                  <a:cubicBezTo>
                    <a:pt x="25337" y="2953"/>
                    <a:pt x="25278" y="2763"/>
                    <a:pt x="25170" y="2584"/>
                  </a:cubicBezTo>
                  <a:cubicBezTo>
                    <a:pt x="24992" y="2239"/>
                    <a:pt x="24694" y="1965"/>
                    <a:pt x="24325" y="1762"/>
                  </a:cubicBezTo>
                  <a:cubicBezTo>
                    <a:pt x="24004" y="1608"/>
                    <a:pt x="23634" y="1512"/>
                    <a:pt x="23170" y="1489"/>
                  </a:cubicBezTo>
                  <a:lnTo>
                    <a:pt x="22694" y="1489"/>
                  </a:lnTo>
                  <a:cubicBezTo>
                    <a:pt x="22694" y="1489"/>
                    <a:pt x="21884" y="1512"/>
                    <a:pt x="21849" y="1512"/>
                  </a:cubicBezTo>
                  <a:cubicBezTo>
                    <a:pt x="21801" y="1512"/>
                    <a:pt x="21765" y="1512"/>
                    <a:pt x="21729" y="1500"/>
                  </a:cubicBezTo>
                  <a:cubicBezTo>
                    <a:pt x="21658" y="1489"/>
                    <a:pt x="21598" y="1453"/>
                    <a:pt x="21539" y="1381"/>
                  </a:cubicBezTo>
                  <a:cubicBezTo>
                    <a:pt x="21527" y="1370"/>
                    <a:pt x="21503" y="1346"/>
                    <a:pt x="21491" y="1322"/>
                  </a:cubicBezTo>
                  <a:lnTo>
                    <a:pt x="21384" y="1131"/>
                  </a:lnTo>
                  <a:cubicBezTo>
                    <a:pt x="21348" y="1024"/>
                    <a:pt x="21289" y="953"/>
                    <a:pt x="21241" y="869"/>
                  </a:cubicBezTo>
                  <a:cubicBezTo>
                    <a:pt x="21003" y="536"/>
                    <a:pt x="20694" y="262"/>
                    <a:pt x="20313" y="119"/>
                  </a:cubicBezTo>
                  <a:cubicBezTo>
                    <a:pt x="20110" y="36"/>
                    <a:pt x="19908" y="0"/>
                    <a:pt x="19717" y="0"/>
                  </a:cubicBez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50961;p70"/>
            <p:cNvSpPr/>
            <p:nvPr/>
          </p:nvSpPr>
          <p:spPr>
            <a:xfrm>
              <a:off x="5343800" y="278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50962;p70"/>
            <p:cNvSpPr/>
            <p:nvPr/>
          </p:nvSpPr>
          <p:spPr>
            <a:xfrm>
              <a:off x="5171775" y="283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50963;p70"/>
            <p:cNvSpPr/>
            <p:nvPr/>
          </p:nvSpPr>
          <p:spPr>
            <a:xfrm>
              <a:off x="5086625" y="287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50964;p70"/>
            <p:cNvSpPr/>
            <p:nvPr/>
          </p:nvSpPr>
          <p:spPr>
            <a:xfrm>
              <a:off x="5207775" y="282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50965;p70"/>
            <p:cNvSpPr/>
            <p:nvPr/>
          </p:nvSpPr>
          <p:spPr>
            <a:xfrm>
              <a:off x="5375075" y="316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50966;p70"/>
            <p:cNvSpPr/>
            <p:nvPr/>
          </p:nvSpPr>
          <p:spPr>
            <a:xfrm>
              <a:off x="5565850" y="301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50967;p70"/>
            <p:cNvSpPr/>
            <p:nvPr/>
          </p:nvSpPr>
          <p:spPr>
            <a:xfrm>
              <a:off x="5582225" y="30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50968;p70"/>
            <p:cNvSpPr/>
            <p:nvPr/>
          </p:nvSpPr>
          <p:spPr>
            <a:xfrm>
              <a:off x="5585800" y="306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50969;p70"/>
            <p:cNvSpPr/>
            <p:nvPr/>
          </p:nvSpPr>
          <p:spPr>
            <a:xfrm>
              <a:off x="5581925" y="3073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50970;p70"/>
            <p:cNvSpPr/>
            <p:nvPr/>
          </p:nvSpPr>
          <p:spPr>
            <a:xfrm>
              <a:off x="5536400" y="30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50971;p70"/>
            <p:cNvSpPr/>
            <p:nvPr/>
          </p:nvSpPr>
          <p:spPr>
            <a:xfrm>
              <a:off x="5322975" y="314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50972;p70"/>
            <p:cNvSpPr/>
            <p:nvPr/>
          </p:nvSpPr>
          <p:spPr>
            <a:xfrm>
              <a:off x="5581050" y="300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50973;p70"/>
            <p:cNvSpPr/>
            <p:nvPr/>
          </p:nvSpPr>
          <p:spPr>
            <a:xfrm>
              <a:off x="5617650" y="282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50974;p70"/>
            <p:cNvSpPr/>
            <p:nvPr/>
          </p:nvSpPr>
          <p:spPr>
            <a:xfrm>
              <a:off x="5597700" y="284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50975;p70"/>
            <p:cNvSpPr/>
            <p:nvPr/>
          </p:nvSpPr>
          <p:spPr>
            <a:xfrm>
              <a:off x="5596225" y="3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50976;p70"/>
            <p:cNvSpPr/>
            <p:nvPr/>
          </p:nvSpPr>
          <p:spPr>
            <a:xfrm>
              <a:off x="5357800" y="312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50977;p70"/>
            <p:cNvSpPr/>
            <p:nvPr/>
          </p:nvSpPr>
          <p:spPr>
            <a:xfrm>
              <a:off x="5350650" y="313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50978;p70"/>
            <p:cNvSpPr/>
            <p:nvPr/>
          </p:nvSpPr>
          <p:spPr>
            <a:xfrm>
              <a:off x="5505450" y="30472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50979;p70"/>
            <p:cNvSpPr/>
            <p:nvPr/>
          </p:nvSpPr>
          <p:spPr>
            <a:xfrm>
              <a:off x="5485200" y="308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50980;p70"/>
            <p:cNvSpPr/>
            <p:nvPr/>
          </p:nvSpPr>
          <p:spPr>
            <a:xfrm>
              <a:off x="5595325" y="309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50981;p70"/>
            <p:cNvSpPr/>
            <p:nvPr/>
          </p:nvSpPr>
          <p:spPr>
            <a:xfrm>
              <a:off x="5502175" y="305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50982;p70"/>
            <p:cNvSpPr/>
            <p:nvPr/>
          </p:nvSpPr>
          <p:spPr>
            <a:xfrm>
              <a:off x="5522700" y="3043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50983;p70"/>
            <p:cNvSpPr/>
            <p:nvPr/>
          </p:nvSpPr>
          <p:spPr>
            <a:xfrm>
              <a:off x="5512575" y="293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50984;p70"/>
            <p:cNvSpPr/>
            <p:nvPr/>
          </p:nvSpPr>
          <p:spPr>
            <a:xfrm>
              <a:off x="5569425" y="306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50985;p70"/>
            <p:cNvSpPr/>
            <p:nvPr/>
          </p:nvSpPr>
          <p:spPr>
            <a:xfrm>
              <a:off x="5485500" y="30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50986;p70"/>
            <p:cNvSpPr/>
            <p:nvPr/>
          </p:nvSpPr>
          <p:spPr>
            <a:xfrm>
              <a:off x="5528650" y="315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50987;p70"/>
            <p:cNvSpPr/>
            <p:nvPr/>
          </p:nvSpPr>
          <p:spPr>
            <a:xfrm>
              <a:off x="5455725" y="311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50988;p70"/>
            <p:cNvSpPr/>
            <p:nvPr/>
          </p:nvSpPr>
          <p:spPr>
            <a:xfrm>
              <a:off x="5539375" y="270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50989;p70"/>
            <p:cNvSpPr/>
            <p:nvPr/>
          </p:nvSpPr>
          <p:spPr>
            <a:xfrm>
              <a:off x="5545325" y="270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50990;p70"/>
            <p:cNvSpPr/>
            <p:nvPr/>
          </p:nvSpPr>
          <p:spPr>
            <a:xfrm>
              <a:off x="5536400" y="317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50991;p70"/>
            <p:cNvSpPr/>
            <p:nvPr/>
          </p:nvSpPr>
          <p:spPr>
            <a:xfrm>
              <a:off x="5052700" y="290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50992;p70"/>
            <p:cNvSpPr/>
            <p:nvPr/>
          </p:nvSpPr>
          <p:spPr>
            <a:xfrm>
              <a:off x="5505450" y="2702250"/>
              <a:ext cx="35725" cy="16100"/>
            </a:xfrm>
            <a:custGeom>
              <a:avLst/>
              <a:gdLst/>
              <a:ahLst/>
              <a:cxnLst/>
              <a:rect l="l" t="t" r="r" b="b"/>
              <a:pathLst>
                <a:path w="1429" h="644" extrusionOk="0">
                  <a:moveTo>
                    <a:pt x="1345" y="0"/>
                  </a:moveTo>
                  <a:cubicBezTo>
                    <a:pt x="1334" y="0"/>
                    <a:pt x="1310" y="0"/>
                    <a:pt x="1298" y="24"/>
                  </a:cubicBezTo>
                  <a:cubicBezTo>
                    <a:pt x="1274" y="60"/>
                    <a:pt x="1238" y="72"/>
                    <a:pt x="1214" y="108"/>
                  </a:cubicBezTo>
                  <a:cubicBezTo>
                    <a:pt x="1179" y="131"/>
                    <a:pt x="1155" y="179"/>
                    <a:pt x="1107" y="203"/>
                  </a:cubicBezTo>
                  <a:cubicBezTo>
                    <a:pt x="1048" y="250"/>
                    <a:pt x="1000" y="262"/>
                    <a:pt x="953" y="298"/>
                  </a:cubicBezTo>
                  <a:cubicBezTo>
                    <a:pt x="941" y="298"/>
                    <a:pt x="869" y="346"/>
                    <a:pt x="810" y="370"/>
                  </a:cubicBezTo>
                  <a:cubicBezTo>
                    <a:pt x="738" y="405"/>
                    <a:pt x="655" y="417"/>
                    <a:pt x="631" y="417"/>
                  </a:cubicBezTo>
                  <a:cubicBezTo>
                    <a:pt x="583" y="417"/>
                    <a:pt x="512" y="465"/>
                    <a:pt x="464" y="465"/>
                  </a:cubicBezTo>
                  <a:cubicBezTo>
                    <a:pt x="393" y="477"/>
                    <a:pt x="333" y="489"/>
                    <a:pt x="262" y="489"/>
                  </a:cubicBezTo>
                  <a:cubicBezTo>
                    <a:pt x="238" y="489"/>
                    <a:pt x="198" y="494"/>
                    <a:pt x="164" y="494"/>
                  </a:cubicBezTo>
                  <a:cubicBezTo>
                    <a:pt x="147" y="494"/>
                    <a:pt x="131" y="493"/>
                    <a:pt x="119" y="489"/>
                  </a:cubicBezTo>
                  <a:cubicBezTo>
                    <a:pt x="107" y="485"/>
                    <a:pt x="95" y="482"/>
                    <a:pt x="84" y="482"/>
                  </a:cubicBezTo>
                  <a:cubicBezTo>
                    <a:pt x="61" y="482"/>
                    <a:pt x="40" y="493"/>
                    <a:pt x="24" y="524"/>
                  </a:cubicBezTo>
                  <a:cubicBezTo>
                    <a:pt x="0" y="548"/>
                    <a:pt x="0" y="560"/>
                    <a:pt x="24" y="596"/>
                  </a:cubicBezTo>
                  <a:cubicBezTo>
                    <a:pt x="36" y="620"/>
                    <a:pt x="60" y="643"/>
                    <a:pt x="83" y="643"/>
                  </a:cubicBezTo>
                  <a:cubicBezTo>
                    <a:pt x="119" y="643"/>
                    <a:pt x="155" y="620"/>
                    <a:pt x="202" y="620"/>
                  </a:cubicBezTo>
                  <a:cubicBezTo>
                    <a:pt x="274" y="608"/>
                    <a:pt x="345" y="620"/>
                    <a:pt x="405" y="596"/>
                  </a:cubicBezTo>
                  <a:cubicBezTo>
                    <a:pt x="452" y="584"/>
                    <a:pt x="643" y="536"/>
                    <a:pt x="714" y="524"/>
                  </a:cubicBezTo>
                  <a:cubicBezTo>
                    <a:pt x="762" y="524"/>
                    <a:pt x="833" y="489"/>
                    <a:pt x="893" y="465"/>
                  </a:cubicBezTo>
                  <a:cubicBezTo>
                    <a:pt x="953" y="429"/>
                    <a:pt x="1036" y="381"/>
                    <a:pt x="1060" y="370"/>
                  </a:cubicBezTo>
                  <a:cubicBezTo>
                    <a:pt x="1107" y="346"/>
                    <a:pt x="1155" y="298"/>
                    <a:pt x="1191" y="250"/>
                  </a:cubicBezTo>
                  <a:cubicBezTo>
                    <a:pt x="1226" y="203"/>
                    <a:pt x="1274" y="167"/>
                    <a:pt x="1310" y="131"/>
                  </a:cubicBezTo>
                  <a:cubicBezTo>
                    <a:pt x="1334" y="119"/>
                    <a:pt x="1345" y="119"/>
                    <a:pt x="1357" y="119"/>
                  </a:cubicBezTo>
                  <a:cubicBezTo>
                    <a:pt x="1369" y="108"/>
                    <a:pt x="1429" y="60"/>
                    <a:pt x="1405" y="24"/>
                  </a:cubicBezTo>
                  <a:cubicBezTo>
                    <a:pt x="1405" y="12"/>
                    <a:pt x="1357" y="0"/>
                    <a:pt x="13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50993;p70"/>
            <p:cNvSpPr/>
            <p:nvPr/>
          </p:nvSpPr>
          <p:spPr>
            <a:xfrm>
              <a:off x="5509300" y="2696600"/>
              <a:ext cx="27125" cy="11450"/>
            </a:xfrm>
            <a:custGeom>
              <a:avLst/>
              <a:gdLst/>
              <a:ahLst/>
              <a:cxnLst/>
              <a:rect l="l" t="t" r="r" b="b"/>
              <a:pathLst>
                <a:path w="1085" h="458" extrusionOk="0">
                  <a:moveTo>
                    <a:pt x="953" y="0"/>
                  </a:moveTo>
                  <a:cubicBezTo>
                    <a:pt x="918" y="12"/>
                    <a:pt x="894" y="36"/>
                    <a:pt x="882" y="48"/>
                  </a:cubicBezTo>
                  <a:lnTo>
                    <a:pt x="799" y="119"/>
                  </a:lnTo>
                  <a:cubicBezTo>
                    <a:pt x="775" y="155"/>
                    <a:pt x="727" y="167"/>
                    <a:pt x="703" y="179"/>
                  </a:cubicBezTo>
                  <a:cubicBezTo>
                    <a:pt x="679" y="191"/>
                    <a:pt x="644" y="226"/>
                    <a:pt x="596" y="238"/>
                  </a:cubicBezTo>
                  <a:cubicBezTo>
                    <a:pt x="537" y="250"/>
                    <a:pt x="477" y="274"/>
                    <a:pt x="465" y="274"/>
                  </a:cubicBezTo>
                  <a:cubicBezTo>
                    <a:pt x="429" y="286"/>
                    <a:pt x="370" y="310"/>
                    <a:pt x="346" y="310"/>
                  </a:cubicBezTo>
                  <a:lnTo>
                    <a:pt x="191" y="310"/>
                  </a:lnTo>
                  <a:cubicBezTo>
                    <a:pt x="179" y="310"/>
                    <a:pt x="120" y="310"/>
                    <a:pt x="108" y="298"/>
                  </a:cubicBezTo>
                  <a:cubicBezTo>
                    <a:pt x="92" y="287"/>
                    <a:pt x="81" y="281"/>
                    <a:pt x="70" y="281"/>
                  </a:cubicBezTo>
                  <a:cubicBezTo>
                    <a:pt x="57" y="281"/>
                    <a:pt x="44" y="290"/>
                    <a:pt x="25" y="310"/>
                  </a:cubicBezTo>
                  <a:cubicBezTo>
                    <a:pt x="13" y="345"/>
                    <a:pt x="1" y="357"/>
                    <a:pt x="13" y="393"/>
                  </a:cubicBezTo>
                  <a:cubicBezTo>
                    <a:pt x="25" y="417"/>
                    <a:pt x="48" y="453"/>
                    <a:pt x="60" y="453"/>
                  </a:cubicBezTo>
                  <a:lnTo>
                    <a:pt x="144" y="453"/>
                  </a:lnTo>
                  <a:cubicBezTo>
                    <a:pt x="175" y="453"/>
                    <a:pt x="212" y="458"/>
                    <a:pt x="248" y="458"/>
                  </a:cubicBezTo>
                  <a:cubicBezTo>
                    <a:pt x="265" y="458"/>
                    <a:pt x="283" y="457"/>
                    <a:pt x="298" y="453"/>
                  </a:cubicBezTo>
                  <a:cubicBezTo>
                    <a:pt x="346" y="453"/>
                    <a:pt x="477" y="417"/>
                    <a:pt x="537" y="405"/>
                  </a:cubicBezTo>
                  <a:cubicBezTo>
                    <a:pt x="596" y="405"/>
                    <a:pt x="739" y="334"/>
                    <a:pt x="787" y="298"/>
                  </a:cubicBezTo>
                  <a:cubicBezTo>
                    <a:pt x="846" y="262"/>
                    <a:pt x="918" y="167"/>
                    <a:pt x="977" y="131"/>
                  </a:cubicBezTo>
                  <a:lnTo>
                    <a:pt x="1025" y="131"/>
                  </a:lnTo>
                  <a:cubicBezTo>
                    <a:pt x="1037" y="131"/>
                    <a:pt x="1084" y="107"/>
                    <a:pt x="1060" y="72"/>
                  </a:cubicBezTo>
                  <a:cubicBezTo>
                    <a:pt x="1037" y="60"/>
                    <a:pt x="1013" y="48"/>
                    <a:pt x="1001" y="36"/>
                  </a:cubicBezTo>
                  <a:cubicBezTo>
                    <a:pt x="977" y="36"/>
                    <a:pt x="965" y="12"/>
                    <a:pt x="9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50994;p70"/>
            <p:cNvSpPr/>
            <p:nvPr/>
          </p:nvSpPr>
          <p:spPr>
            <a:xfrm>
              <a:off x="5518825" y="2691825"/>
              <a:ext cx="11950" cy="7475"/>
            </a:xfrm>
            <a:custGeom>
              <a:avLst/>
              <a:gdLst/>
              <a:ahLst/>
              <a:cxnLst/>
              <a:rect l="l" t="t" r="r" b="b"/>
              <a:pathLst>
                <a:path w="478" h="299" extrusionOk="0">
                  <a:moveTo>
                    <a:pt x="322" y="1"/>
                  </a:moveTo>
                  <a:cubicBezTo>
                    <a:pt x="298" y="1"/>
                    <a:pt x="298" y="13"/>
                    <a:pt x="287" y="25"/>
                  </a:cubicBezTo>
                  <a:cubicBezTo>
                    <a:pt x="275" y="48"/>
                    <a:pt x="263" y="60"/>
                    <a:pt x="239" y="60"/>
                  </a:cubicBezTo>
                  <a:lnTo>
                    <a:pt x="215" y="84"/>
                  </a:lnTo>
                  <a:cubicBezTo>
                    <a:pt x="203" y="108"/>
                    <a:pt x="167" y="108"/>
                    <a:pt x="167" y="108"/>
                  </a:cubicBezTo>
                  <a:cubicBezTo>
                    <a:pt x="156" y="108"/>
                    <a:pt x="144" y="132"/>
                    <a:pt x="120" y="132"/>
                  </a:cubicBezTo>
                  <a:cubicBezTo>
                    <a:pt x="96" y="144"/>
                    <a:pt x="96" y="144"/>
                    <a:pt x="60" y="144"/>
                  </a:cubicBezTo>
                  <a:cubicBezTo>
                    <a:pt x="60" y="144"/>
                    <a:pt x="55" y="154"/>
                    <a:pt x="48" y="154"/>
                  </a:cubicBezTo>
                  <a:cubicBezTo>
                    <a:pt x="44" y="154"/>
                    <a:pt x="40" y="152"/>
                    <a:pt x="37" y="144"/>
                  </a:cubicBezTo>
                  <a:cubicBezTo>
                    <a:pt x="25" y="140"/>
                    <a:pt x="17" y="137"/>
                    <a:pt x="11" y="137"/>
                  </a:cubicBezTo>
                  <a:cubicBezTo>
                    <a:pt x="1" y="137"/>
                    <a:pt x="1" y="148"/>
                    <a:pt x="1" y="179"/>
                  </a:cubicBezTo>
                  <a:cubicBezTo>
                    <a:pt x="1" y="203"/>
                    <a:pt x="1" y="227"/>
                    <a:pt x="25" y="251"/>
                  </a:cubicBezTo>
                  <a:cubicBezTo>
                    <a:pt x="37" y="286"/>
                    <a:pt x="48" y="298"/>
                    <a:pt x="48" y="298"/>
                  </a:cubicBezTo>
                  <a:cubicBezTo>
                    <a:pt x="60" y="298"/>
                    <a:pt x="84" y="286"/>
                    <a:pt x="96" y="286"/>
                  </a:cubicBezTo>
                  <a:cubicBezTo>
                    <a:pt x="108" y="286"/>
                    <a:pt x="144" y="286"/>
                    <a:pt x="156" y="263"/>
                  </a:cubicBezTo>
                  <a:cubicBezTo>
                    <a:pt x="167" y="251"/>
                    <a:pt x="215" y="227"/>
                    <a:pt x="239" y="227"/>
                  </a:cubicBezTo>
                  <a:cubicBezTo>
                    <a:pt x="263" y="227"/>
                    <a:pt x="322" y="179"/>
                    <a:pt x="334" y="167"/>
                  </a:cubicBezTo>
                  <a:cubicBezTo>
                    <a:pt x="358" y="144"/>
                    <a:pt x="358" y="84"/>
                    <a:pt x="406" y="84"/>
                  </a:cubicBezTo>
                  <a:cubicBezTo>
                    <a:pt x="418" y="84"/>
                    <a:pt x="418" y="108"/>
                    <a:pt x="441" y="108"/>
                  </a:cubicBezTo>
                  <a:cubicBezTo>
                    <a:pt x="453" y="108"/>
                    <a:pt x="477" y="108"/>
                    <a:pt x="453" y="72"/>
                  </a:cubicBezTo>
                  <a:cubicBezTo>
                    <a:pt x="441" y="60"/>
                    <a:pt x="406" y="48"/>
                    <a:pt x="394" y="25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50995;p70"/>
            <p:cNvSpPr/>
            <p:nvPr/>
          </p:nvSpPr>
          <p:spPr>
            <a:xfrm>
              <a:off x="5511100" y="2683500"/>
              <a:ext cx="16675" cy="7600"/>
            </a:xfrm>
            <a:custGeom>
              <a:avLst/>
              <a:gdLst/>
              <a:ahLst/>
              <a:cxnLst/>
              <a:rect l="l" t="t" r="r" b="b"/>
              <a:pathLst>
                <a:path w="667" h="304" extrusionOk="0">
                  <a:moveTo>
                    <a:pt x="536" y="0"/>
                  </a:moveTo>
                  <a:cubicBezTo>
                    <a:pt x="524" y="0"/>
                    <a:pt x="488" y="12"/>
                    <a:pt x="476" y="36"/>
                  </a:cubicBezTo>
                  <a:cubicBezTo>
                    <a:pt x="441" y="48"/>
                    <a:pt x="417" y="60"/>
                    <a:pt x="405" y="60"/>
                  </a:cubicBezTo>
                  <a:lnTo>
                    <a:pt x="346" y="96"/>
                  </a:lnTo>
                  <a:cubicBezTo>
                    <a:pt x="310" y="107"/>
                    <a:pt x="286" y="107"/>
                    <a:pt x="262" y="107"/>
                  </a:cubicBezTo>
                  <a:cubicBezTo>
                    <a:pt x="250" y="107"/>
                    <a:pt x="226" y="131"/>
                    <a:pt x="203" y="131"/>
                  </a:cubicBezTo>
                  <a:cubicBezTo>
                    <a:pt x="179" y="155"/>
                    <a:pt x="143" y="155"/>
                    <a:pt x="119" y="155"/>
                  </a:cubicBezTo>
                  <a:cubicBezTo>
                    <a:pt x="111" y="155"/>
                    <a:pt x="93" y="160"/>
                    <a:pt x="78" y="160"/>
                  </a:cubicBezTo>
                  <a:cubicBezTo>
                    <a:pt x="70" y="160"/>
                    <a:pt x="64" y="159"/>
                    <a:pt x="60" y="155"/>
                  </a:cubicBezTo>
                  <a:cubicBezTo>
                    <a:pt x="45" y="145"/>
                    <a:pt x="34" y="139"/>
                    <a:pt x="27" y="139"/>
                  </a:cubicBezTo>
                  <a:cubicBezTo>
                    <a:pt x="16" y="139"/>
                    <a:pt x="12" y="151"/>
                    <a:pt x="12" y="179"/>
                  </a:cubicBezTo>
                  <a:cubicBezTo>
                    <a:pt x="0" y="215"/>
                    <a:pt x="0" y="227"/>
                    <a:pt x="12" y="250"/>
                  </a:cubicBezTo>
                  <a:cubicBezTo>
                    <a:pt x="36" y="286"/>
                    <a:pt x="36" y="298"/>
                    <a:pt x="48" y="298"/>
                  </a:cubicBezTo>
                  <a:cubicBezTo>
                    <a:pt x="56" y="302"/>
                    <a:pt x="64" y="303"/>
                    <a:pt x="71" y="303"/>
                  </a:cubicBezTo>
                  <a:cubicBezTo>
                    <a:pt x="86" y="303"/>
                    <a:pt x="99" y="298"/>
                    <a:pt x="107" y="298"/>
                  </a:cubicBezTo>
                  <a:cubicBezTo>
                    <a:pt x="131" y="298"/>
                    <a:pt x="167" y="298"/>
                    <a:pt x="191" y="286"/>
                  </a:cubicBezTo>
                  <a:cubicBezTo>
                    <a:pt x="215" y="274"/>
                    <a:pt x="298" y="238"/>
                    <a:pt x="334" y="238"/>
                  </a:cubicBezTo>
                  <a:cubicBezTo>
                    <a:pt x="369" y="227"/>
                    <a:pt x="441" y="191"/>
                    <a:pt x="476" y="179"/>
                  </a:cubicBezTo>
                  <a:cubicBezTo>
                    <a:pt x="509" y="168"/>
                    <a:pt x="542" y="106"/>
                    <a:pt x="585" y="106"/>
                  </a:cubicBezTo>
                  <a:cubicBezTo>
                    <a:pt x="588" y="106"/>
                    <a:pt x="592" y="107"/>
                    <a:pt x="596" y="107"/>
                  </a:cubicBezTo>
                  <a:cubicBezTo>
                    <a:pt x="607" y="107"/>
                    <a:pt x="607" y="119"/>
                    <a:pt x="631" y="119"/>
                  </a:cubicBezTo>
                  <a:cubicBezTo>
                    <a:pt x="643" y="119"/>
                    <a:pt x="667" y="119"/>
                    <a:pt x="655" y="96"/>
                  </a:cubicBezTo>
                  <a:cubicBezTo>
                    <a:pt x="643" y="84"/>
                    <a:pt x="631" y="48"/>
                    <a:pt x="607" y="36"/>
                  </a:cubicBezTo>
                  <a:cubicBezTo>
                    <a:pt x="607" y="24"/>
                    <a:pt x="596" y="0"/>
                    <a:pt x="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50996;p70"/>
            <p:cNvSpPr/>
            <p:nvPr/>
          </p:nvSpPr>
          <p:spPr>
            <a:xfrm>
              <a:off x="5498600" y="2677125"/>
              <a:ext cx="18775" cy="6650"/>
            </a:xfrm>
            <a:custGeom>
              <a:avLst/>
              <a:gdLst/>
              <a:ahLst/>
              <a:cxnLst/>
              <a:rect l="l" t="t" r="r" b="b"/>
              <a:pathLst>
                <a:path w="751" h="266" extrusionOk="0">
                  <a:moveTo>
                    <a:pt x="706" y="0"/>
                  </a:moveTo>
                  <a:cubicBezTo>
                    <a:pt x="703" y="0"/>
                    <a:pt x="698" y="2"/>
                    <a:pt x="691" y="5"/>
                  </a:cubicBezTo>
                  <a:lnTo>
                    <a:pt x="631" y="5"/>
                  </a:lnTo>
                  <a:cubicBezTo>
                    <a:pt x="619" y="5"/>
                    <a:pt x="584" y="17"/>
                    <a:pt x="560" y="41"/>
                  </a:cubicBezTo>
                  <a:cubicBezTo>
                    <a:pt x="512" y="53"/>
                    <a:pt x="500" y="65"/>
                    <a:pt x="465" y="65"/>
                  </a:cubicBezTo>
                  <a:cubicBezTo>
                    <a:pt x="465" y="65"/>
                    <a:pt x="429" y="77"/>
                    <a:pt x="393" y="101"/>
                  </a:cubicBezTo>
                  <a:cubicBezTo>
                    <a:pt x="369" y="112"/>
                    <a:pt x="322" y="112"/>
                    <a:pt x="310" y="112"/>
                  </a:cubicBezTo>
                  <a:cubicBezTo>
                    <a:pt x="274" y="124"/>
                    <a:pt x="238" y="136"/>
                    <a:pt x="214" y="136"/>
                  </a:cubicBezTo>
                  <a:lnTo>
                    <a:pt x="119" y="136"/>
                  </a:lnTo>
                  <a:cubicBezTo>
                    <a:pt x="95" y="136"/>
                    <a:pt x="72" y="136"/>
                    <a:pt x="48" y="124"/>
                  </a:cubicBezTo>
                  <a:cubicBezTo>
                    <a:pt x="42" y="114"/>
                    <a:pt x="37" y="108"/>
                    <a:pt x="32" y="108"/>
                  </a:cubicBezTo>
                  <a:cubicBezTo>
                    <a:pt x="25" y="108"/>
                    <a:pt x="19" y="117"/>
                    <a:pt x="12" y="136"/>
                  </a:cubicBezTo>
                  <a:cubicBezTo>
                    <a:pt x="0" y="172"/>
                    <a:pt x="0" y="184"/>
                    <a:pt x="0" y="220"/>
                  </a:cubicBezTo>
                  <a:cubicBezTo>
                    <a:pt x="12" y="232"/>
                    <a:pt x="12" y="255"/>
                    <a:pt x="24" y="255"/>
                  </a:cubicBezTo>
                  <a:lnTo>
                    <a:pt x="84" y="255"/>
                  </a:lnTo>
                  <a:cubicBezTo>
                    <a:pt x="107" y="255"/>
                    <a:pt x="131" y="266"/>
                    <a:pt x="155" y="266"/>
                  </a:cubicBezTo>
                  <a:cubicBezTo>
                    <a:pt x="167" y="266"/>
                    <a:pt x="179" y="263"/>
                    <a:pt x="191" y="255"/>
                  </a:cubicBezTo>
                  <a:cubicBezTo>
                    <a:pt x="214" y="243"/>
                    <a:pt x="310" y="232"/>
                    <a:pt x="357" y="232"/>
                  </a:cubicBezTo>
                  <a:cubicBezTo>
                    <a:pt x="393" y="232"/>
                    <a:pt x="488" y="196"/>
                    <a:pt x="536" y="184"/>
                  </a:cubicBezTo>
                  <a:cubicBezTo>
                    <a:pt x="569" y="173"/>
                    <a:pt x="622" y="111"/>
                    <a:pt x="668" y="111"/>
                  </a:cubicBezTo>
                  <a:cubicBezTo>
                    <a:pt x="671" y="111"/>
                    <a:pt x="675" y="112"/>
                    <a:pt x="679" y="112"/>
                  </a:cubicBezTo>
                  <a:cubicBezTo>
                    <a:pt x="691" y="112"/>
                    <a:pt x="691" y="124"/>
                    <a:pt x="715" y="124"/>
                  </a:cubicBezTo>
                  <a:cubicBezTo>
                    <a:pt x="719" y="124"/>
                    <a:pt x="726" y="126"/>
                    <a:pt x="732" y="126"/>
                  </a:cubicBezTo>
                  <a:cubicBezTo>
                    <a:pt x="742" y="126"/>
                    <a:pt x="750" y="122"/>
                    <a:pt x="750" y="101"/>
                  </a:cubicBezTo>
                  <a:cubicBezTo>
                    <a:pt x="738" y="65"/>
                    <a:pt x="726" y="41"/>
                    <a:pt x="726" y="17"/>
                  </a:cubicBezTo>
                  <a:cubicBezTo>
                    <a:pt x="718" y="9"/>
                    <a:pt x="716" y="0"/>
                    <a:pt x="7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50997;p70"/>
            <p:cNvSpPr/>
            <p:nvPr/>
          </p:nvSpPr>
          <p:spPr>
            <a:xfrm>
              <a:off x="5209275" y="2831725"/>
              <a:ext cx="25325" cy="10000"/>
            </a:xfrm>
            <a:custGeom>
              <a:avLst/>
              <a:gdLst/>
              <a:ahLst/>
              <a:cxnLst/>
              <a:rect l="l" t="t" r="r" b="b"/>
              <a:pathLst>
                <a:path w="1013" h="400" extrusionOk="0">
                  <a:moveTo>
                    <a:pt x="26" y="1"/>
                  </a:moveTo>
                  <a:cubicBezTo>
                    <a:pt x="12" y="1"/>
                    <a:pt x="0" y="7"/>
                    <a:pt x="0" y="24"/>
                  </a:cubicBezTo>
                  <a:cubicBezTo>
                    <a:pt x="0" y="48"/>
                    <a:pt x="24" y="84"/>
                    <a:pt x="24" y="108"/>
                  </a:cubicBezTo>
                  <a:cubicBezTo>
                    <a:pt x="36" y="120"/>
                    <a:pt x="36" y="132"/>
                    <a:pt x="36" y="143"/>
                  </a:cubicBezTo>
                  <a:cubicBezTo>
                    <a:pt x="60" y="143"/>
                    <a:pt x="84" y="155"/>
                    <a:pt x="107" y="155"/>
                  </a:cubicBezTo>
                  <a:lnTo>
                    <a:pt x="215" y="155"/>
                  </a:lnTo>
                  <a:cubicBezTo>
                    <a:pt x="262" y="155"/>
                    <a:pt x="298" y="179"/>
                    <a:pt x="334" y="179"/>
                  </a:cubicBezTo>
                  <a:cubicBezTo>
                    <a:pt x="346" y="179"/>
                    <a:pt x="405" y="179"/>
                    <a:pt x="453" y="191"/>
                  </a:cubicBezTo>
                  <a:cubicBezTo>
                    <a:pt x="512" y="203"/>
                    <a:pt x="560" y="239"/>
                    <a:pt x="572" y="239"/>
                  </a:cubicBezTo>
                  <a:cubicBezTo>
                    <a:pt x="596" y="251"/>
                    <a:pt x="655" y="251"/>
                    <a:pt x="691" y="263"/>
                  </a:cubicBezTo>
                  <a:cubicBezTo>
                    <a:pt x="738" y="286"/>
                    <a:pt x="762" y="298"/>
                    <a:pt x="810" y="322"/>
                  </a:cubicBezTo>
                  <a:cubicBezTo>
                    <a:pt x="834" y="322"/>
                    <a:pt x="869" y="358"/>
                    <a:pt x="881" y="370"/>
                  </a:cubicBezTo>
                  <a:cubicBezTo>
                    <a:pt x="889" y="385"/>
                    <a:pt x="901" y="400"/>
                    <a:pt x="918" y="400"/>
                  </a:cubicBezTo>
                  <a:cubicBezTo>
                    <a:pt x="928" y="400"/>
                    <a:pt x="940" y="395"/>
                    <a:pt x="953" y="382"/>
                  </a:cubicBezTo>
                  <a:cubicBezTo>
                    <a:pt x="989" y="370"/>
                    <a:pt x="989" y="358"/>
                    <a:pt x="1000" y="322"/>
                  </a:cubicBezTo>
                  <a:cubicBezTo>
                    <a:pt x="1012" y="298"/>
                    <a:pt x="1012" y="286"/>
                    <a:pt x="1000" y="263"/>
                  </a:cubicBezTo>
                  <a:cubicBezTo>
                    <a:pt x="989" y="251"/>
                    <a:pt x="953" y="239"/>
                    <a:pt x="929" y="227"/>
                  </a:cubicBezTo>
                  <a:cubicBezTo>
                    <a:pt x="881" y="203"/>
                    <a:pt x="834" y="167"/>
                    <a:pt x="798" y="167"/>
                  </a:cubicBezTo>
                  <a:cubicBezTo>
                    <a:pt x="762" y="143"/>
                    <a:pt x="631" y="108"/>
                    <a:pt x="584" y="84"/>
                  </a:cubicBezTo>
                  <a:cubicBezTo>
                    <a:pt x="524" y="72"/>
                    <a:pt x="393" y="60"/>
                    <a:pt x="334" y="48"/>
                  </a:cubicBezTo>
                  <a:cubicBezTo>
                    <a:pt x="319" y="43"/>
                    <a:pt x="302" y="41"/>
                    <a:pt x="284" y="41"/>
                  </a:cubicBezTo>
                  <a:cubicBezTo>
                    <a:pt x="237" y="41"/>
                    <a:pt x="183" y="55"/>
                    <a:pt x="139" y="55"/>
                  </a:cubicBezTo>
                  <a:cubicBezTo>
                    <a:pt x="123" y="55"/>
                    <a:pt x="108" y="53"/>
                    <a:pt x="96" y="48"/>
                  </a:cubicBezTo>
                  <a:lnTo>
                    <a:pt x="60" y="13"/>
                  </a:lnTo>
                  <a:cubicBezTo>
                    <a:pt x="54" y="7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50998;p70"/>
            <p:cNvSpPr/>
            <p:nvPr/>
          </p:nvSpPr>
          <p:spPr>
            <a:xfrm>
              <a:off x="5205700" y="2835375"/>
              <a:ext cx="20850" cy="9725"/>
            </a:xfrm>
            <a:custGeom>
              <a:avLst/>
              <a:gdLst/>
              <a:ahLst/>
              <a:cxnLst/>
              <a:rect l="l" t="t" r="r" b="b"/>
              <a:pathLst>
                <a:path w="834" h="389" extrusionOk="0">
                  <a:moveTo>
                    <a:pt x="38" y="0"/>
                  </a:moveTo>
                  <a:cubicBezTo>
                    <a:pt x="24" y="0"/>
                    <a:pt x="12" y="9"/>
                    <a:pt x="12" y="33"/>
                  </a:cubicBezTo>
                  <a:cubicBezTo>
                    <a:pt x="0" y="45"/>
                    <a:pt x="12" y="93"/>
                    <a:pt x="12" y="105"/>
                  </a:cubicBezTo>
                  <a:cubicBezTo>
                    <a:pt x="12" y="114"/>
                    <a:pt x="12" y="132"/>
                    <a:pt x="19" y="132"/>
                  </a:cubicBezTo>
                  <a:cubicBezTo>
                    <a:pt x="20" y="132"/>
                    <a:pt x="22" y="131"/>
                    <a:pt x="24" y="128"/>
                  </a:cubicBezTo>
                  <a:cubicBezTo>
                    <a:pt x="48" y="152"/>
                    <a:pt x="72" y="164"/>
                    <a:pt x="84" y="164"/>
                  </a:cubicBezTo>
                  <a:cubicBezTo>
                    <a:pt x="119" y="176"/>
                    <a:pt x="143" y="176"/>
                    <a:pt x="179" y="176"/>
                  </a:cubicBezTo>
                  <a:cubicBezTo>
                    <a:pt x="227" y="188"/>
                    <a:pt x="250" y="188"/>
                    <a:pt x="286" y="212"/>
                  </a:cubicBezTo>
                  <a:cubicBezTo>
                    <a:pt x="286" y="212"/>
                    <a:pt x="346" y="212"/>
                    <a:pt x="370" y="224"/>
                  </a:cubicBezTo>
                  <a:cubicBezTo>
                    <a:pt x="417" y="236"/>
                    <a:pt x="465" y="248"/>
                    <a:pt x="477" y="248"/>
                  </a:cubicBezTo>
                  <a:cubicBezTo>
                    <a:pt x="489" y="248"/>
                    <a:pt x="536" y="248"/>
                    <a:pt x="560" y="271"/>
                  </a:cubicBezTo>
                  <a:cubicBezTo>
                    <a:pt x="608" y="283"/>
                    <a:pt x="643" y="295"/>
                    <a:pt x="667" y="307"/>
                  </a:cubicBezTo>
                  <a:cubicBezTo>
                    <a:pt x="667" y="331"/>
                    <a:pt x="715" y="343"/>
                    <a:pt x="715" y="355"/>
                  </a:cubicBezTo>
                  <a:cubicBezTo>
                    <a:pt x="722" y="375"/>
                    <a:pt x="729" y="388"/>
                    <a:pt x="740" y="388"/>
                  </a:cubicBezTo>
                  <a:cubicBezTo>
                    <a:pt x="749" y="388"/>
                    <a:pt x="759" y="382"/>
                    <a:pt x="774" y="367"/>
                  </a:cubicBezTo>
                  <a:cubicBezTo>
                    <a:pt x="786" y="355"/>
                    <a:pt x="798" y="343"/>
                    <a:pt x="822" y="307"/>
                  </a:cubicBezTo>
                  <a:cubicBezTo>
                    <a:pt x="834" y="283"/>
                    <a:pt x="834" y="271"/>
                    <a:pt x="822" y="248"/>
                  </a:cubicBezTo>
                  <a:cubicBezTo>
                    <a:pt x="798" y="236"/>
                    <a:pt x="774" y="224"/>
                    <a:pt x="762" y="212"/>
                  </a:cubicBezTo>
                  <a:cubicBezTo>
                    <a:pt x="727" y="176"/>
                    <a:pt x="703" y="152"/>
                    <a:pt x="655" y="152"/>
                  </a:cubicBezTo>
                  <a:cubicBezTo>
                    <a:pt x="620" y="152"/>
                    <a:pt x="524" y="117"/>
                    <a:pt x="477" y="105"/>
                  </a:cubicBezTo>
                  <a:cubicBezTo>
                    <a:pt x="429" y="93"/>
                    <a:pt x="322" y="81"/>
                    <a:pt x="286" y="57"/>
                  </a:cubicBezTo>
                  <a:cubicBezTo>
                    <a:pt x="277" y="55"/>
                    <a:pt x="267" y="54"/>
                    <a:pt x="256" y="54"/>
                  </a:cubicBezTo>
                  <a:cubicBezTo>
                    <a:pt x="223" y="54"/>
                    <a:pt x="184" y="61"/>
                    <a:pt x="149" y="61"/>
                  </a:cubicBezTo>
                  <a:cubicBezTo>
                    <a:pt x="124" y="61"/>
                    <a:pt x="101" y="58"/>
                    <a:pt x="84" y="45"/>
                  </a:cubicBezTo>
                  <a:cubicBezTo>
                    <a:pt x="84" y="45"/>
                    <a:pt x="84" y="33"/>
                    <a:pt x="72" y="21"/>
                  </a:cubicBezTo>
                  <a:cubicBezTo>
                    <a:pt x="66" y="9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50999;p70"/>
            <p:cNvSpPr/>
            <p:nvPr/>
          </p:nvSpPr>
          <p:spPr>
            <a:xfrm>
              <a:off x="5198850" y="2840475"/>
              <a:ext cx="16100" cy="10950"/>
            </a:xfrm>
            <a:custGeom>
              <a:avLst/>
              <a:gdLst/>
              <a:ahLst/>
              <a:cxnLst/>
              <a:rect l="l" t="t" r="r" b="b"/>
              <a:pathLst>
                <a:path w="644" h="438" extrusionOk="0">
                  <a:moveTo>
                    <a:pt x="42" y="1"/>
                  </a:moveTo>
                  <a:cubicBezTo>
                    <a:pt x="36" y="1"/>
                    <a:pt x="29" y="6"/>
                    <a:pt x="24" y="20"/>
                  </a:cubicBezTo>
                  <a:cubicBezTo>
                    <a:pt x="1" y="32"/>
                    <a:pt x="1" y="79"/>
                    <a:pt x="1" y="91"/>
                  </a:cubicBezTo>
                  <a:lnTo>
                    <a:pt x="1" y="127"/>
                  </a:lnTo>
                  <a:cubicBezTo>
                    <a:pt x="24" y="139"/>
                    <a:pt x="36" y="151"/>
                    <a:pt x="48" y="151"/>
                  </a:cubicBezTo>
                  <a:cubicBezTo>
                    <a:pt x="84" y="151"/>
                    <a:pt x="96" y="174"/>
                    <a:pt x="120" y="174"/>
                  </a:cubicBezTo>
                  <a:cubicBezTo>
                    <a:pt x="155" y="186"/>
                    <a:pt x="179" y="186"/>
                    <a:pt x="203" y="198"/>
                  </a:cubicBezTo>
                  <a:cubicBezTo>
                    <a:pt x="215" y="210"/>
                    <a:pt x="239" y="210"/>
                    <a:pt x="274" y="234"/>
                  </a:cubicBezTo>
                  <a:cubicBezTo>
                    <a:pt x="298" y="246"/>
                    <a:pt x="334" y="270"/>
                    <a:pt x="346" y="270"/>
                  </a:cubicBezTo>
                  <a:cubicBezTo>
                    <a:pt x="358" y="294"/>
                    <a:pt x="405" y="294"/>
                    <a:pt x="417" y="305"/>
                  </a:cubicBezTo>
                  <a:cubicBezTo>
                    <a:pt x="453" y="329"/>
                    <a:pt x="465" y="329"/>
                    <a:pt x="501" y="365"/>
                  </a:cubicBezTo>
                  <a:cubicBezTo>
                    <a:pt x="513" y="377"/>
                    <a:pt x="536" y="389"/>
                    <a:pt x="536" y="413"/>
                  </a:cubicBezTo>
                  <a:cubicBezTo>
                    <a:pt x="536" y="427"/>
                    <a:pt x="541" y="437"/>
                    <a:pt x="553" y="437"/>
                  </a:cubicBezTo>
                  <a:cubicBezTo>
                    <a:pt x="560" y="437"/>
                    <a:pt x="570" y="434"/>
                    <a:pt x="584" y="425"/>
                  </a:cubicBezTo>
                  <a:cubicBezTo>
                    <a:pt x="596" y="413"/>
                    <a:pt x="620" y="389"/>
                    <a:pt x="632" y="365"/>
                  </a:cubicBezTo>
                  <a:cubicBezTo>
                    <a:pt x="644" y="329"/>
                    <a:pt x="644" y="317"/>
                    <a:pt x="644" y="305"/>
                  </a:cubicBezTo>
                  <a:cubicBezTo>
                    <a:pt x="632" y="294"/>
                    <a:pt x="608" y="294"/>
                    <a:pt x="596" y="270"/>
                  </a:cubicBezTo>
                  <a:cubicBezTo>
                    <a:pt x="584" y="258"/>
                    <a:pt x="548" y="210"/>
                    <a:pt x="524" y="210"/>
                  </a:cubicBezTo>
                  <a:cubicBezTo>
                    <a:pt x="489" y="198"/>
                    <a:pt x="417" y="151"/>
                    <a:pt x="393" y="139"/>
                  </a:cubicBezTo>
                  <a:cubicBezTo>
                    <a:pt x="358" y="127"/>
                    <a:pt x="251" y="91"/>
                    <a:pt x="227" y="79"/>
                  </a:cubicBezTo>
                  <a:cubicBezTo>
                    <a:pt x="218" y="76"/>
                    <a:pt x="206" y="76"/>
                    <a:pt x="193" y="76"/>
                  </a:cubicBezTo>
                  <a:cubicBezTo>
                    <a:pt x="179" y="76"/>
                    <a:pt x="164" y="76"/>
                    <a:pt x="149" y="76"/>
                  </a:cubicBezTo>
                  <a:cubicBezTo>
                    <a:pt x="120" y="76"/>
                    <a:pt x="90" y="73"/>
                    <a:pt x="72" y="55"/>
                  </a:cubicBezTo>
                  <a:cubicBezTo>
                    <a:pt x="60" y="55"/>
                    <a:pt x="60" y="32"/>
                    <a:pt x="60" y="20"/>
                  </a:cubicBezTo>
                  <a:cubicBezTo>
                    <a:pt x="60" y="12"/>
                    <a:pt x="51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51000;p70"/>
            <p:cNvSpPr/>
            <p:nvPr/>
          </p:nvSpPr>
          <p:spPr>
            <a:xfrm>
              <a:off x="5185150" y="2844650"/>
              <a:ext cx="13425" cy="14000"/>
            </a:xfrm>
            <a:custGeom>
              <a:avLst/>
              <a:gdLst/>
              <a:ahLst/>
              <a:cxnLst/>
              <a:rect l="l" t="t" r="r" b="b"/>
              <a:pathLst>
                <a:path w="537" h="560" extrusionOk="0">
                  <a:moveTo>
                    <a:pt x="54" y="1"/>
                  </a:moveTo>
                  <a:cubicBezTo>
                    <a:pt x="48" y="1"/>
                    <a:pt x="41" y="5"/>
                    <a:pt x="37" y="19"/>
                  </a:cubicBezTo>
                  <a:cubicBezTo>
                    <a:pt x="37" y="31"/>
                    <a:pt x="13" y="79"/>
                    <a:pt x="13" y="91"/>
                  </a:cubicBezTo>
                  <a:cubicBezTo>
                    <a:pt x="13" y="103"/>
                    <a:pt x="13" y="115"/>
                    <a:pt x="1" y="127"/>
                  </a:cubicBezTo>
                  <a:cubicBezTo>
                    <a:pt x="1" y="138"/>
                    <a:pt x="13" y="150"/>
                    <a:pt x="25" y="162"/>
                  </a:cubicBezTo>
                  <a:cubicBezTo>
                    <a:pt x="49" y="186"/>
                    <a:pt x="72" y="186"/>
                    <a:pt x="84" y="198"/>
                  </a:cubicBezTo>
                  <a:cubicBezTo>
                    <a:pt x="120" y="210"/>
                    <a:pt x="132" y="222"/>
                    <a:pt x="144" y="246"/>
                  </a:cubicBezTo>
                  <a:cubicBezTo>
                    <a:pt x="144" y="258"/>
                    <a:pt x="191" y="269"/>
                    <a:pt x="203" y="281"/>
                  </a:cubicBezTo>
                  <a:cubicBezTo>
                    <a:pt x="239" y="305"/>
                    <a:pt x="251" y="329"/>
                    <a:pt x="263" y="341"/>
                  </a:cubicBezTo>
                  <a:cubicBezTo>
                    <a:pt x="287" y="353"/>
                    <a:pt x="310" y="377"/>
                    <a:pt x="322" y="388"/>
                  </a:cubicBezTo>
                  <a:cubicBezTo>
                    <a:pt x="346" y="412"/>
                    <a:pt x="358" y="436"/>
                    <a:pt x="370" y="460"/>
                  </a:cubicBezTo>
                  <a:cubicBezTo>
                    <a:pt x="382" y="472"/>
                    <a:pt x="406" y="508"/>
                    <a:pt x="406" y="519"/>
                  </a:cubicBezTo>
                  <a:cubicBezTo>
                    <a:pt x="406" y="546"/>
                    <a:pt x="406" y="560"/>
                    <a:pt x="421" y="560"/>
                  </a:cubicBezTo>
                  <a:cubicBezTo>
                    <a:pt x="426" y="560"/>
                    <a:pt x="432" y="558"/>
                    <a:pt x="441" y="555"/>
                  </a:cubicBezTo>
                  <a:cubicBezTo>
                    <a:pt x="477" y="543"/>
                    <a:pt x="477" y="543"/>
                    <a:pt x="501" y="508"/>
                  </a:cubicBezTo>
                  <a:cubicBezTo>
                    <a:pt x="525" y="496"/>
                    <a:pt x="537" y="484"/>
                    <a:pt x="537" y="460"/>
                  </a:cubicBezTo>
                  <a:cubicBezTo>
                    <a:pt x="537" y="448"/>
                    <a:pt x="525" y="436"/>
                    <a:pt x="501" y="424"/>
                  </a:cubicBezTo>
                  <a:cubicBezTo>
                    <a:pt x="489" y="388"/>
                    <a:pt x="489" y="365"/>
                    <a:pt x="465" y="341"/>
                  </a:cubicBezTo>
                  <a:cubicBezTo>
                    <a:pt x="453" y="341"/>
                    <a:pt x="382" y="269"/>
                    <a:pt x="370" y="246"/>
                  </a:cubicBezTo>
                  <a:cubicBezTo>
                    <a:pt x="346" y="198"/>
                    <a:pt x="275" y="150"/>
                    <a:pt x="239" y="127"/>
                  </a:cubicBezTo>
                  <a:cubicBezTo>
                    <a:pt x="203" y="91"/>
                    <a:pt x="120" y="91"/>
                    <a:pt x="84" y="43"/>
                  </a:cubicBezTo>
                  <a:cubicBezTo>
                    <a:pt x="72" y="43"/>
                    <a:pt x="72" y="31"/>
                    <a:pt x="72" y="19"/>
                  </a:cubicBezTo>
                  <a:cubicBezTo>
                    <a:pt x="72" y="12"/>
                    <a:pt x="64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51001;p70"/>
            <p:cNvSpPr/>
            <p:nvPr/>
          </p:nvSpPr>
          <p:spPr>
            <a:xfrm>
              <a:off x="5174750" y="2848900"/>
              <a:ext cx="12525" cy="14400"/>
            </a:xfrm>
            <a:custGeom>
              <a:avLst/>
              <a:gdLst/>
              <a:ahLst/>
              <a:cxnLst/>
              <a:rect l="l" t="t" r="r" b="b"/>
              <a:pathLst>
                <a:path w="501" h="576" extrusionOk="0">
                  <a:moveTo>
                    <a:pt x="76" y="1"/>
                  </a:moveTo>
                  <a:cubicBezTo>
                    <a:pt x="70" y="1"/>
                    <a:pt x="63" y="5"/>
                    <a:pt x="60" y="16"/>
                  </a:cubicBezTo>
                  <a:cubicBezTo>
                    <a:pt x="48" y="28"/>
                    <a:pt x="36" y="76"/>
                    <a:pt x="36" y="88"/>
                  </a:cubicBezTo>
                  <a:cubicBezTo>
                    <a:pt x="36" y="104"/>
                    <a:pt x="24" y="121"/>
                    <a:pt x="13" y="121"/>
                  </a:cubicBezTo>
                  <a:cubicBezTo>
                    <a:pt x="8" y="121"/>
                    <a:pt x="4" y="118"/>
                    <a:pt x="0" y="111"/>
                  </a:cubicBezTo>
                  <a:lnTo>
                    <a:pt x="0" y="111"/>
                  </a:lnTo>
                  <a:cubicBezTo>
                    <a:pt x="12" y="135"/>
                    <a:pt x="12" y="147"/>
                    <a:pt x="24" y="159"/>
                  </a:cubicBezTo>
                  <a:cubicBezTo>
                    <a:pt x="48" y="171"/>
                    <a:pt x="72" y="171"/>
                    <a:pt x="84" y="195"/>
                  </a:cubicBezTo>
                  <a:cubicBezTo>
                    <a:pt x="119" y="207"/>
                    <a:pt x="131" y="218"/>
                    <a:pt x="143" y="230"/>
                  </a:cubicBezTo>
                  <a:cubicBezTo>
                    <a:pt x="167" y="230"/>
                    <a:pt x="191" y="266"/>
                    <a:pt x="203" y="278"/>
                  </a:cubicBezTo>
                  <a:cubicBezTo>
                    <a:pt x="238" y="314"/>
                    <a:pt x="250" y="338"/>
                    <a:pt x="250" y="349"/>
                  </a:cubicBezTo>
                  <a:lnTo>
                    <a:pt x="310" y="409"/>
                  </a:lnTo>
                  <a:cubicBezTo>
                    <a:pt x="334" y="445"/>
                    <a:pt x="334" y="457"/>
                    <a:pt x="345" y="492"/>
                  </a:cubicBezTo>
                  <a:cubicBezTo>
                    <a:pt x="357" y="504"/>
                    <a:pt x="369" y="528"/>
                    <a:pt x="357" y="540"/>
                  </a:cubicBezTo>
                  <a:cubicBezTo>
                    <a:pt x="345" y="564"/>
                    <a:pt x="345" y="576"/>
                    <a:pt x="393" y="576"/>
                  </a:cubicBezTo>
                  <a:cubicBezTo>
                    <a:pt x="417" y="576"/>
                    <a:pt x="429" y="576"/>
                    <a:pt x="465" y="564"/>
                  </a:cubicBezTo>
                  <a:cubicBezTo>
                    <a:pt x="488" y="552"/>
                    <a:pt x="500" y="528"/>
                    <a:pt x="500" y="516"/>
                  </a:cubicBezTo>
                  <a:cubicBezTo>
                    <a:pt x="500" y="492"/>
                    <a:pt x="488" y="469"/>
                    <a:pt x="488" y="457"/>
                  </a:cubicBezTo>
                  <a:cubicBezTo>
                    <a:pt x="476" y="433"/>
                    <a:pt x="476" y="397"/>
                    <a:pt x="453" y="373"/>
                  </a:cubicBezTo>
                  <a:cubicBezTo>
                    <a:pt x="429" y="349"/>
                    <a:pt x="369" y="278"/>
                    <a:pt x="357" y="254"/>
                  </a:cubicBezTo>
                  <a:cubicBezTo>
                    <a:pt x="345" y="218"/>
                    <a:pt x="274" y="159"/>
                    <a:pt x="238" y="135"/>
                  </a:cubicBezTo>
                  <a:cubicBezTo>
                    <a:pt x="214" y="99"/>
                    <a:pt x="119" y="99"/>
                    <a:pt x="107" y="52"/>
                  </a:cubicBezTo>
                  <a:lnTo>
                    <a:pt x="107" y="28"/>
                  </a:lnTo>
                  <a:cubicBezTo>
                    <a:pt x="107" y="20"/>
                    <a:pt x="91" y="1"/>
                    <a:pt x="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51002;p70"/>
            <p:cNvSpPr/>
            <p:nvPr/>
          </p:nvSpPr>
          <p:spPr>
            <a:xfrm>
              <a:off x="5160750" y="2852525"/>
              <a:ext cx="14025" cy="15800"/>
            </a:xfrm>
            <a:custGeom>
              <a:avLst/>
              <a:gdLst/>
              <a:ahLst/>
              <a:cxnLst/>
              <a:rect l="l" t="t" r="r" b="b"/>
              <a:pathLst>
                <a:path w="561" h="632" extrusionOk="0">
                  <a:moveTo>
                    <a:pt x="36" y="0"/>
                  </a:moveTo>
                  <a:cubicBezTo>
                    <a:pt x="27" y="0"/>
                    <a:pt x="18" y="4"/>
                    <a:pt x="12" y="14"/>
                  </a:cubicBezTo>
                  <a:cubicBezTo>
                    <a:pt x="1" y="26"/>
                    <a:pt x="1" y="73"/>
                    <a:pt x="1" y="85"/>
                  </a:cubicBezTo>
                  <a:cubicBezTo>
                    <a:pt x="1" y="121"/>
                    <a:pt x="1" y="133"/>
                    <a:pt x="12" y="133"/>
                  </a:cubicBezTo>
                  <a:cubicBezTo>
                    <a:pt x="24" y="133"/>
                    <a:pt x="36" y="145"/>
                    <a:pt x="48" y="157"/>
                  </a:cubicBezTo>
                  <a:cubicBezTo>
                    <a:pt x="72" y="181"/>
                    <a:pt x="96" y="181"/>
                    <a:pt x="108" y="193"/>
                  </a:cubicBezTo>
                  <a:cubicBezTo>
                    <a:pt x="143" y="204"/>
                    <a:pt x="155" y="240"/>
                    <a:pt x="167" y="252"/>
                  </a:cubicBezTo>
                  <a:cubicBezTo>
                    <a:pt x="167" y="264"/>
                    <a:pt x="215" y="276"/>
                    <a:pt x="227" y="312"/>
                  </a:cubicBezTo>
                  <a:cubicBezTo>
                    <a:pt x="263" y="347"/>
                    <a:pt x="274" y="371"/>
                    <a:pt x="286" y="383"/>
                  </a:cubicBezTo>
                  <a:lnTo>
                    <a:pt x="346" y="443"/>
                  </a:lnTo>
                  <a:lnTo>
                    <a:pt x="393" y="538"/>
                  </a:lnTo>
                  <a:cubicBezTo>
                    <a:pt x="405" y="550"/>
                    <a:pt x="429" y="574"/>
                    <a:pt x="429" y="597"/>
                  </a:cubicBezTo>
                  <a:cubicBezTo>
                    <a:pt x="412" y="614"/>
                    <a:pt x="419" y="631"/>
                    <a:pt x="437" y="631"/>
                  </a:cubicBezTo>
                  <a:cubicBezTo>
                    <a:pt x="445" y="631"/>
                    <a:pt x="454" y="628"/>
                    <a:pt x="465" y="621"/>
                  </a:cubicBezTo>
                  <a:cubicBezTo>
                    <a:pt x="489" y="621"/>
                    <a:pt x="501" y="621"/>
                    <a:pt x="524" y="597"/>
                  </a:cubicBezTo>
                  <a:cubicBezTo>
                    <a:pt x="548" y="585"/>
                    <a:pt x="560" y="562"/>
                    <a:pt x="560" y="550"/>
                  </a:cubicBezTo>
                  <a:cubicBezTo>
                    <a:pt x="560" y="526"/>
                    <a:pt x="548" y="502"/>
                    <a:pt x="524" y="490"/>
                  </a:cubicBezTo>
                  <a:cubicBezTo>
                    <a:pt x="501" y="454"/>
                    <a:pt x="501" y="419"/>
                    <a:pt x="465" y="395"/>
                  </a:cubicBezTo>
                  <a:cubicBezTo>
                    <a:pt x="453" y="383"/>
                    <a:pt x="393" y="300"/>
                    <a:pt x="382" y="264"/>
                  </a:cubicBezTo>
                  <a:cubicBezTo>
                    <a:pt x="370" y="240"/>
                    <a:pt x="274" y="169"/>
                    <a:pt x="251" y="133"/>
                  </a:cubicBezTo>
                  <a:cubicBezTo>
                    <a:pt x="227" y="121"/>
                    <a:pt x="191" y="109"/>
                    <a:pt x="155" y="85"/>
                  </a:cubicBezTo>
                  <a:cubicBezTo>
                    <a:pt x="108" y="73"/>
                    <a:pt x="84" y="73"/>
                    <a:pt x="72" y="50"/>
                  </a:cubicBezTo>
                  <a:cubicBezTo>
                    <a:pt x="72" y="50"/>
                    <a:pt x="60" y="26"/>
                    <a:pt x="60" y="14"/>
                  </a:cubicBezTo>
                  <a:cubicBezTo>
                    <a:pt x="60" y="7"/>
                    <a:pt x="48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51003;p70"/>
            <p:cNvSpPr/>
            <p:nvPr/>
          </p:nvSpPr>
          <p:spPr>
            <a:xfrm>
              <a:off x="5146175" y="2858550"/>
              <a:ext cx="16975" cy="16075"/>
            </a:xfrm>
            <a:custGeom>
              <a:avLst/>
              <a:gdLst/>
              <a:ahLst/>
              <a:cxnLst/>
              <a:rect l="l" t="t" r="r" b="b"/>
              <a:pathLst>
                <a:path w="679" h="643" extrusionOk="0">
                  <a:moveTo>
                    <a:pt x="110" y="1"/>
                  </a:moveTo>
                  <a:cubicBezTo>
                    <a:pt x="103" y="1"/>
                    <a:pt x="95" y="4"/>
                    <a:pt x="84" y="11"/>
                  </a:cubicBezTo>
                  <a:cubicBezTo>
                    <a:pt x="72" y="23"/>
                    <a:pt x="60" y="59"/>
                    <a:pt x="48" y="71"/>
                  </a:cubicBezTo>
                  <a:cubicBezTo>
                    <a:pt x="24" y="83"/>
                    <a:pt x="12" y="106"/>
                    <a:pt x="0" y="106"/>
                  </a:cubicBezTo>
                  <a:cubicBezTo>
                    <a:pt x="12" y="118"/>
                    <a:pt x="24" y="142"/>
                    <a:pt x="48" y="166"/>
                  </a:cubicBezTo>
                  <a:cubicBezTo>
                    <a:pt x="60" y="178"/>
                    <a:pt x="84" y="190"/>
                    <a:pt x="119" y="202"/>
                  </a:cubicBezTo>
                  <a:cubicBezTo>
                    <a:pt x="167" y="225"/>
                    <a:pt x="179" y="249"/>
                    <a:pt x="203" y="261"/>
                  </a:cubicBezTo>
                  <a:cubicBezTo>
                    <a:pt x="226" y="261"/>
                    <a:pt x="262" y="297"/>
                    <a:pt x="298" y="309"/>
                  </a:cubicBezTo>
                  <a:lnTo>
                    <a:pt x="369" y="380"/>
                  </a:lnTo>
                  <a:cubicBezTo>
                    <a:pt x="381" y="404"/>
                    <a:pt x="429" y="428"/>
                    <a:pt x="441" y="440"/>
                  </a:cubicBezTo>
                  <a:cubicBezTo>
                    <a:pt x="476" y="475"/>
                    <a:pt x="488" y="499"/>
                    <a:pt x="500" y="535"/>
                  </a:cubicBezTo>
                  <a:cubicBezTo>
                    <a:pt x="524" y="547"/>
                    <a:pt x="536" y="583"/>
                    <a:pt x="536" y="594"/>
                  </a:cubicBezTo>
                  <a:cubicBezTo>
                    <a:pt x="536" y="618"/>
                    <a:pt x="536" y="642"/>
                    <a:pt x="584" y="642"/>
                  </a:cubicBezTo>
                  <a:cubicBezTo>
                    <a:pt x="607" y="618"/>
                    <a:pt x="619" y="642"/>
                    <a:pt x="655" y="606"/>
                  </a:cubicBezTo>
                  <a:cubicBezTo>
                    <a:pt x="667" y="594"/>
                    <a:pt x="679" y="583"/>
                    <a:pt x="679" y="559"/>
                  </a:cubicBezTo>
                  <a:cubicBezTo>
                    <a:pt x="679" y="535"/>
                    <a:pt x="667" y="499"/>
                    <a:pt x="655" y="487"/>
                  </a:cubicBezTo>
                  <a:cubicBezTo>
                    <a:pt x="619" y="440"/>
                    <a:pt x="619" y="404"/>
                    <a:pt x="584" y="380"/>
                  </a:cubicBezTo>
                  <a:cubicBezTo>
                    <a:pt x="560" y="368"/>
                    <a:pt x="476" y="297"/>
                    <a:pt x="441" y="261"/>
                  </a:cubicBezTo>
                  <a:cubicBezTo>
                    <a:pt x="417" y="225"/>
                    <a:pt x="310" y="178"/>
                    <a:pt x="286" y="142"/>
                  </a:cubicBezTo>
                  <a:cubicBezTo>
                    <a:pt x="250" y="118"/>
                    <a:pt x="143" y="118"/>
                    <a:pt x="131" y="59"/>
                  </a:cubicBezTo>
                  <a:lnTo>
                    <a:pt x="131" y="23"/>
                  </a:lnTo>
                  <a:cubicBezTo>
                    <a:pt x="131" y="15"/>
                    <a:pt x="125" y="1"/>
                    <a:pt x="1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51004;p70"/>
            <p:cNvSpPr/>
            <p:nvPr/>
          </p:nvSpPr>
          <p:spPr>
            <a:xfrm>
              <a:off x="5131575" y="2864375"/>
              <a:ext cx="18200" cy="19475"/>
            </a:xfrm>
            <a:custGeom>
              <a:avLst/>
              <a:gdLst/>
              <a:ahLst/>
              <a:cxnLst/>
              <a:rect l="l" t="t" r="r" b="b"/>
              <a:pathLst>
                <a:path w="728" h="779" extrusionOk="0">
                  <a:moveTo>
                    <a:pt x="56" y="1"/>
                  </a:moveTo>
                  <a:cubicBezTo>
                    <a:pt x="48" y="1"/>
                    <a:pt x="40" y="5"/>
                    <a:pt x="36" y="16"/>
                  </a:cubicBezTo>
                  <a:cubicBezTo>
                    <a:pt x="13" y="28"/>
                    <a:pt x="1" y="76"/>
                    <a:pt x="1" y="88"/>
                  </a:cubicBezTo>
                  <a:cubicBezTo>
                    <a:pt x="1" y="111"/>
                    <a:pt x="1" y="123"/>
                    <a:pt x="48" y="135"/>
                  </a:cubicBezTo>
                  <a:lnTo>
                    <a:pt x="96" y="183"/>
                  </a:lnTo>
                  <a:cubicBezTo>
                    <a:pt x="108" y="195"/>
                    <a:pt x="132" y="207"/>
                    <a:pt x="167" y="219"/>
                  </a:cubicBezTo>
                  <a:cubicBezTo>
                    <a:pt x="215" y="242"/>
                    <a:pt x="227" y="266"/>
                    <a:pt x="251" y="278"/>
                  </a:cubicBezTo>
                  <a:cubicBezTo>
                    <a:pt x="251" y="278"/>
                    <a:pt x="298" y="314"/>
                    <a:pt x="334" y="338"/>
                  </a:cubicBezTo>
                  <a:cubicBezTo>
                    <a:pt x="370" y="373"/>
                    <a:pt x="394" y="421"/>
                    <a:pt x="406" y="433"/>
                  </a:cubicBezTo>
                  <a:cubicBezTo>
                    <a:pt x="417" y="445"/>
                    <a:pt x="465" y="481"/>
                    <a:pt x="477" y="504"/>
                  </a:cubicBezTo>
                  <a:cubicBezTo>
                    <a:pt x="513" y="540"/>
                    <a:pt x="525" y="564"/>
                    <a:pt x="537" y="612"/>
                  </a:cubicBezTo>
                  <a:cubicBezTo>
                    <a:pt x="548" y="623"/>
                    <a:pt x="572" y="671"/>
                    <a:pt x="572" y="683"/>
                  </a:cubicBezTo>
                  <a:lnTo>
                    <a:pt x="572" y="719"/>
                  </a:lnTo>
                  <a:cubicBezTo>
                    <a:pt x="584" y="731"/>
                    <a:pt x="584" y="742"/>
                    <a:pt x="608" y="766"/>
                  </a:cubicBezTo>
                  <a:cubicBezTo>
                    <a:pt x="632" y="778"/>
                    <a:pt x="644" y="778"/>
                    <a:pt x="668" y="778"/>
                  </a:cubicBezTo>
                  <a:lnTo>
                    <a:pt x="691" y="778"/>
                  </a:lnTo>
                  <a:cubicBezTo>
                    <a:pt x="703" y="778"/>
                    <a:pt x="703" y="778"/>
                    <a:pt x="715" y="766"/>
                  </a:cubicBezTo>
                  <a:cubicBezTo>
                    <a:pt x="727" y="742"/>
                    <a:pt x="727" y="731"/>
                    <a:pt x="727" y="719"/>
                  </a:cubicBezTo>
                  <a:cubicBezTo>
                    <a:pt x="727" y="683"/>
                    <a:pt x="715" y="683"/>
                    <a:pt x="703" y="671"/>
                  </a:cubicBezTo>
                  <a:cubicBezTo>
                    <a:pt x="703" y="647"/>
                    <a:pt x="691" y="623"/>
                    <a:pt x="668" y="600"/>
                  </a:cubicBezTo>
                  <a:cubicBezTo>
                    <a:pt x="656" y="552"/>
                    <a:pt x="644" y="504"/>
                    <a:pt x="608" y="481"/>
                  </a:cubicBezTo>
                  <a:cubicBezTo>
                    <a:pt x="584" y="445"/>
                    <a:pt x="513" y="361"/>
                    <a:pt x="477" y="314"/>
                  </a:cubicBezTo>
                  <a:cubicBezTo>
                    <a:pt x="453" y="266"/>
                    <a:pt x="346" y="195"/>
                    <a:pt x="298" y="171"/>
                  </a:cubicBezTo>
                  <a:cubicBezTo>
                    <a:pt x="251" y="123"/>
                    <a:pt x="132" y="111"/>
                    <a:pt x="108" y="64"/>
                  </a:cubicBezTo>
                  <a:cubicBezTo>
                    <a:pt x="96" y="64"/>
                    <a:pt x="96" y="52"/>
                    <a:pt x="96" y="28"/>
                  </a:cubicBezTo>
                  <a:cubicBezTo>
                    <a:pt x="96" y="20"/>
                    <a:pt x="74" y="1"/>
                    <a:pt x="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51005;p70"/>
            <p:cNvSpPr/>
            <p:nvPr/>
          </p:nvSpPr>
          <p:spPr>
            <a:xfrm>
              <a:off x="5118175" y="2874475"/>
              <a:ext cx="17300" cy="18900"/>
            </a:xfrm>
            <a:custGeom>
              <a:avLst/>
              <a:gdLst/>
              <a:ahLst/>
              <a:cxnLst/>
              <a:rect l="l" t="t" r="r" b="b"/>
              <a:pathLst>
                <a:path w="692" h="756" extrusionOk="0">
                  <a:moveTo>
                    <a:pt x="28" y="0"/>
                  </a:moveTo>
                  <a:cubicBezTo>
                    <a:pt x="13" y="0"/>
                    <a:pt x="1" y="7"/>
                    <a:pt x="1" y="29"/>
                  </a:cubicBezTo>
                  <a:cubicBezTo>
                    <a:pt x="1" y="41"/>
                    <a:pt x="13" y="88"/>
                    <a:pt x="13" y="100"/>
                  </a:cubicBezTo>
                  <a:cubicBezTo>
                    <a:pt x="27" y="108"/>
                    <a:pt x="33" y="119"/>
                    <a:pt x="41" y="119"/>
                  </a:cubicBezTo>
                  <a:cubicBezTo>
                    <a:pt x="45" y="119"/>
                    <a:pt x="51" y="114"/>
                    <a:pt x="61" y="100"/>
                  </a:cubicBezTo>
                  <a:cubicBezTo>
                    <a:pt x="72" y="112"/>
                    <a:pt x="96" y="136"/>
                    <a:pt x="108" y="136"/>
                  </a:cubicBezTo>
                  <a:cubicBezTo>
                    <a:pt x="120" y="148"/>
                    <a:pt x="156" y="148"/>
                    <a:pt x="180" y="160"/>
                  </a:cubicBezTo>
                  <a:cubicBezTo>
                    <a:pt x="215" y="196"/>
                    <a:pt x="239" y="208"/>
                    <a:pt x="251" y="243"/>
                  </a:cubicBezTo>
                  <a:cubicBezTo>
                    <a:pt x="251" y="255"/>
                    <a:pt x="299" y="279"/>
                    <a:pt x="334" y="315"/>
                  </a:cubicBezTo>
                  <a:cubicBezTo>
                    <a:pt x="370" y="362"/>
                    <a:pt x="394" y="398"/>
                    <a:pt x="406" y="422"/>
                  </a:cubicBezTo>
                  <a:cubicBezTo>
                    <a:pt x="418" y="446"/>
                    <a:pt x="465" y="481"/>
                    <a:pt x="477" y="505"/>
                  </a:cubicBezTo>
                  <a:cubicBezTo>
                    <a:pt x="489" y="553"/>
                    <a:pt x="513" y="577"/>
                    <a:pt x="525" y="624"/>
                  </a:cubicBezTo>
                  <a:cubicBezTo>
                    <a:pt x="525" y="636"/>
                    <a:pt x="537" y="684"/>
                    <a:pt x="537" y="696"/>
                  </a:cubicBezTo>
                  <a:cubicBezTo>
                    <a:pt x="537" y="731"/>
                    <a:pt x="537" y="755"/>
                    <a:pt x="584" y="755"/>
                  </a:cubicBezTo>
                  <a:cubicBezTo>
                    <a:pt x="608" y="755"/>
                    <a:pt x="632" y="755"/>
                    <a:pt x="656" y="743"/>
                  </a:cubicBezTo>
                  <a:cubicBezTo>
                    <a:pt x="668" y="731"/>
                    <a:pt x="692" y="719"/>
                    <a:pt x="692" y="696"/>
                  </a:cubicBezTo>
                  <a:cubicBezTo>
                    <a:pt x="668" y="672"/>
                    <a:pt x="668" y="660"/>
                    <a:pt x="656" y="624"/>
                  </a:cubicBezTo>
                  <a:cubicBezTo>
                    <a:pt x="644" y="600"/>
                    <a:pt x="632" y="541"/>
                    <a:pt x="596" y="505"/>
                  </a:cubicBezTo>
                  <a:cubicBezTo>
                    <a:pt x="572" y="481"/>
                    <a:pt x="513" y="374"/>
                    <a:pt x="477" y="327"/>
                  </a:cubicBezTo>
                  <a:cubicBezTo>
                    <a:pt x="453" y="267"/>
                    <a:pt x="346" y="184"/>
                    <a:pt x="311" y="148"/>
                  </a:cubicBezTo>
                  <a:cubicBezTo>
                    <a:pt x="287" y="124"/>
                    <a:pt x="251" y="100"/>
                    <a:pt x="215" y="88"/>
                  </a:cubicBezTo>
                  <a:cubicBezTo>
                    <a:pt x="180" y="77"/>
                    <a:pt x="132" y="65"/>
                    <a:pt x="108" y="41"/>
                  </a:cubicBezTo>
                  <a:cubicBezTo>
                    <a:pt x="96" y="41"/>
                    <a:pt x="96" y="29"/>
                    <a:pt x="72" y="17"/>
                  </a:cubicBezTo>
                  <a:cubicBezTo>
                    <a:pt x="66" y="11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51006;p70"/>
            <p:cNvSpPr/>
            <p:nvPr/>
          </p:nvSpPr>
          <p:spPr>
            <a:xfrm>
              <a:off x="5113125" y="2884925"/>
              <a:ext cx="14325" cy="20650"/>
            </a:xfrm>
            <a:custGeom>
              <a:avLst/>
              <a:gdLst/>
              <a:ahLst/>
              <a:cxnLst/>
              <a:rect l="l" t="t" r="r" b="b"/>
              <a:pathLst>
                <a:path w="573" h="826" extrusionOk="0">
                  <a:moveTo>
                    <a:pt x="66" y="0"/>
                  </a:moveTo>
                  <a:cubicBezTo>
                    <a:pt x="58" y="0"/>
                    <a:pt x="48" y="4"/>
                    <a:pt x="36" y="16"/>
                  </a:cubicBezTo>
                  <a:cubicBezTo>
                    <a:pt x="24" y="16"/>
                    <a:pt x="12" y="51"/>
                    <a:pt x="12" y="75"/>
                  </a:cubicBezTo>
                  <a:cubicBezTo>
                    <a:pt x="3" y="95"/>
                    <a:pt x="1" y="114"/>
                    <a:pt x="7" y="114"/>
                  </a:cubicBezTo>
                  <a:cubicBezTo>
                    <a:pt x="9" y="114"/>
                    <a:pt x="10" y="113"/>
                    <a:pt x="12" y="111"/>
                  </a:cubicBezTo>
                  <a:cubicBezTo>
                    <a:pt x="24" y="147"/>
                    <a:pt x="36" y="159"/>
                    <a:pt x="48" y="171"/>
                  </a:cubicBezTo>
                  <a:cubicBezTo>
                    <a:pt x="72" y="194"/>
                    <a:pt x="96" y="218"/>
                    <a:pt x="132" y="230"/>
                  </a:cubicBezTo>
                  <a:cubicBezTo>
                    <a:pt x="155" y="254"/>
                    <a:pt x="191" y="278"/>
                    <a:pt x="203" y="313"/>
                  </a:cubicBezTo>
                  <a:cubicBezTo>
                    <a:pt x="203" y="313"/>
                    <a:pt x="251" y="349"/>
                    <a:pt x="263" y="385"/>
                  </a:cubicBezTo>
                  <a:cubicBezTo>
                    <a:pt x="298" y="432"/>
                    <a:pt x="310" y="468"/>
                    <a:pt x="310" y="492"/>
                  </a:cubicBezTo>
                  <a:cubicBezTo>
                    <a:pt x="322" y="504"/>
                    <a:pt x="358" y="552"/>
                    <a:pt x="370" y="575"/>
                  </a:cubicBezTo>
                  <a:cubicBezTo>
                    <a:pt x="382" y="623"/>
                    <a:pt x="382" y="647"/>
                    <a:pt x="393" y="694"/>
                  </a:cubicBezTo>
                  <a:cubicBezTo>
                    <a:pt x="393" y="706"/>
                    <a:pt x="429" y="754"/>
                    <a:pt x="417" y="766"/>
                  </a:cubicBezTo>
                  <a:cubicBezTo>
                    <a:pt x="417" y="802"/>
                    <a:pt x="417" y="825"/>
                    <a:pt x="453" y="825"/>
                  </a:cubicBezTo>
                  <a:cubicBezTo>
                    <a:pt x="489" y="825"/>
                    <a:pt x="501" y="825"/>
                    <a:pt x="536" y="813"/>
                  </a:cubicBezTo>
                  <a:cubicBezTo>
                    <a:pt x="560" y="802"/>
                    <a:pt x="572" y="790"/>
                    <a:pt x="572" y="766"/>
                  </a:cubicBezTo>
                  <a:cubicBezTo>
                    <a:pt x="572" y="742"/>
                    <a:pt x="560" y="730"/>
                    <a:pt x="560" y="694"/>
                  </a:cubicBezTo>
                  <a:cubicBezTo>
                    <a:pt x="548" y="671"/>
                    <a:pt x="548" y="611"/>
                    <a:pt x="513" y="575"/>
                  </a:cubicBezTo>
                  <a:cubicBezTo>
                    <a:pt x="489" y="563"/>
                    <a:pt x="441" y="444"/>
                    <a:pt x="429" y="397"/>
                  </a:cubicBezTo>
                  <a:cubicBezTo>
                    <a:pt x="417" y="349"/>
                    <a:pt x="322" y="254"/>
                    <a:pt x="298" y="206"/>
                  </a:cubicBezTo>
                  <a:cubicBezTo>
                    <a:pt x="251" y="159"/>
                    <a:pt x="143" y="135"/>
                    <a:pt x="120" y="75"/>
                  </a:cubicBezTo>
                  <a:cubicBezTo>
                    <a:pt x="96" y="63"/>
                    <a:pt x="96" y="40"/>
                    <a:pt x="96" y="28"/>
                  </a:cubicBezTo>
                  <a:cubicBezTo>
                    <a:pt x="96" y="20"/>
                    <a:pt x="85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51007;p70"/>
            <p:cNvSpPr/>
            <p:nvPr/>
          </p:nvSpPr>
          <p:spPr>
            <a:xfrm>
              <a:off x="5106275" y="2892725"/>
              <a:ext cx="10750" cy="24075"/>
            </a:xfrm>
            <a:custGeom>
              <a:avLst/>
              <a:gdLst/>
              <a:ahLst/>
              <a:cxnLst/>
              <a:rect l="l" t="t" r="r" b="b"/>
              <a:pathLst>
                <a:path w="430" h="963" extrusionOk="0">
                  <a:moveTo>
                    <a:pt x="85" y="0"/>
                  </a:moveTo>
                  <a:cubicBezTo>
                    <a:pt x="78" y="0"/>
                    <a:pt x="69" y="4"/>
                    <a:pt x="60" y="13"/>
                  </a:cubicBezTo>
                  <a:cubicBezTo>
                    <a:pt x="48" y="25"/>
                    <a:pt x="25" y="61"/>
                    <a:pt x="13" y="73"/>
                  </a:cubicBezTo>
                  <a:cubicBezTo>
                    <a:pt x="13" y="85"/>
                    <a:pt x="1" y="120"/>
                    <a:pt x="1" y="132"/>
                  </a:cubicBezTo>
                  <a:cubicBezTo>
                    <a:pt x="1" y="144"/>
                    <a:pt x="13" y="180"/>
                    <a:pt x="25" y="192"/>
                  </a:cubicBezTo>
                  <a:cubicBezTo>
                    <a:pt x="48" y="228"/>
                    <a:pt x="72" y="240"/>
                    <a:pt x="84" y="263"/>
                  </a:cubicBezTo>
                  <a:cubicBezTo>
                    <a:pt x="120" y="299"/>
                    <a:pt x="132" y="323"/>
                    <a:pt x="144" y="359"/>
                  </a:cubicBezTo>
                  <a:cubicBezTo>
                    <a:pt x="144" y="359"/>
                    <a:pt x="179" y="406"/>
                    <a:pt x="191" y="442"/>
                  </a:cubicBezTo>
                  <a:cubicBezTo>
                    <a:pt x="215" y="490"/>
                    <a:pt x="227" y="549"/>
                    <a:pt x="227" y="561"/>
                  </a:cubicBezTo>
                  <a:cubicBezTo>
                    <a:pt x="239" y="597"/>
                    <a:pt x="263" y="632"/>
                    <a:pt x="263" y="668"/>
                  </a:cubicBezTo>
                  <a:cubicBezTo>
                    <a:pt x="286" y="716"/>
                    <a:pt x="286" y="740"/>
                    <a:pt x="286" y="799"/>
                  </a:cubicBezTo>
                  <a:cubicBezTo>
                    <a:pt x="286" y="835"/>
                    <a:pt x="298" y="871"/>
                    <a:pt x="286" y="894"/>
                  </a:cubicBezTo>
                  <a:cubicBezTo>
                    <a:pt x="263" y="918"/>
                    <a:pt x="263" y="930"/>
                    <a:pt x="310" y="954"/>
                  </a:cubicBezTo>
                  <a:cubicBezTo>
                    <a:pt x="328" y="960"/>
                    <a:pt x="340" y="963"/>
                    <a:pt x="350" y="963"/>
                  </a:cubicBezTo>
                  <a:cubicBezTo>
                    <a:pt x="361" y="963"/>
                    <a:pt x="370" y="960"/>
                    <a:pt x="382" y="954"/>
                  </a:cubicBezTo>
                  <a:cubicBezTo>
                    <a:pt x="417" y="942"/>
                    <a:pt x="429" y="918"/>
                    <a:pt x="429" y="906"/>
                  </a:cubicBezTo>
                  <a:cubicBezTo>
                    <a:pt x="429" y="894"/>
                    <a:pt x="417" y="859"/>
                    <a:pt x="417" y="835"/>
                  </a:cubicBezTo>
                  <a:cubicBezTo>
                    <a:pt x="417" y="787"/>
                    <a:pt x="417" y="740"/>
                    <a:pt x="406" y="704"/>
                  </a:cubicBezTo>
                  <a:cubicBezTo>
                    <a:pt x="394" y="668"/>
                    <a:pt x="370" y="537"/>
                    <a:pt x="358" y="490"/>
                  </a:cubicBezTo>
                  <a:cubicBezTo>
                    <a:pt x="358" y="442"/>
                    <a:pt x="298" y="311"/>
                    <a:pt x="275" y="263"/>
                  </a:cubicBezTo>
                  <a:cubicBezTo>
                    <a:pt x="239" y="204"/>
                    <a:pt x="132" y="144"/>
                    <a:pt x="120" y="85"/>
                  </a:cubicBezTo>
                  <a:lnTo>
                    <a:pt x="120" y="49"/>
                  </a:lnTo>
                  <a:cubicBezTo>
                    <a:pt x="120" y="31"/>
                    <a:pt x="107" y="0"/>
                    <a:pt x="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51008;p70"/>
            <p:cNvSpPr/>
            <p:nvPr/>
          </p:nvSpPr>
          <p:spPr>
            <a:xfrm>
              <a:off x="5097650" y="2901050"/>
              <a:ext cx="11325" cy="24975"/>
            </a:xfrm>
            <a:custGeom>
              <a:avLst/>
              <a:gdLst/>
              <a:ahLst/>
              <a:cxnLst/>
              <a:rect l="l" t="t" r="r" b="b"/>
              <a:pathLst>
                <a:path w="453" h="999" extrusionOk="0">
                  <a:moveTo>
                    <a:pt x="104" y="1"/>
                  </a:moveTo>
                  <a:cubicBezTo>
                    <a:pt x="97" y="1"/>
                    <a:pt x="90" y="4"/>
                    <a:pt x="84" y="14"/>
                  </a:cubicBezTo>
                  <a:cubicBezTo>
                    <a:pt x="84" y="26"/>
                    <a:pt x="48" y="49"/>
                    <a:pt x="48" y="73"/>
                  </a:cubicBezTo>
                  <a:cubicBezTo>
                    <a:pt x="36" y="85"/>
                    <a:pt x="36" y="97"/>
                    <a:pt x="0" y="109"/>
                  </a:cubicBezTo>
                  <a:cubicBezTo>
                    <a:pt x="0" y="133"/>
                    <a:pt x="24" y="157"/>
                    <a:pt x="36" y="168"/>
                  </a:cubicBezTo>
                  <a:cubicBezTo>
                    <a:pt x="48" y="204"/>
                    <a:pt x="84" y="216"/>
                    <a:pt x="96" y="240"/>
                  </a:cubicBezTo>
                  <a:cubicBezTo>
                    <a:pt x="120" y="288"/>
                    <a:pt x="143" y="323"/>
                    <a:pt x="155" y="347"/>
                  </a:cubicBezTo>
                  <a:cubicBezTo>
                    <a:pt x="155" y="371"/>
                    <a:pt x="179" y="407"/>
                    <a:pt x="203" y="454"/>
                  </a:cubicBezTo>
                  <a:cubicBezTo>
                    <a:pt x="215" y="502"/>
                    <a:pt x="227" y="561"/>
                    <a:pt x="227" y="573"/>
                  </a:cubicBezTo>
                  <a:cubicBezTo>
                    <a:pt x="239" y="597"/>
                    <a:pt x="274" y="657"/>
                    <a:pt x="274" y="692"/>
                  </a:cubicBezTo>
                  <a:cubicBezTo>
                    <a:pt x="286" y="740"/>
                    <a:pt x="286" y="764"/>
                    <a:pt x="286" y="823"/>
                  </a:cubicBezTo>
                  <a:cubicBezTo>
                    <a:pt x="286" y="859"/>
                    <a:pt x="298" y="895"/>
                    <a:pt x="286" y="919"/>
                  </a:cubicBezTo>
                  <a:cubicBezTo>
                    <a:pt x="274" y="942"/>
                    <a:pt x="274" y="978"/>
                    <a:pt x="322" y="990"/>
                  </a:cubicBezTo>
                  <a:cubicBezTo>
                    <a:pt x="334" y="996"/>
                    <a:pt x="343" y="999"/>
                    <a:pt x="353" y="999"/>
                  </a:cubicBezTo>
                  <a:cubicBezTo>
                    <a:pt x="364" y="999"/>
                    <a:pt x="375" y="996"/>
                    <a:pt x="393" y="990"/>
                  </a:cubicBezTo>
                  <a:cubicBezTo>
                    <a:pt x="417" y="978"/>
                    <a:pt x="441" y="966"/>
                    <a:pt x="441" y="942"/>
                  </a:cubicBezTo>
                  <a:cubicBezTo>
                    <a:pt x="453" y="919"/>
                    <a:pt x="441" y="883"/>
                    <a:pt x="441" y="859"/>
                  </a:cubicBezTo>
                  <a:cubicBezTo>
                    <a:pt x="441" y="811"/>
                    <a:pt x="441" y="764"/>
                    <a:pt x="417" y="728"/>
                  </a:cubicBezTo>
                  <a:cubicBezTo>
                    <a:pt x="405" y="692"/>
                    <a:pt x="393" y="573"/>
                    <a:pt x="381" y="514"/>
                  </a:cubicBezTo>
                  <a:cubicBezTo>
                    <a:pt x="381" y="454"/>
                    <a:pt x="322" y="323"/>
                    <a:pt x="286" y="276"/>
                  </a:cubicBezTo>
                  <a:cubicBezTo>
                    <a:pt x="274" y="204"/>
                    <a:pt x="167" y="145"/>
                    <a:pt x="143" y="85"/>
                  </a:cubicBezTo>
                  <a:lnTo>
                    <a:pt x="143" y="37"/>
                  </a:lnTo>
                  <a:cubicBezTo>
                    <a:pt x="143" y="29"/>
                    <a:pt x="124" y="1"/>
                    <a:pt x="1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51009;p70"/>
            <p:cNvSpPr/>
            <p:nvPr/>
          </p:nvSpPr>
          <p:spPr>
            <a:xfrm>
              <a:off x="5092600" y="2909375"/>
              <a:ext cx="8050" cy="25675"/>
            </a:xfrm>
            <a:custGeom>
              <a:avLst/>
              <a:gdLst/>
              <a:ahLst/>
              <a:cxnLst/>
              <a:rect l="l" t="t" r="r" b="b"/>
              <a:pathLst>
                <a:path w="322" h="1027" extrusionOk="0">
                  <a:moveTo>
                    <a:pt x="83" y="0"/>
                  </a:moveTo>
                  <a:cubicBezTo>
                    <a:pt x="79" y="0"/>
                    <a:pt x="75" y="1"/>
                    <a:pt x="71" y="2"/>
                  </a:cubicBezTo>
                  <a:cubicBezTo>
                    <a:pt x="60" y="14"/>
                    <a:pt x="48" y="50"/>
                    <a:pt x="24" y="62"/>
                  </a:cubicBezTo>
                  <a:cubicBezTo>
                    <a:pt x="12" y="74"/>
                    <a:pt x="0" y="97"/>
                    <a:pt x="0" y="109"/>
                  </a:cubicBezTo>
                  <a:cubicBezTo>
                    <a:pt x="12" y="133"/>
                    <a:pt x="12" y="169"/>
                    <a:pt x="24" y="181"/>
                  </a:cubicBezTo>
                  <a:cubicBezTo>
                    <a:pt x="24" y="205"/>
                    <a:pt x="60" y="240"/>
                    <a:pt x="71" y="264"/>
                  </a:cubicBezTo>
                  <a:cubicBezTo>
                    <a:pt x="83" y="300"/>
                    <a:pt x="107" y="347"/>
                    <a:pt x="107" y="371"/>
                  </a:cubicBezTo>
                  <a:cubicBezTo>
                    <a:pt x="107" y="395"/>
                    <a:pt x="131" y="431"/>
                    <a:pt x="131" y="478"/>
                  </a:cubicBezTo>
                  <a:cubicBezTo>
                    <a:pt x="143" y="538"/>
                    <a:pt x="143" y="597"/>
                    <a:pt x="143" y="609"/>
                  </a:cubicBezTo>
                  <a:cubicBezTo>
                    <a:pt x="143" y="645"/>
                    <a:pt x="167" y="705"/>
                    <a:pt x="167" y="728"/>
                  </a:cubicBezTo>
                  <a:lnTo>
                    <a:pt x="167" y="883"/>
                  </a:lnTo>
                  <a:cubicBezTo>
                    <a:pt x="167" y="895"/>
                    <a:pt x="167" y="943"/>
                    <a:pt x="143" y="955"/>
                  </a:cubicBezTo>
                  <a:cubicBezTo>
                    <a:pt x="131" y="967"/>
                    <a:pt x="131" y="978"/>
                    <a:pt x="167" y="1014"/>
                  </a:cubicBezTo>
                  <a:cubicBezTo>
                    <a:pt x="191" y="1026"/>
                    <a:pt x="202" y="1026"/>
                    <a:pt x="238" y="1026"/>
                  </a:cubicBezTo>
                  <a:cubicBezTo>
                    <a:pt x="262" y="1026"/>
                    <a:pt x="298" y="1014"/>
                    <a:pt x="298" y="1002"/>
                  </a:cubicBezTo>
                  <a:cubicBezTo>
                    <a:pt x="310" y="967"/>
                    <a:pt x="310" y="943"/>
                    <a:pt x="310" y="907"/>
                  </a:cubicBezTo>
                  <a:cubicBezTo>
                    <a:pt x="310" y="847"/>
                    <a:pt x="322" y="800"/>
                    <a:pt x="310" y="764"/>
                  </a:cubicBezTo>
                  <a:cubicBezTo>
                    <a:pt x="298" y="728"/>
                    <a:pt x="298" y="609"/>
                    <a:pt x="298" y="550"/>
                  </a:cubicBezTo>
                  <a:cubicBezTo>
                    <a:pt x="298" y="490"/>
                    <a:pt x="262" y="359"/>
                    <a:pt x="250" y="300"/>
                  </a:cubicBezTo>
                  <a:cubicBezTo>
                    <a:pt x="238" y="240"/>
                    <a:pt x="143" y="145"/>
                    <a:pt x="131" y="85"/>
                  </a:cubicBezTo>
                  <a:lnTo>
                    <a:pt x="131" y="50"/>
                  </a:lnTo>
                  <a:cubicBezTo>
                    <a:pt x="131" y="39"/>
                    <a:pt x="112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51010;p70"/>
            <p:cNvSpPr/>
            <p:nvPr/>
          </p:nvSpPr>
          <p:spPr>
            <a:xfrm>
              <a:off x="5087150" y="2918650"/>
              <a:ext cx="5475" cy="28000"/>
            </a:xfrm>
            <a:custGeom>
              <a:avLst/>
              <a:gdLst/>
              <a:ahLst/>
              <a:cxnLst/>
              <a:rect l="l" t="t" r="r" b="b"/>
              <a:pathLst>
                <a:path w="219" h="1120" extrusionOk="0">
                  <a:moveTo>
                    <a:pt x="4" y="24"/>
                  </a:moveTo>
                  <a:cubicBezTo>
                    <a:pt x="0" y="28"/>
                    <a:pt x="1" y="29"/>
                    <a:pt x="4" y="29"/>
                  </a:cubicBezTo>
                  <a:lnTo>
                    <a:pt x="4" y="29"/>
                  </a:lnTo>
                  <a:lnTo>
                    <a:pt x="4" y="24"/>
                  </a:lnTo>
                  <a:close/>
                  <a:moveTo>
                    <a:pt x="111" y="0"/>
                  </a:moveTo>
                  <a:cubicBezTo>
                    <a:pt x="87" y="0"/>
                    <a:pt x="51" y="24"/>
                    <a:pt x="39" y="24"/>
                  </a:cubicBezTo>
                  <a:cubicBezTo>
                    <a:pt x="32" y="24"/>
                    <a:pt x="13" y="29"/>
                    <a:pt x="5" y="29"/>
                  </a:cubicBezTo>
                  <a:cubicBezTo>
                    <a:pt x="5" y="29"/>
                    <a:pt x="4" y="29"/>
                    <a:pt x="4" y="29"/>
                  </a:cubicBezTo>
                  <a:lnTo>
                    <a:pt x="4" y="29"/>
                  </a:lnTo>
                  <a:lnTo>
                    <a:pt x="4" y="107"/>
                  </a:lnTo>
                  <a:cubicBezTo>
                    <a:pt x="28" y="143"/>
                    <a:pt x="39" y="179"/>
                    <a:pt x="39" y="226"/>
                  </a:cubicBezTo>
                  <a:cubicBezTo>
                    <a:pt x="51" y="274"/>
                    <a:pt x="51" y="322"/>
                    <a:pt x="51" y="357"/>
                  </a:cubicBezTo>
                  <a:cubicBezTo>
                    <a:pt x="51" y="381"/>
                    <a:pt x="63" y="453"/>
                    <a:pt x="63" y="500"/>
                  </a:cubicBezTo>
                  <a:cubicBezTo>
                    <a:pt x="87" y="572"/>
                    <a:pt x="63" y="631"/>
                    <a:pt x="63" y="643"/>
                  </a:cubicBezTo>
                  <a:cubicBezTo>
                    <a:pt x="63" y="679"/>
                    <a:pt x="87" y="750"/>
                    <a:pt x="87" y="774"/>
                  </a:cubicBezTo>
                  <a:cubicBezTo>
                    <a:pt x="63" y="857"/>
                    <a:pt x="63" y="881"/>
                    <a:pt x="51" y="941"/>
                  </a:cubicBezTo>
                  <a:cubicBezTo>
                    <a:pt x="39" y="953"/>
                    <a:pt x="39" y="1012"/>
                    <a:pt x="28" y="1036"/>
                  </a:cubicBezTo>
                  <a:cubicBezTo>
                    <a:pt x="4" y="1048"/>
                    <a:pt x="4" y="1072"/>
                    <a:pt x="39" y="1108"/>
                  </a:cubicBezTo>
                  <a:cubicBezTo>
                    <a:pt x="63" y="1119"/>
                    <a:pt x="87" y="1119"/>
                    <a:pt x="111" y="1119"/>
                  </a:cubicBezTo>
                  <a:cubicBezTo>
                    <a:pt x="147" y="1119"/>
                    <a:pt x="170" y="1108"/>
                    <a:pt x="170" y="1096"/>
                  </a:cubicBezTo>
                  <a:cubicBezTo>
                    <a:pt x="182" y="1060"/>
                    <a:pt x="182" y="1036"/>
                    <a:pt x="182" y="1000"/>
                  </a:cubicBezTo>
                  <a:cubicBezTo>
                    <a:pt x="182" y="953"/>
                    <a:pt x="218" y="917"/>
                    <a:pt x="206" y="857"/>
                  </a:cubicBezTo>
                  <a:cubicBezTo>
                    <a:pt x="182" y="822"/>
                    <a:pt x="206" y="679"/>
                    <a:pt x="206" y="619"/>
                  </a:cubicBezTo>
                  <a:cubicBezTo>
                    <a:pt x="218" y="560"/>
                    <a:pt x="182" y="405"/>
                    <a:pt x="182" y="346"/>
                  </a:cubicBezTo>
                  <a:cubicBezTo>
                    <a:pt x="170" y="274"/>
                    <a:pt x="111" y="167"/>
                    <a:pt x="123" y="95"/>
                  </a:cubicBezTo>
                  <a:cubicBezTo>
                    <a:pt x="123" y="95"/>
                    <a:pt x="147" y="84"/>
                    <a:pt x="147" y="60"/>
                  </a:cubicBezTo>
                  <a:cubicBezTo>
                    <a:pt x="147" y="48"/>
                    <a:pt x="159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51011;p70"/>
            <p:cNvSpPr/>
            <p:nvPr/>
          </p:nvSpPr>
          <p:spPr>
            <a:xfrm>
              <a:off x="5073550" y="2931750"/>
              <a:ext cx="11325" cy="29175"/>
            </a:xfrm>
            <a:custGeom>
              <a:avLst/>
              <a:gdLst/>
              <a:ahLst/>
              <a:cxnLst/>
              <a:rect l="l" t="t" r="r" b="b"/>
              <a:pathLst>
                <a:path w="453" h="1167" extrusionOk="0">
                  <a:moveTo>
                    <a:pt x="345" y="0"/>
                  </a:moveTo>
                  <a:cubicBezTo>
                    <a:pt x="333" y="0"/>
                    <a:pt x="298" y="12"/>
                    <a:pt x="298" y="36"/>
                  </a:cubicBezTo>
                  <a:cubicBezTo>
                    <a:pt x="286" y="60"/>
                    <a:pt x="262" y="95"/>
                    <a:pt x="262" y="119"/>
                  </a:cubicBezTo>
                  <a:lnTo>
                    <a:pt x="262" y="238"/>
                  </a:lnTo>
                  <a:cubicBezTo>
                    <a:pt x="262" y="298"/>
                    <a:pt x="262" y="345"/>
                    <a:pt x="250" y="393"/>
                  </a:cubicBezTo>
                  <a:cubicBezTo>
                    <a:pt x="250" y="405"/>
                    <a:pt x="250" y="464"/>
                    <a:pt x="238" y="524"/>
                  </a:cubicBezTo>
                  <a:cubicBezTo>
                    <a:pt x="226" y="595"/>
                    <a:pt x="191" y="655"/>
                    <a:pt x="191" y="667"/>
                  </a:cubicBezTo>
                  <a:cubicBezTo>
                    <a:pt x="179" y="703"/>
                    <a:pt x="179" y="774"/>
                    <a:pt x="167" y="810"/>
                  </a:cubicBezTo>
                  <a:cubicBezTo>
                    <a:pt x="143" y="869"/>
                    <a:pt x="131" y="893"/>
                    <a:pt x="107" y="953"/>
                  </a:cubicBezTo>
                  <a:cubicBezTo>
                    <a:pt x="83" y="988"/>
                    <a:pt x="71" y="1024"/>
                    <a:pt x="48" y="1048"/>
                  </a:cubicBezTo>
                  <a:cubicBezTo>
                    <a:pt x="12" y="1060"/>
                    <a:pt x="0" y="1072"/>
                    <a:pt x="36" y="1119"/>
                  </a:cubicBezTo>
                  <a:cubicBezTo>
                    <a:pt x="48" y="1143"/>
                    <a:pt x="48" y="1167"/>
                    <a:pt x="95" y="1167"/>
                  </a:cubicBezTo>
                  <a:cubicBezTo>
                    <a:pt x="107" y="1167"/>
                    <a:pt x="131" y="1167"/>
                    <a:pt x="155" y="1143"/>
                  </a:cubicBezTo>
                  <a:lnTo>
                    <a:pt x="191" y="1060"/>
                  </a:lnTo>
                  <a:cubicBezTo>
                    <a:pt x="226" y="1012"/>
                    <a:pt x="274" y="965"/>
                    <a:pt x="274" y="905"/>
                  </a:cubicBezTo>
                  <a:cubicBezTo>
                    <a:pt x="274" y="857"/>
                    <a:pt x="310" y="714"/>
                    <a:pt x="333" y="655"/>
                  </a:cubicBezTo>
                  <a:cubicBezTo>
                    <a:pt x="345" y="595"/>
                    <a:pt x="357" y="429"/>
                    <a:pt x="369" y="369"/>
                  </a:cubicBezTo>
                  <a:cubicBezTo>
                    <a:pt x="393" y="298"/>
                    <a:pt x="357" y="167"/>
                    <a:pt x="393" y="107"/>
                  </a:cubicBezTo>
                  <a:cubicBezTo>
                    <a:pt x="393" y="95"/>
                    <a:pt x="405" y="95"/>
                    <a:pt x="417" y="72"/>
                  </a:cubicBezTo>
                  <a:cubicBezTo>
                    <a:pt x="429" y="60"/>
                    <a:pt x="452" y="12"/>
                    <a:pt x="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51012;p70"/>
            <p:cNvSpPr/>
            <p:nvPr/>
          </p:nvSpPr>
          <p:spPr>
            <a:xfrm>
              <a:off x="5333700" y="3112275"/>
              <a:ext cx="28875" cy="13275"/>
            </a:xfrm>
            <a:custGeom>
              <a:avLst/>
              <a:gdLst/>
              <a:ahLst/>
              <a:cxnLst/>
              <a:rect l="l" t="t" r="r" b="b"/>
              <a:pathLst>
                <a:path w="1155" h="531" extrusionOk="0">
                  <a:moveTo>
                    <a:pt x="1055" y="0"/>
                  </a:moveTo>
                  <a:cubicBezTo>
                    <a:pt x="1042" y="0"/>
                    <a:pt x="1030" y="6"/>
                    <a:pt x="1024" y="18"/>
                  </a:cubicBezTo>
                  <a:lnTo>
                    <a:pt x="953" y="90"/>
                  </a:lnTo>
                  <a:cubicBezTo>
                    <a:pt x="905" y="137"/>
                    <a:pt x="857" y="149"/>
                    <a:pt x="834" y="197"/>
                  </a:cubicBezTo>
                  <a:cubicBezTo>
                    <a:pt x="810" y="209"/>
                    <a:pt x="786" y="220"/>
                    <a:pt x="738" y="256"/>
                  </a:cubicBezTo>
                  <a:cubicBezTo>
                    <a:pt x="691" y="268"/>
                    <a:pt x="655" y="292"/>
                    <a:pt x="619" y="292"/>
                  </a:cubicBezTo>
                  <a:cubicBezTo>
                    <a:pt x="560" y="328"/>
                    <a:pt x="417" y="375"/>
                    <a:pt x="357" y="375"/>
                  </a:cubicBezTo>
                  <a:cubicBezTo>
                    <a:pt x="311" y="384"/>
                    <a:pt x="222" y="422"/>
                    <a:pt x="151" y="422"/>
                  </a:cubicBezTo>
                  <a:cubicBezTo>
                    <a:pt x="131" y="422"/>
                    <a:pt x="111" y="419"/>
                    <a:pt x="95" y="411"/>
                  </a:cubicBezTo>
                  <a:cubicBezTo>
                    <a:pt x="95" y="411"/>
                    <a:pt x="83" y="399"/>
                    <a:pt x="83" y="387"/>
                  </a:cubicBezTo>
                  <a:lnTo>
                    <a:pt x="83" y="375"/>
                  </a:lnTo>
                  <a:lnTo>
                    <a:pt x="72" y="387"/>
                  </a:lnTo>
                  <a:cubicBezTo>
                    <a:pt x="60" y="399"/>
                    <a:pt x="24" y="411"/>
                    <a:pt x="12" y="423"/>
                  </a:cubicBezTo>
                  <a:cubicBezTo>
                    <a:pt x="0" y="459"/>
                    <a:pt x="0" y="471"/>
                    <a:pt x="12" y="471"/>
                  </a:cubicBezTo>
                  <a:cubicBezTo>
                    <a:pt x="24" y="494"/>
                    <a:pt x="60" y="506"/>
                    <a:pt x="72" y="518"/>
                  </a:cubicBezTo>
                  <a:cubicBezTo>
                    <a:pt x="83" y="530"/>
                    <a:pt x="119" y="530"/>
                    <a:pt x="131" y="530"/>
                  </a:cubicBezTo>
                  <a:cubicBezTo>
                    <a:pt x="179" y="530"/>
                    <a:pt x="214" y="518"/>
                    <a:pt x="262" y="518"/>
                  </a:cubicBezTo>
                  <a:cubicBezTo>
                    <a:pt x="310" y="518"/>
                    <a:pt x="369" y="506"/>
                    <a:pt x="417" y="506"/>
                  </a:cubicBezTo>
                  <a:cubicBezTo>
                    <a:pt x="429" y="494"/>
                    <a:pt x="500" y="471"/>
                    <a:pt x="560" y="459"/>
                  </a:cubicBezTo>
                  <a:cubicBezTo>
                    <a:pt x="631" y="447"/>
                    <a:pt x="714" y="435"/>
                    <a:pt x="726" y="411"/>
                  </a:cubicBezTo>
                  <a:cubicBezTo>
                    <a:pt x="774" y="399"/>
                    <a:pt x="834" y="340"/>
                    <a:pt x="857" y="328"/>
                  </a:cubicBezTo>
                  <a:cubicBezTo>
                    <a:pt x="917" y="292"/>
                    <a:pt x="953" y="268"/>
                    <a:pt x="1012" y="220"/>
                  </a:cubicBezTo>
                  <a:cubicBezTo>
                    <a:pt x="1036" y="209"/>
                    <a:pt x="1072" y="161"/>
                    <a:pt x="1095" y="149"/>
                  </a:cubicBezTo>
                  <a:cubicBezTo>
                    <a:pt x="1143" y="149"/>
                    <a:pt x="1155" y="113"/>
                    <a:pt x="1143" y="78"/>
                  </a:cubicBezTo>
                  <a:cubicBezTo>
                    <a:pt x="1143" y="42"/>
                    <a:pt x="1131" y="30"/>
                    <a:pt x="1095" y="18"/>
                  </a:cubicBezTo>
                  <a:cubicBezTo>
                    <a:pt x="1084" y="6"/>
                    <a:pt x="1069" y="0"/>
                    <a:pt x="10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51013;p70"/>
            <p:cNvSpPr/>
            <p:nvPr/>
          </p:nvSpPr>
          <p:spPr>
            <a:xfrm>
              <a:off x="5338150" y="3105875"/>
              <a:ext cx="22050" cy="9250"/>
            </a:xfrm>
            <a:custGeom>
              <a:avLst/>
              <a:gdLst/>
              <a:ahLst/>
              <a:cxnLst/>
              <a:rect l="l" t="t" r="r" b="b"/>
              <a:pathLst>
                <a:path w="882" h="370" extrusionOk="0">
                  <a:moveTo>
                    <a:pt x="775" y="0"/>
                  </a:moveTo>
                  <a:cubicBezTo>
                    <a:pt x="751" y="0"/>
                    <a:pt x="727" y="12"/>
                    <a:pt x="715" y="36"/>
                  </a:cubicBezTo>
                  <a:cubicBezTo>
                    <a:pt x="679" y="48"/>
                    <a:pt x="632" y="48"/>
                    <a:pt x="608" y="72"/>
                  </a:cubicBezTo>
                  <a:cubicBezTo>
                    <a:pt x="596" y="95"/>
                    <a:pt x="489" y="131"/>
                    <a:pt x="441" y="155"/>
                  </a:cubicBezTo>
                  <a:cubicBezTo>
                    <a:pt x="406" y="167"/>
                    <a:pt x="298" y="215"/>
                    <a:pt x="251" y="215"/>
                  </a:cubicBezTo>
                  <a:cubicBezTo>
                    <a:pt x="217" y="215"/>
                    <a:pt x="164" y="245"/>
                    <a:pt x="120" y="245"/>
                  </a:cubicBezTo>
                  <a:cubicBezTo>
                    <a:pt x="102" y="245"/>
                    <a:pt x="86" y="240"/>
                    <a:pt x="72" y="226"/>
                  </a:cubicBezTo>
                  <a:cubicBezTo>
                    <a:pt x="72" y="226"/>
                    <a:pt x="60" y="215"/>
                    <a:pt x="60" y="191"/>
                  </a:cubicBezTo>
                  <a:cubicBezTo>
                    <a:pt x="60" y="184"/>
                    <a:pt x="48" y="177"/>
                    <a:pt x="36" y="177"/>
                  </a:cubicBezTo>
                  <a:cubicBezTo>
                    <a:pt x="27" y="177"/>
                    <a:pt x="18" y="181"/>
                    <a:pt x="13" y="191"/>
                  </a:cubicBezTo>
                  <a:cubicBezTo>
                    <a:pt x="1" y="215"/>
                    <a:pt x="1" y="250"/>
                    <a:pt x="1" y="274"/>
                  </a:cubicBezTo>
                  <a:cubicBezTo>
                    <a:pt x="1" y="298"/>
                    <a:pt x="1" y="310"/>
                    <a:pt x="13" y="346"/>
                  </a:cubicBezTo>
                  <a:cubicBezTo>
                    <a:pt x="48" y="357"/>
                    <a:pt x="60" y="369"/>
                    <a:pt x="84" y="369"/>
                  </a:cubicBezTo>
                  <a:lnTo>
                    <a:pt x="191" y="369"/>
                  </a:lnTo>
                  <a:cubicBezTo>
                    <a:pt x="239" y="357"/>
                    <a:pt x="286" y="357"/>
                    <a:pt x="310" y="357"/>
                  </a:cubicBezTo>
                  <a:cubicBezTo>
                    <a:pt x="322" y="357"/>
                    <a:pt x="370" y="346"/>
                    <a:pt x="417" y="334"/>
                  </a:cubicBezTo>
                  <a:cubicBezTo>
                    <a:pt x="477" y="298"/>
                    <a:pt x="525" y="286"/>
                    <a:pt x="536" y="286"/>
                  </a:cubicBezTo>
                  <a:cubicBezTo>
                    <a:pt x="548" y="274"/>
                    <a:pt x="596" y="238"/>
                    <a:pt x="620" y="226"/>
                  </a:cubicBezTo>
                  <a:cubicBezTo>
                    <a:pt x="667" y="215"/>
                    <a:pt x="703" y="191"/>
                    <a:pt x="739" y="179"/>
                  </a:cubicBezTo>
                  <a:cubicBezTo>
                    <a:pt x="763" y="179"/>
                    <a:pt x="787" y="155"/>
                    <a:pt x="822" y="155"/>
                  </a:cubicBezTo>
                  <a:cubicBezTo>
                    <a:pt x="846" y="155"/>
                    <a:pt x="882" y="131"/>
                    <a:pt x="858" y="95"/>
                  </a:cubicBezTo>
                  <a:cubicBezTo>
                    <a:pt x="858" y="60"/>
                    <a:pt x="858" y="60"/>
                    <a:pt x="834" y="36"/>
                  </a:cubicBezTo>
                  <a:cubicBezTo>
                    <a:pt x="798" y="0"/>
                    <a:pt x="787" y="0"/>
                    <a:pt x="7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51014;p70"/>
            <p:cNvSpPr/>
            <p:nvPr/>
          </p:nvSpPr>
          <p:spPr>
            <a:xfrm>
              <a:off x="5343225" y="3096950"/>
              <a:ext cx="17575" cy="6100"/>
            </a:xfrm>
            <a:custGeom>
              <a:avLst/>
              <a:gdLst/>
              <a:ahLst/>
              <a:cxnLst/>
              <a:rect l="l" t="t" r="r" b="b"/>
              <a:pathLst>
                <a:path w="703" h="244" extrusionOk="0">
                  <a:moveTo>
                    <a:pt x="643" y="0"/>
                  </a:moveTo>
                  <a:cubicBezTo>
                    <a:pt x="607" y="0"/>
                    <a:pt x="595" y="0"/>
                    <a:pt x="595" y="12"/>
                  </a:cubicBezTo>
                  <a:lnTo>
                    <a:pt x="595" y="60"/>
                  </a:lnTo>
                  <a:lnTo>
                    <a:pt x="584" y="60"/>
                  </a:lnTo>
                  <a:lnTo>
                    <a:pt x="572" y="48"/>
                  </a:lnTo>
                  <a:cubicBezTo>
                    <a:pt x="560" y="48"/>
                    <a:pt x="560" y="24"/>
                    <a:pt x="560" y="24"/>
                  </a:cubicBezTo>
                  <a:lnTo>
                    <a:pt x="536" y="48"/>
                  </a:lnTo>
                  <a:cubicBezTo>
                    <a:pt x="512" y="60"/>
                    <a:pt x="476" y="48"/>
                    <a:pt x="464" y="71"/>
                  </a:cubicBezTo>
                  <a:cubicBezTo>
                    <a:pt x="453" y="95"/>
                    <a:pt x="381" y="107"/>
                    <a:pt x="345" y="107"/>
                  </a:cubicBezTo>
                  <a:cubicBezTo>
                    <a:pt x="322" y="107"/>
                    <a:pt x="238" y="119"/>
                    <a:pt x="214" y="119"/>
                  </a:cubicBezTo>
                  <a:cubicBezTo>
                    <a:pt x="209" y="117"/>
                    <a:pt x="202" y="117"/>
                    <a:pt x="196" y="117"/>
                  </a:cubicBezTo>
                  <a:cubicBezTo>
                    <a:pt x="174" y="117"/>
                    <a:pt x="146" y="124"/>
                    <a:pt x="123" y="124"/>
                  </a:cubicBezTo>
                  <a:cubicBezTo>
                    <a:pt x="106" y="124"/>
                    <a:pt x="92" y="120"/>
                    <a:pt x="83" y="107"/>
                  </a:cubicBezTo>
                  <a:lnTo>
                    <a:pt x="83" y="71"/>
                  </a:lnTo>
                  <a:cubicBezTo>
                    <a:pt x="83" y="65"/>
                    <a:pt x="76" y="58"/>
                    <a:pt x="67" y="58"/>
                  </a:cubicBezTo>
                  <a:cubicBezTo>
                    <a:pt x="60" y="58"/>
                    <a:pt x="53" y="61"/>
                    <a:pt x="48" y="71"/>
                  </a:cubicBezTo>
                  <a:cubicBezTo>
                    <a:pt x="36" y="95"/>
                    <a:pt x="24" y="131"/>
                    <a:pt x="24" y="143"/>
                  </a:cubicBezTo>
                  <a:cubicBezTo>
                    <a:pt x="24" y="162"/>
                    <a:pt x="17" y="174"/>
                    <a:pt x="11" y="178"/>
                  </a:cubicBezTo>
                  <a:lnTo>
                    <a:pt x="11" y="178"/>
                  </a:lnTo>
                  <a:lnTo>
                    <a:pt x="0" y="167"/>
                  </a:lnTo>
                  <a:lnTo>
                    <a:pt x="0" y="167"/>
                  </a:lnTo>
                  <a:cubicBezTo>
                    <a:pt x="0" y="175"/>
                    <a:pt x="3" y="179"/>
                    <a:pt x="7" y="179"/>
                  </a:cubicBezTo>
                  <a:cubicBezTo>
                    <a:pt x="8" y="179"/>
                    <a:pt x="10" y="179"/>
                    <a:pt x="11" y="178"/>
                  </a:cubicBezTo>
                  <a:lnTo>
                    <a:pt x="11" y="178"/>
                  </a:lnTo>
                  <a:lnTo>
                    <a:pt x="48" y="214"/>
                  </a:lnTo>
                  <a:cubicBezTo>
                    <a:pt x="60" y="226"/>
                    <a:pt x="95" y="226"/>
                    <a:pt x="119" y="226"/>
                  </a:cubicBezTo>
                  <a:cubicBezTo>
                    <a:pt x="155" y="226"/>
                    <a:pt x="179" y="238"/>
                    <a:pt x="214" y="238"/>
                  </a:cubicBezTo>
                  <a:cubicBezTo>
                    <a:pt x="218" y="242"/>
                    <a:pt x="226" y="243"/>
                    <a:pt x="236" y="243"/>
                  </a:cubicBezTo>
                  <a:cubicBezTo>
                    <a:pt x="255" y="243"/>
                    <a:pt x="282" y="238"/>
                    <a:pt x="298" y="238"/>
                  </a:cubicBezTo>
                  <a:lnTo>
                    <a:pt x="393" y="238"/>
                  </a:lnTo>
                  <a:cubicBezTo>
                    <a:pt x="405" y="238"/>
                    <a:pt x="453" y="214"/>
                    <a:pt x="464" y="214"/>
                  </a:cubicBezTo>
                  <a:cubicBezTo>
                    <a:pt x="512" y="191"/>
                    <a:pt x="524" y="191"/>
                    <a:pt x="572" y="179"/>
                  </a:cubicBezTo>
                  <a:cubicBezTo>
                    <a:pt x="584" y="179"/>
                    <a:pt x="584" y="167"/>
                    <a:pt x="595" y="167"/>
                  </a:cubicBezTo>
                  <a:cubicBezTo>
                    <a:pt x="607" y="143"/>
                    <a:pt x="631" y="143"/>
                    <a:pt x="643" y="143"/>
                  </a:cubicBezTo>
                  <a:cubicBezTo>
                    <a:pt x="655" y="131"/>
                    <a:pt x="691" y="119"/>
                    <a:pt x="703" y="71"/>
                  </a:cubicBezTo>
                  <a:cubicBezTo>
                    <a:pt x="703" y="48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51015;p70"/>
            <p:cNvSpPr/>
            <p:nvPr/>
          </p:nvSpPr>
          <p:spPr>
            <a:xfrm>
              <a:off x="5344700" y="3088350"/>
              <a:ext cx="14625" cy="5925"/>
            </a:xfrm>
            <a:custGeom>
              <a:avLst/>
              <a:gdLst/>
              <a:ahLst/>
              <a:cxnLst/>
              <a:rect l="l" t="t" r="r" b="b"/>
              <a:pathLst>
                <a:path w="585" h="237" extrusionOk="0">
                  <a:moveTo>
                    <a:pt x="90" y="0"/>
                  </a:moveTo>
                  <a:cubicBezTo>
                    <a:pt x="85" y="0"/>
                    <a:pt x="76" y="6"/>
                    <a:pt x="60" y="23"/>
                  </a:cubicBezTo>
                  <a:cubicBezTo>
                    <a:pt x="48" y="34"/>
                    <a:pt x="36" y="58"/>
                    <a:pt x="24" y="82"/>
                  </a:cubicBezTo>
                  <a:cubicBezTo>
                    <a:pt x="1" y="94"/>
                    <a:pt x="1" y="106"/>
                    <a:pt x="1" y="118"/>
                  </a:cubicBezTo>
                  <a:cubicBezTo>
                    <a:pt x="24" y="142"/>
                    <a:pt x="24" y="154"/>
                    <a:pt x="36" y="165"/>
                  </a:cubicBezTo>
                  <a:cubicBezTo>
                    <a:pt x="48" y="177"/>
                    <a:pt x="84" y="201"/>
                    <a:pt x="96" y="201"/>
                  </a:cubicBezTo>
                  <a:cubicBezTo>
                    <a:pt x="120" y="213"/>
                    <a:pt x="155" y="213"/>
                    <a:pt x="167" y="225"/>
                  </a:cubicBezTo>
                  <a:lnTo>
                    <a:pt x="239" y="225"/>
                  </a:lnTo>
                  <a:cubicBezTo>
                    <a:pt x="274" y="237"/>
                    <a:pt x="298" y="237"/>
                    <a:pt x="322" y="237"/>
                  </a:cubicBezTo>
                  <a:cubicBezTo>
                    <a:pt x="334" y="237"/>
                    <a:pt x="382" y="213"/>
                    <a:pt x="394" y="213"/>
                  </a:cubicBezTo>
                  <a:cubicBezTo>
                    <a:pt x="417" y="201"/>
                    <a:pt x="453" y="201"/>
                    <a:pt x="477" y="177"/>
                  </a:cubicBezTo>
                  <a:cubicBezTo>
                    <a:pt x="501" y="177"/>
                    <a:pt x="525" y="154"/>
                    <a:pt x="536" y="154"/>
                  </a:cubicBezTo>
                  <a:cubicBezTo>
                    <a:pt x="572" y="154"/>
                    <a:pt x="584" y="118"/>
                    <a:pt x="548" y="94"/>
                  </a:cubicBezTo>
                  <a:cubicBezTo>
                    <a:pt x="536" y="82"/>
                    <a:pt x="525" y="82"/>
                    <a:pt x="489" y="58"/>
                  </a:cubicBezTo>
                  <a:cubicBezTo>
                    <a:pt x="477" y="46"/>
                    <a:pt x="453" y="46"/>
                    <a:pt x="453" y="46"/>
                  </a:cubicBezTo>
                  <a:lnTo>
                    <a:pt x="441" y="58"/>
                  </a:lnTo>
                  <a:cubicBezTo>
                    <a:pt x="417" y="58"/>
                    <a:pt x="405" y="58"/>
                    <a:pt x="394" y="82"/>
                  </a:cubicBezTo>
                  <a:cubicBezTo>
                    <a:pt x="382" y="94"/>
                    <a:pt x="334" y="94"/>
                    <a:pt x="298" y="94"/>
                  </a:cubicBezTo>
                  <a:cubicBezTo>
                    <a:pt x="292" y="88"/>
                    <a:pt x="272" y="88"/>
                    <a:pt x="251" y="88"/>
                  </a:cubicBezTo>
                  <a:cubicBezTo>
                    <a:pt x="230" y="88"/>
                    <a:pt x="209" y="88"/>
                    <a:pt x="203" y="82"/>
                  </a:cubicBezTo>
                  <a:cubicBezTo>
                    <a:pt x="191" y="74"/>
                    <a:pt x="177" y="73"/>
                    <a:pt x="162" y="73"/>
                  </a:cubicBezTo>
                  <a:cubicBezTo>
                    <a:pt x="155" y="73"/>
                    <a:pt x="147" y="73"/>
                    <a:pt x="141" y="73"/>
                  </a:cubicBezTo>
                  <a:cubicBezTo>
                    <a:pt x="120" y="73"/>
                    <a:pt x="102" y="70"/>
                    <a:pt x="96" y="46"/>
                  </a:cubicBezTo>
                  <a:lnTo>
                    <a:pt x="96" y="23"/>
                  </a:lnTo>
                  <a:cubicBezTo>
                    <a:pt x="96" y="10"/>
                    <a:pt x="9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51016;p70"/>
            <p:cNvSpPr/>
            <p:nvPr/>
          </p:nvSpPr>
          <p:spPr>
            <a:xfrm>
              <a:off x="5346200" y="3076425"/>
              <a:ext cx="12225" cy="5350"/>
            </a:xfrm>
            <a:custGeom>
              <a:avLst/>
              <a:gdLst/>
              <a:ahLst/>
              <a:cxnLst/>
              <a:rect l="l" t="t" r="r" b="b"/>
              <a:pathLst>
                <a:path w="489" h="214" extrusionOk="0">
                  <a:moveTo>
                    <a:pt x="68" y="1"/>
                  </a:moveTo>
                  <a:cubicBezTo>
                    <a:pt x="61" y="1"/>
                    <a:pt x="53" y="7"/>
                    <a:pt x="48" y="23"/>
                  </a:cubicBezTo>
                  <a:cubicBezTo>
                    <a:pt x="48" y="35"/>
                    <a:pt x="24" y="59"/>
                    <a:pt x="24" y="71"/>
                  </a:cubicBezTo>
                  <a:cubicBezTo>
                    <a:pt x="24" y="107"/>
                    <a:pt x="0" y="119"/>
                    <a:pt x="12" y="142"/>
                  </a:cubicBezTo>
                  <a:cubicBezTo>
                    <a:pt x="36" y="154"/>
                    <a:pt x="36" y="178"/>
                    <a:pt x="48" y="178"/>
                  </a:cubicBezTo>
                  <a:cubicBezTo>
                    <a:pt x="48" y="202"/>
                    <a:pt x="84" y="202"/>
                    <a:pt x="95" y="202"/>
                  </a:cubicBezTo>
                  <a:cubicBezTo>
                    <a:pt x="107" y="202"/>
                    <a:pt x="143" y="214"/>
                    <a:pt x="155" y="214"/>
                  </a:cubicBezTo>
                  <a:lnTo>
                    <a:pt x="286" y="214"/>
                  </a:lnTo>
                  <a:cubicBezTo>
                    <a:pt x="298" y="214"/>
                    <a:pt x="334" y="178"/>
                    <a:pt x="345" y="178"/>
                  </a:cubicBezTo>
                  <a:cubicBezTo>
                    <a:pt x="381" y="178"/>
                    <a:pt x="393" y="166"/>
                    <a:pt x="417" y="166"/>
                  </a:cubicBezTo>
                  <a:cubicBezTo>
                    <a:pt x="441" y="166"/>
                    <a:pt x="453" y="154"/>
                    <a:pt x="465" y="154"/>
                  </a:cubicBezTo>
                  <a:cubicBezTo>
                    <a:pt x="476" y="154"/>
                    <a:pt x="488" y="154"/>
                    <a:pt x="476" y="107"/>
                  </a:cubicBezTo>
                  <a:cubicBezTo>
                    <a:pt x="465" y="83"/>
                    <a:pt x="465" y="83"/>
                    <a:pt x="441" y="47"/>
                  </a:cubicBezTo>
                  <a:cubicBezTo>
                    <a:pt x="405" y="35"/>
                    <a:pt x="393" y="23"/>
                    <a:pt x="393" y="23"/>
                  </a:cubicBezTo>
                  <a:cubicBezTo>
                    <a:pt x="381" y="23"/>
                    <a:pt x="381" y="35"/>
                    <a:pt x="357" y="35"/>
                  </a:cubicBezTo>
                  <a:cubicBezTo>
                    <a:pt x="345" y="35"/>
                    <a:pt x="334" y="35"/>
                    <a:pt x="322" y="47"/>
                  </a:cubicBezTo>
                  <a:cubicBezTo>
                    <a:pt x="298" y="59"/>
                    <a:pt x="262" y="59"/>
                    <a:pt x="238" y="59"/>
                  </a:cubicBezTo>
                  <a:lnTo>
                    <a:pt x="155" y="59"/>
                  </a:lnTo>
                  <a:cubicBezTo>
                    <a:pt x="154" y="58"/>
                    <a:pt x="152" y="57"/>
                    <a:pt x="149" y="57"/>
                  </a:cubicBezTo>
                  <a:cubicBezTo>
                    <a:pt x="139" y="57"/>
                    <a:pt x="121" y="69"/>
                    <a:pt x="106" y="69"/>
                  </a:cubicBezTo>
                  <a:cubicBezTo>
                    <a:pt x="96" y="69"/>
                    <a:pt x="88" y="64"/>
                    <a:pt x="84" y="47"/>
                  </a:cubicBezTo>
                  <a:lnTo>
                    <a:pt x="84" y="23"/>
                  </a:lnTo>
                  <a:cubicBezTo>
                    <a:pt x="84" y="10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51017;p70"/>
            <p:cNvSpPr/>
            <p:nvPr/>
          </p:nvSpPr>
          <p:spPr>
            <a:xfrm>
              <a:off x="5346200" y="3062700"/>
              <a:ext cx="16100" cy="5700"/>
            </a:xfrm>
            <a:custGeom>
              <a:avLst/>
              <a:gdLst/>
              <a:ahLst/>
              <a:cxnLst/>
              <a:rect l="l" t="t" r="r" b="b"/>
              <a:pathLst>
                <a:path w="644" h="228" extrusionOk="0">
                  <a:moveTo>
                    <a:pt x="512" y="1"/>
                  </a:moveTo>
                  <a:cubicBezTo>
                    <a:pt x="512" y="13"/>
                    <a:pt x="512" y="13"/>
                    <a:pt x="500" y="13"/>
                  </a:cubicBezTo>
                  <a:cubicBezTo>
                    <a:pt x="465" y="13"/>
                    <a:pt x="441" y="13"/>
                    <a:pt x="417" y="25"/>
                  </a:cubicBezTo>
                  <a:cubicBezTo>
                    <a:pt x="405" y="48"/>
                    <a:pt x="334" y="60"/>
                    <a:pt x="298" y="60"/>
                  </a:cubicBezTo>
                  <a:cubicBezTo>
                    <a:pt x="274" y="60"/>
                    <a:pt x="203" y="72"/>
                    <a:pt x="167" y="72"/>
                  </a:cubicBezTo>
                  <a:cubicBezTo>
                    <a:pt x="148" y="72"/>
                    <a:pt x="106" y="103"/>
                    <a:pt x="72" y="103"/>
                  </a:cubicBezTo>
                  <a:cubicBezTo>
                    <a:pt x="63" y="103"/>
                    <a:pt x="55" y="101"/>
                    <a:pt x="48" y="96"/>
                  </a:cubicBezTo>
                  <a:cubicBezTo>
                    <a:pt x="48" y="72"/>
                    <a:pt x="36" y="72"/>
                    <a:pt x="36" y="60"/>
                  </a:cubicBezTo>
                  <a:cubicBezTo>
                    <a:pt x="36" y="60"/>
                    <a:pt x="33" y="57"/>
                    <a:pt x="27" y="57"/>
                  </a:cubicBezTo>
                  <a:cubicBezTo>
                    <a:pt x="21" y="57"/>
                    <a:pt x="12" y="60"/>
                    <a:pt x="0" y="72"/>
                  </a:cubicBezTo>
                  <a:lnTo>
                    <a:pt x="0" y="156"/>
                  </a:lnTo>
                  <a:lnTo>
                    <a:pt x="0" y="191"/>
                  </a:lnTo>
                  <a:cubicBezTo>
                    <a:pt x="12" y="203"/>
                    <a:pt x="36" y="227"/>
                    <a:pt x="48" y="227"/>
                  </a:cubicBezTo>
                  <a:lnTo>
                    <a:pt x="179" y="227"/>
                  </a:lnTo>
                  <a:cubicBezTo>
                    <a:pt x="191" y="227"/>
                    <a:pt x="226" y="203"/>
                    <a:pt x="250" y="203"/>
                  </a:cubicBezTo>
                  <a:lnTo>
                    <a:pt x="345" y="203"/>
                  </a:lnTo>
                  <a:cubicBezTo>
                    <a:pt x="357" y="203"/>
                    <a:pt x="405" y="179"/>
                    <a:pt x="417" y="179"/>
                  </a:cubicBezTo>
                  <a:cubicBezTo>
                    <a:pt x="453" y="179"/>
                    <a:pt x="476" y="168"/>
                    <a:pt x="512" y="168"/>
                  </a:cubicBezTo>
                  <a:cubicBezTo>
                    <a:pt x="520" y="168"/>
                    <a:pt x="533" y="157"/>
                    <a:pt x="548" y="157"/>
                  </a:cubicBezTo>
                  <a:cubicBezTo>
                    <a:pt x="556" y="157"/>
                    <a:pt x="564" y="160"/>
                    <a:pt x="572" y="168"/>
                  </a:cubicBezTo>
                  <a:lnTo>
                    <a:pt x="584" y="168"/>
                  </a:lnTo>
                  <a:cubicBezTo>
                    <a:pt x="595" y="144"/>
                    <a:pt x="607" y="144"/>
                    <a:pt x="631" y="132"/>
                  </a:cubicBezTo>
                  <a:cubicBezTo>
                    <a:pt x="643" y="120"/>
                    <a:pt x="643" y="108"/>
                    <a:pt x="643" y="84"/>
                  </a:cubicBezTo>
                  <a:cubicBezTo>
                    <a:pt x="643" y="72"/>
                    <a:pt x="643" y="60"/>
                    <a:pt x="631" y="25"/>
                  </a:cubicBezTo>
                  <a:cubicBezTo>
                    <a:pt x="607" y="1"/>
                    <a:pt x="595" y="1"/>
                    <a:pt x="584" y="1"/>
                  </a:cubicBezTo>
                  <a:cubicBezTo>
                    <a:pt x="572" y="1"/>
                    <a:pt x="572" y="13"/>
                    <a:pt x="572" y="13"/>
                  </a:cubicBezTo>
                  <a:lnTo>
                    <a:pt x="572" y="25"/>
                  </a:lnTo>
                  <a:lnTo>
                    <a:pt x="572" y="48"/>
                  </a:lnTo>
                  <a:lnTo>
                    <a:pt x="536" y="48"/>
                  </a:lnTo>
                  <a:lnTo>
                    <a:pt x="52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51018;p70"/>
            <p:cNvSpPr/>
            <p:nvPr/>
          </p:nvSpPr>
          <p:spPr>
            <a:xfrm>
              <a:off x="5348875" y="3049900"/>
              <a:ext cx="16100" cy="4200"/>
            </a:xfrm>
            <a:custGeom>
              <a:avLst/>
              <a:gdLst/>
              <a:ahLst/>
              <a:cxnLst/>
              <a:rect l="l" t="t" r="r" b="b"/>
              <a:pathLst>
                <a:path w="644" h="168" extrusionOk="0">
                  <a:moveTo>
                    <a:pt x="596" y="1"/>
                  </a:moveTo>
                  <a:cubicBezTo>
                    <a:pt x="584" y="1"/>
                    <a:pt x="560" y="25"/>
                    <a:pt x="548" y="25"/>
                  </a:cubicBezTo>
                  <a:cubicBezTo>
                    <a:pt x="542" y="31"/>
                    <a:pt x="530" y="31"/>
                    <a:pt x="517" y="31"/>
                  </a:cubicBezTo>
                  <a:cubicBezTo>
                    <a:pt x="503" y="31"/>
                    <a:pt x="488" y="31"/>
                    <a:pt x="477" y="37"/>
                  </a:cubicBezTo>
                  <a:cubicBezTo>
                    <a:pt x="465" y="49"/>
                    <a:pt x="381" y="49"/>
                    <a:pt x="358" y="49"/>
                  </a:cubicBezTo>
                  <a:lnTo>
                    <a:pt x="203" y="49"/>
                  </a:lnTo>
                  <a:cubicBezTo>
                    <a:pt x="187" y="49"/>
                    <a:pt x="150" y="70"/>
                    <a:pt x="116" y="70"/>
                  </a:cubicBezTo>
                  <a:cubicBezTo>
                    <a:pt x="100" y="70"/>
                    <a:pt x="84" y="64"/>
                    <a:pt x="72" y="49"/>
                  </a:cubicBezTo>
                  <a:cubicBezTo>
                    <a:pt x="60" y="49"/>
                    <a:pt x="60" y="37"/>
                    <a:pt x="60" y="25"/>
                  </a:cubicBezTo>
                  <a:cubicBezTo>
                    <a:pt x="53" y="12"/>
                    <a:pt x="43" y="2"/>
                    <a:pt x="33" y="2"/>
                  </a:cubicBezTo>
                  <a:cubicBezTo>
                    <a:pt x="25" y="2"/>
                    <a:pt x="18" y="9"/>
                    <a:pt x="12" y="25"/>
                  </a:cubicBezTo>
                  <a:cubicBezTo>
                    <a:pt x="12" y="37"/>
                    <a:pt x="0" y="84"/>
                    <a:pt x="0" y="96"/>
                  </a:cubicBezTo>
                  <a:lnTo>
                    <a:pt x="0" y="108"/>
                  </a:lnTo>
                  <a:cubicBezTo>
                    <a:pt x="12" y="120"/>
                    <a:pt x="36" y="144"/>
                    <a:pt x="48" y="144"/>
                  </a:cubicBezTo>
                  <a:cubicBezTo>
                    <a:pt x="60" y="156"/>
                    <a:pt x="84" y="156"/>
                    <a:pt x="119" y="156"/>
                  </a:cubicBezTo>
                  <a:cubicBezTo>
                    <a:pt x="167" y="156"/>
                    <a:pt x="179" y="168"/>
                    <a:pt x="203" y="168"/>
                  </a:cubicBezTo>
                  <a:lnTo>
                    <a:pt x="369" y="168"/>
                  </a:lnTo>
                  <a:cubicBezTo>
                    <a:pt x="381" y="168"/>
                    <a:pt x="429" y="156"/>
                    <a:pt x="441" y="156"/>
                  </a:cubicBezTo>
                  <a:lnTo>
                    <a:pt x="536" y="156"/>
                  </a:lnTo>
                  <a:cubicBezTo>
                    <a:pt x="544" y="156"/>
                    <a:pt x="563" y="150"/>
                    <a:pt x="578" y="150"/>
                  </a:cubicBezTo>
                  <a:cubicBezTo>
                    <a:pt x="585" y="150"/>
                    <a:pt x="592" y="152"/>
                    <a:pt x="596" y="156"/>
                  </a:cubicBezTo>
                  <a:cubicBezTo>
                    <a:pt x="604" y="160"/>
                    <a:pt x="612" y="162"/>
                    <a:pt x="619" y="162"/>
                  </a:cubicBezTo>
                  <a:cubicBezTo>
                    <a:pt x="633" y="162"/>
                    <a:pt x="643" y="152"/>
                    <a:pt x="643" y="120"/>
                  </a:cubicBezTo>
                  <a:cubicBezTo>
                    <a:pt x="643" y="96"/>
                    <a:pt x="643" y="84"/>
                    <a:pt x="619" y="49"/>
                  </a:cubicBezTo>
                  <a:cubicBezTo>
                    <a:pt x="619" y="25"/>
                    <a:pt x="608" y="1"/>
                    <a:pt x="5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51019;p70"/>
            <p:cNvSpPr/>
            <p:nvPr/>
          </p:nvSpPr>
          <p:spPr>
            <a:xfrm>
              <a:off x="5355125" y="3038125"/>
              <a:ext cx="14300" cy="4975"/>
            </a:xfrm>
            <a:custGeom>
              <a:avLst/>
              <a:gdLst/>
              <a:ahLst/>
              <a:cxnLst/>
              <a:rect l="l" t="t" r="r" b="b"/>
              <a:pathLst>
                <a:path w="572" h="199" extrusionOk="0">
                  <a:moveTo>
                    <a:pt x="109" y="1"/>
                  </a:moveTo>
                  <a:cubicBezTo>
                    <a:pt x="105" y="1"/>
                    <a:pt x="100" y="5"/>
                    <a:pt x="96" y="19"/>
                  </a:cubicBezTo>
                  <a:cubicBezTo>
                    <a:pt x="84" y="31"/>
                    <a:pt x="60" y="79"/>
                    <a:pt x="60" y="91"/>
                  </a:cubicBezTo>
                  <a:cubicBezTo>
                    <a:pt x="60" y="99"/>
                    <a:pt x="54" y="108"/>
                    <a:pt x="34" y="108"/>
                  </a:cubicBezTo>
                  <a:cubicBezTo>
                    <a:pt x="25" y="108"/>
                    <a:pt x="14" y="106"/>
                    <a:pt x="0" y="103"/>
                  </a:cubicBezTo>
                  <a:lnTo>
                    <a:pt x="0" y="103"/>
                  </a:lnTo>
                  <a:cubicBezTo>
                    <a:pt x="0" y="115"/>
                    <a:pt x="24" y="139"/>
                    <a:pt x="36" y="150"/>
                  </a:cubicBezTo>
                  <a:cubicBezTo>
                    <a:pt x="48" y="162"/>
                    <a:pt x="84" y="162"/>
                    <a:pt x="96" y="162"/>
                  </a:cubicBezTo>
                  <a:cubicBezTo>
                    <a:pt x="119" y="162"/>
                    <a:pt x="155" y="186"/>
                    <a:pt x="167" y="186"/>
                  </a:cubicBezTo>
                  <a:lnTo>
                    <a:pt x="238" y="186"/>
                  </a:lnTo>
                  <a:cubicBezTo>
                    <a:pt x="274" y="198"/>
                    <a:pt x="298" y="198"/>
                    <a:pt x="322" y="198"/>
                  </a:cubicBezTo>
                  <a:cubicBezTo>
                    <a:pt x="346" y="198"/>
                    <a:pt x="381" y="186"/>
                    <a:pt x="393" y="186"/>
                  </a:cubicBezTo>
                  <a:cubicBezTo>
                    <a:pt x="441" y="162"/>
                    <a:pt x="453" y="162"/>
                    <a:pt x="477" y="162"/>
                  </a:cubicBezTo>
                  <a:cubicBezTo>
                    <a:pt x="492" y="162"/>
                    <a:pt x="508" y="157"/>
                    <a:pt x="521" y="157"/>
                  </a:cubicBezTo>
                  <a:cubicBezTo>
                    <a:pt x="527" y="157"/>
                    <a:pt x="532" y="158"/>
                    <a:pt x="536" y="162"/>
                  </a:cubicBezTo>
                  <a:cubicBezTo>
                    <a:pt x="545" y="167"/>
                    <a:pt x="552" y="169"/>
                    <a:pt x="557" y="169"/>
                  </a:cubicBezTo>
                  <a:cubicBezTo>
                    <a:pt x="567" y="169"/>
                    <a:pt x="572" y="161"/>
                    <a:pt x="572" y="139"/>
                  </a:cubicBezTo>
                  <a:cubicBezTo>
                    <a:pt x="560" y="103"/>
                    <a:pt x="560" y="91"/>
                    <a:pt x="536" y="67"/>
                  </a:cubicBezTo>
                  <a:cubicBezTo>
                    <a:pt x="524" y="31"/>
                    <a:pt x="512" y="19"/>
                    <a:pt x="512" y="19"/>
                  </a:cubicBezTo>
                  <a:cubicBezTo>
                    <a:pt x="512" y="19"/>
                    <a:pt x="500" y="31"/>
                    <a:pt x="477" y="31"/>
                  </a:cubicBezTo>
                  <a:cubicBezTo>
                    <a:pt x="471" y="37"/>
                    <a:pt x="462" y="37"/>
                    <a:pt x="451" y="37"/>
                  </a:cubicBezTo>
                  <a:cubicBezTo>
                    <a:pt x="441" y="37"/>
                    <a:pt x="429" y="37"/>
                    <a:pt x="417" y="43"/>
                  </a:cubicBezTo>
                  <a:cubicBezTo>
                    <a:pt x="417" y="67"/>
                    <a:pt x="358" y="67"/>
                    <a:pt x="334" y="67"/>
                  </a:cubicBezTo>
                  <a:lnTo>
                    <a:pt x="227" y="67"/>
                  </a:lnTo>
                  <a:cubicBezTo>
                    <a:pt x="221" y="62"/>
                    <a:pt x="214" y="60"/>
                    <a:pt x="206" y="60"/>
                  </a:cubicBezTo>
                  <a:cubicBezTo>
                    <a:pt x="191" y="60"/>
                    <a:pt x="173" y="65"/>
                    <a:pt x="157" y="65"/>
                  </a:cubicBezTo>
                  <a:cubicBezTo>
                    <a:pt x="142" y="65"/>
                    <a:pt x="128" y="61"/>
                    <a:pt x="119" y="43"/>
                  </a:cubicBezTo>
                  <a:lnTo>
                    <a:pt x="119" y="19"/>
                  </a:lnTo>
                  <a:cubicBezTo>
                    <a:pt x="119" y="12"/>
                    <a:pt x="115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51020;p70"/>
            <p:cNvSpPr/>
            <p:nvPr/>
          </p:nvSpPr>
          <p:spPr>
            <a:xfrm>
              <a:off x="5360475" y="3026700"/>
              <a:ext cx="17225" cy="5075"/>
            </a:xfrm>
            <a:custGeom>
              <a:avLst/>
              <a:gdLst/>
              <a:ahLst/>
              <a:cxnLst/>
              <a:rect l="l" t="t" r="r" b="b"/>
              <a:pathLst>
                <a:path w="689" h="203" extrusionOk="0">
                  <a:moveTo>
                    <a:pt x="596" y="0"/>
                  </a:moveTo>
                  <a:cubicBezTo>
                    <a:pt x="584" y="12"/>
                    <a:pt x="560" y="24"/>
                    <a:pt x="548" y="24"/>
                  </a:cubicBezTo>
                  <a:cubicBezTo>
                    <a:pt x="513" y="36"/>
                    <a:pt x="489" y="36"/>
                    <a:pt x="477" y="60"/>
                  </a:cubicBezTo>
                  <a:cubicBezTo>
                    <a:pt x="465" y="72"/>
                    <a:pt x="382" y="84"/>
                    <a:pt x="358" y="84"/>
                  </a:cubicBezTo>
                  <a:lnTo>
                    <a:pt x="203" y="84"/>
                  </a:lnTo>
                  <a:cubicBezTo>
                    <a:pt x="179" y="84"/>
                    <a:pt x="134" y="99"/>
                    <a:pt x="100" y="99"/>
                  </a:cubicBezTo>
                  <a:cubicBezTo>
                    <a:pt x="83" y="99"/>
                    <a:pt x="68" y="95"/>
                    <a:pt x="60" y="84"/>
                  </a:cubicBezTo>
                  <a:cubicBezTo>
                    <a:pt x="60" y="84"/>
                    <a:pt x="48" y="72"/>
                    <a:pt x="48" y="60"/>
                  </a:cubicBezTo>
                  <a:cubicBezTo>
                    <a:pt x="35" y="47"/>
                    <a:pt x="26" y="37"/>
                    <a:pt x="18" y="37"/>
                  </a:cubicBezTo>
                  <a:cubicBezTo>
                    <a:pt x="11" y="37"/>
                    <a:pt x="6" y="44"/>
                    <a:pt x="1" y="60"/>
                  </a:cubicBezTo>
                  <a:lnTo>
                    <a:pt x="1" y="131"/>
                  </a:lnTo>
                  <a:lnTo>
                    <a:pt x="1" y="155"/>
                  </a:lnTo>
                  <a:cubicBezTo>
                    <a:pt x="13" y="179"/>
                    <a:pt x="24" y="191"/>
                    <a:pt x="36" y="191"/>
                  </a:cubicBezTo>
                  <a:lnTo>
                    <a:pt x="120" y="191"/>
                  </a:lnTo>
                  <a:cubicBezTo>
                    <a:pt x="144" y="191"/>
                    <a:pt x="179" y="203"/>
                    <a:pt x="203" y="203"/>
                  </a:cubicBezTo>
                  <a:lnTo>
                    <a:pt x="394" y="203"/>
                  </a:lnTo>
                  <a:cubicBezTo>
                    <a:pt x="429" y="203"/>
                    <a:pt x="477" y="179"/>
                    <a:pt x="489" y="179"/>
                  </a:cubicBezTo>
                  <a:cubicBezTo>
                    <a:pt x="536" y="155"/>
                    <a:pt x="548" y="155"/>
                    <a:pt x="596" y="143"/>
                  </a:cubicBezTo>
                  <a:cubicBezTo>
                    <a:pt x="608" y="143"/>
                    <a:pt x="632" y="131"/>
                    <a:pt x="656" y="131"/>
                  </a:cubicBezTo>
                  <a:cubicBezTo>
                    <a:pt x="661" y="134"/>
                    <a:pt x="666" y="135"/>
                    <a:pt x="670" y="135"/>
                  </a:cubicBezTo>
                  <a:cubicBezTo>
                    <a:pt x="684" y="135"/>
                    <a:pt x="688" y="120"/>
                    <a:pt x="679" y="84"/>
                  </a:cubicBezTo>
                  <a:cubicBezTo>
                    <a:pt x="667" y="60"/>
                    <a:pt x="667" y="60"/>
                    <a:pt x="632" y="24"/>
                  </a:cubicBezTo>
                  <a:cubicBezTo>
                    <a:pt x="620" y="12"/>
                    <a:pt x="608" y="0"/>
                    <a:pt x="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51021;p70"/>
            <p:cNvSpPr/>
            <p:nvPr/>
          </p:nvSpPr>
          <p:spPr>
            <a:xfrm>
              <a:off x="5357500" y="3017775"/>
              <a:ext cx="22650" cy="4775"/>
            </a:xfrm>
            <a:custGeom>
              <a:avLst/>
              <a:gdLst/>
              <a:ahLst/>
              <a:cxnLst/>
              <a:rect l="l" t="t" r="r" b="b"/>
              <a:pathLst>
                <a:path w="906" h="191" extrusionOk="0">
                  <a:moveTo>
                    <a:pt x="834" y="0"/>
                  </a:moveTo>
                  <a:cubicBezTo>
                    <a:pt x="822" y="0"/>
                    <a:pt x="798" y="12"/>
                    <a:pt x="786" y="12"/>
                  </a:cubicBezTo>
                  <a:cubicBezTo>
                    <a:pt x="771" y="12"/>
                    <a:pt x="744" y="7"/>
                    <a:pt x="718" y="7"/>
                  </a:cubicBezTo>
                  <a:cubicBezTo>
                    <a:pt x="704" y="7"/>
                    <a:pt x="691" y="8"/>
                    <a:pt x="679" y="12"/>
                  </a:cubicBezTo>
                  <a:cubicBezTo>
                    <a:pt x="655" y="24"/>
                    <a:pt x="548" y="24"/>
                    <a:pt x="501" y="24"/>
                  </a:cubicBezTo>
                  <a:cubicBezTo>
                    <a:pt x="465" y="24"/>
                    <a:pt x="358" y="36"/>
                    <a:pt x="310" y="36"/>
                  </a:cubicBezTo>
                  <a:cubicBezTo>
                    <a:pt x="272" y="36"/>
                    <a:pt x="211" y="81"/>
                    <a:pt x="164" y="81"/>
                  </a:cubicBezTo>
                  <a:cubicBezTo>
                    <a:pt x="152" y="81"/>
                    <a:pt x="141" y="79"/>
                    <a:pt x="132" y="71"/>
                  </a:cubicBezTo>
                  <a:lnTo>
                    <a:pt x="120" y="60"/>
                  </a:lnTo>
                  <a:lnTo>
                    <a:pt x="120" y="95"/>
                  </a:lnTo>
                  <a:cubicBezTo>
                    <a:pt x="120" y="119"/>
                    <a:pt x="108" y="119"/>
                    <a:pt x="84" y="119"/>
                  </a:cubicBezTo>
                  <a:lnTo>
                    <a:pt x="1" y="119"/>
                  </a:lnTo>
                  <a:lnTo>
                    <a:pt x="1" y="143"/>
                  </a:lnTo>
                  <a:cubicBezTo>
                    <a:pt x="13" y="179"/>
                    <a:pt x="24" y="179"/>
                    <a:pt x="60" y="191"/>
                  </a:cubicBezTo>
                  <a:lnTo>
                    <a:pt x="108" y="191"/>
                  </a:lnTo>
                  <a:cubicBezTo>
                    <a:pt x="132" y="191"/>
                    <a:pt x="167" y="179"/>
                    <a:pt x="191" y="179"/>
                  </a:cubicBezTo>
                  <a:lnTo>
                    <a:pt x="298" y="179"/>
                  </a:lnTo>
                  <a:cubicBezTo>
                    <a:pt x="310" y="179"/>
                    <a:pt x="358" y="155"/>
                    <a:pt x="405" y="155"/>
                  </a:cubicBezTo>
                  <a:lnTo>
                    <a:pt x="524" y="155"/>
                  </a:lnTo>
                  <a:cubicBezTo>
                    <a:pt x="548" y="143"/>
                    <a:pt x="596" y="131"/>
                    <a:pt x="620" y="131"/>
                  </a:cubicBezTo>
                  <a:lnTo>
                    <a:pt x="739" y="131"/>
                  </a:lnTo>
                  <a:cubicBezTo>
                    <a:pt x="755" y="131"/>
                    <a:pt x="776" y="126"/>
                    <a:pt x="799" y="126"/>
                  </a:cubicBezTo>
                  <a:cubicBezTo>
                    <a:pt x="810" y="126"/>
                    <a:pt x="822" y="127"/>
                    <a:pt x="834" y="131"/>
                  </a:cubicBezTo>
                  <a:cubicBezTo>
                    <a:pt x="845" y="134"/>
                    <a:pt x="855" y="135"/>
                    <a:pt x="864" y="135"/>
                  </a:cubicBezTo>
                  <a:cubicBezTo>
                    <a:pt x="892" y="135"/>
                    <a:pt x="905" y="120"/>
                    <a:pt x="905" y="83"/>
                  </a:cubicBezTo>
                  <a:cubicBezTo>
                    <a:pt x="905" y="60"/>
                    <a:pt x="905" y="60"/>
                    <a:pt x="882" y="24"/>
                  </a:cubicBezTo>
                  <a:cubicBezTo>
                    <a:pt x="858" y="12"/>
                    <a:pt x="846" y="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51022;p70"/>
            <p:cNvSpPr/>
            <p:nvPr/>
          </p:nvSpPr>
          <p:spPr>
            <a:xfrm>
              <a:off x="5365550" y="3004675"/>
              <a:ext cx="22625" cy="4475"/>
            </a:xfrm>
            <a:custGeom>
              <a:avLst/>
              <a:gdLst/>
              <a:ahLst/>
              <a:cxnLst/>
              <a:rect l="l" t="t" r="r" b="b"/>
              <a:pathLst>
                <a:path w="905" h="179" extrusionOk="0">
                  <a:moveTo>
                    <a:pt x="798" y="0"/>
                  </a:moveTo>
                  <a:cubicBezTo>
                    <a:pt x="774" y="0"/>
                    <a:pt x="762" y="12"/>
                    <a:pt x="750" y="12"/>
                  </a:cubicBezTo>
                  <a:cubicBezTo>
                    <a:pt x="744" y="24"/>
                    <a:pt x="729" y="24"/>
                    <a:pt x="711" y="24"/>
                  </a:cubicBezTo>
                  <a:cubicBezTo>
                    <a:pt x="694" y="24"/>
                    <a:pt x="673" y="24"/>
                    <a:pt x="655" y="36"/>
                  </a:cubicBezTo>
                  <a:cubicBezTo>
                    <a:pt x="631" y="48"/>
                    <a:pt x="524" y="48"/>
                    <a:pt x="476" y="48"/>
                  </a:cubicBezTo>
                  <a:cubicBezTo>
                    <a:pt x="441" y="48"/>
                    <a:pt x="333" y="60"/>
                    <a:pt x="286" y="60"/>
                  </a:cubicBezTo>
                  <a:cubicBezTo>
                    <a:pt x="257" y="60"/>
                    <a:pt x="216" y="73"/>
                    <a:pt x="180" y="73"/>
                  </a:cubicBezTo>
                  <a:cubicBezTo>
                    <a:pt x="155" y="73"/>
                    <a:pt x="133" y="67"/>
                    <a:pt x="119" y="48"/>
                  </a:cubicBezTo>
                  <a:lnTo>
                    <a:pt x="119" y="12"/>
                  </a:lnTo>
                  <a:cubicBezTo>
                    <a:pt x="111" y="12"/>
                    <a:pt x="109" y="1"/>
                    <a:pt x="101" y="1"/>
                  </a:cubicBezTo>
                  <a:cubicBezTo>
                    <a:pt x="97" y="1"/>
                    <a:pt x="91" y="4"/>
                    <a:pt x="83" y="12"/>
                  </a:cubicBezTo>
                  <a:cubicBezTo>
                    <a:pt x="83" y="36"/>
                    <a:pt x="48" y="60"/>
                    <a:pt x="48" y="72"/>
                  </a:cubicBezTo>
                  <a:cubicBezTo>
                    <a:pt x="48" y="98"/>
                    <a:pt x="41" y="112"/>
                    <a:pt x="23" y="112"/>
                  </a:cubicBezTo>
                  <a:cubicBezTo>
                    <a:pt x="16" y="112"/>
                    <a:pt x="9" y="110"/>
                    <a:pt x="0" y="107"/>
                  </a:cubicBezTo>
                  <a:lnTo>
                    <a:pt x="0" y="107"/>
                  </a:lnTo>
                  <a:cubicBezTo>
                    <a:pt x="12" y="119"/>
                    <a:pt x="36" y="131"/>
                    <a:pt x="60" y="155"/>
                  </a:cubicBezTo>
                  <a:cubicBezTo>
                    <a:pt x="95" y="167"/>
                    <a:pt x="131" y="167"/>
                    <a:pt x="167" y="167"/>
                  </a:cubicBezTo>
                  <a:cubicBezTo>
                    <a:pt x="214" y="179"/>
                    <a:pt x="250" y="179"/>
                    <a:pt x="286" y="179"/>
                  </a:cubicBezTo>
                  <a:cubicBezTo>
                    <a:pt x="298" y="179"/>
                    <a:pt x="345" y="167"/>
                    <a:pt x="393" y="167"/>
                  </a:cubicBezTo>
                  <a:lnTo>
                    <a:pt x="512" y="167"/>
                  </a:lnTo>
                  <a:cubicBezTo>
                    <a:pt x="536" y="167"/>
                    <a:pt x="583" y="155"/>
                    <a:pt x="607" y="155"/>
                  </a:cubicBezTo>
                  <a:lnTo>
                    <a:pt x="750" y="155"/>
                  </a:lnTo>
                  <a:cubicBezTo>
                    <a:pt x="762" y="155"/>
                    <a:pt x="810" y="131"/>
                    <a:pt x="834" y="131"/>
                  </a:cubicBezTo>
                  <a:cubicBezTo>
                    <a:pt x="881" y="131"/>
                    <a:pt x="905" y="107"/>
                    <a:pt x="893" y="60"/>
                  </a:cubicBezTo>
                  <a:cubicBezTo>
                    <a:pt x="881" y="36"/>
                    <a:pt x="869" y="36"/>
                    <a:pt x="834" y="12"/>
                  </a:cubicBezTo>
                  <a:cubicBezTo>
                    <a:pt x="822" y="12"/>
                    <a:pt x="798" y="0"/>
                    <a:pt x="7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51023;p70"/>
            <p:cNvSpPr/>
            <p:nvPr/>
          </p:nvSpPr>
          <p:spPr>
            <a:xfrm>
              <a:off x="5374775" y="2986800"/>
              <a:ext cx="22925" cy="7775"/>
            </a:xfrm>
            <a:custGeom>
              <a:avLst/>
              <a:gdLst/>
              <a:ahLst/>
              <a:cxnLst/>
              <a:rect l="l" t="t" r="r" b="b"/>
              <a:pathLst>
                <a:path w="917" h="311" extrusionOk="0">
                  <a:moveTo>
                    <a:pt x="798" y="1"/>
                  </a:moveTo>
                  <a:cubicBezTo>
                    <a:pt x="762" y="13"/>
                    <a:pt x="750" y="36"/>
                    <a:pt x="738" y="48"/>
                  </a:cubicBezTo>
                  <a:cubicBezTo>
                    <a:pt x="691" y="72"/>
                    <a:pt x="655" y="72"/>
                    <a:pt x="631" y="108"/>
                  </a:cubicBezTo>
                  <a:cubicBezTo>
                    <a:pt x="619" y="120"/>
                    <a:pt x="512" y="167"/>
                    <a:pt x="465" y="167"/>
                  </a:cubicBezTo>
                  <a:cubicBezTo>
                    <a:pt x="429" y="167"/>
                    <a:pt x="322" y="179"/>
                    <a:pt x="274" y="179"/>
                  </a:cubicBezTo>
                  <a:cubicBezTo>
                    <a:pt x="245" y="179"/>
                    <a:pt x="204" y="192"/>
                    <a:pt x="165" y="192"/>
                  </a:cubicBezTo>
                  <a:cubicBezTo>
                    <a:pt x="139" y="192"/>
                    <a:pt x="114" y="186"/>
                    <a:pt x="95" y="167"/>
                  </a:cubicBezTo>
                  <a:cubicBezTo>
                    <a:pt x="84" y="167"/>
                    <a:pt x="84" y="156"/>
                    <a:pt x="84" y="132"/>
                  </a:cubicBezTo>
                  <a:cubicBezTo>
                    <a:pt x="84" y="125"/>
                    <a:pt x="72" y="118"/>
                    <a:pt x="59" y="118"/>
                  </a:cubicBezTo>
                  <a:cubicBezTo>
                    <a:pt x="50" y="118"/>
                    <a:pt x="41" y="122"/>
                    <a:pt x="36" y="132"/>
                  </a:cubicBezTo>
                  <a:cubicBezTo>
                    <a:pt x="24" y="156"/>
                    <a:pt x="12" y="191"/>
                    <a:pt x="12" y="215"/>
                  </a:cubicBezTo>
                  <a:lnTo>
                    <a:pt x="0" y="239"/>
                  </a:lnTo>
                  <a:cubicBezTo>
                    <a:pt x="24" y="251"/>
                    <a:pt x="36" y="275"/>
                    <a:pt x="60" y="287"/>
                  </a:cubicBezTo>
                  <a:cubicBezTo>
                    <a:pt x="95" y="287"/>
                    <a:pt x="143" y="298"/>
                    <a:pt x="167" y="298"/>
                  </a:cubicBezTo>
                  <a:cubicBezTo>
                    <a:pt x="214" y="298"/>
                    <a:pt x="262" y="310"/>
                    <a:pt x="286" y="310"/>
                  </a:cubicBezTo>
                  <a:cubicBezTo>
                    <a:pt x="298" y="310"/>
                    <a:pt x="357" y="298"/>
                    <a:pt x="405" y="298"/>
                  </a:cubicBezTo>
                  <a:cubicBezTo>
                    <a:pt x="465" y="298"/>
                    <a:pt x="524" y="287"/>
                    <a:pt x="536" y="287"/>
                  </a:cubicBezTo>
                  <a:cubicBezTo>
                    <a:pt x="572" y="287"/>
                    <a:pt x="619" y="251"/>
                    <a:pt x="643" y="239"/>
                  </a:cubicBezTo>
                  <a:cubicBezTo>
                    <a:pt x="703" y="227"/>
                    <a:pt x="738" y="215"/>
                    <a:pt x="786" y="179"/>
                  </a:cubicBezTo>
                  <a:cubicBezTo>
                    <a:pt x="798" y="167"/>
                    <a:pt x="822" y="132"/>
                    <a:pt x="857" y="132"/>
                  </a:cubicBezTo>
                  <a:cubicBezTo>
                    <a:pt x="905" y="132"/>
                    <a:pt x="917" y="120"/>
                    <a:pt x="905" y="72"/>
                  </a:cubicBezTo>
                  <a:cubicBezTo>
                    <a:pt x="881" y="48"/>
                    <a:pt x="881" y="36"/>
                    <a:pt x="857" y="13"/>
                  </a:cubicBezTo>
                  <a:cubicBezTo>
                    <a:pt x="822" y="1"/>
                    <a:pt x="810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51024;p70"/>
            <p:cNvSpPr/>
            <p:nvPr/>
          </p:nvSpPr>
          <p:spPr>
            <a:xfrm>
              <a:off x="5387725" y="2975800"/>
              <a:ext cx="16525" cy="5975"/>
            </a:xfrm>
            <a:custGeom>
              <a:avLst/>
              <a:gdLst/>
              <a:ahLst/>
              <a:cxnLst/>
              <a:rect l="l" t="t" r="r" b="b"/>
              <a:pathLst>
                <a:path w="661" h="239" extrusionOk="0">
                  <a:moveTo>
                    <a:pt x="6" y="143"/>
                  </a:moveTo>
                  <a:cubicBezTo>
                    <a:pt x="1" y="165"/>
                    <a:pt x="0" y="175"/>
                    <a:pt x="1" y="175"/>
                  </a:cubicBezTo>
                  <a:cubicBezTo>
                    <a:pt x="3" y="175"/>
                    <a:pt x="6" y="162"/>
                    <a:pt x="6" y="143"/>
                  </a:cubicBezTo>
                  <a:close/>
                  <a:moveTo>
                    <a:pt x="518" y="0"/>
                  </a:moveTo>
                  <a:cubicBezTo>
                    <a:pt x="506" y="0"/>
                    <a:pt x="506" y="12"/>
                    <a:pt x="482" y="24"/>
                  </a:cubicBezTo>
                  <a:cubicBezTo>
                    <a:pt x="470" y="36"/>
                    <a:pt x="435" y="36"/>
                    <a:pt x="423" y="72"/>
                  </a:cubicBezTo>
                  <a:cubicBezTo>
                    <a:pt x="423" y="84"/>
                    <a:pt x="363" y="119"/>
                    <a:pt x="339" y="119"/>
                  </a:cubicBezTo>
                  <a:cubicBezTo>
                    <a:pt x="331" y="119"/>
                    <a:pt x="292" y="125"/>
                    <a:pt x="259" y="125"/>
                  </a:cubicBezTo>
                  <a:cubicBezTo>
                    <a:pt x="243" y="125"/>
                    <a:pt x="228" y="123"/>
                    <a:pt x="220" y="119"/>
                  </a:cubicBezTo>
                  <a:cubicBezTo>
                    <a:pt x="202" y="119"/>
                    <a:pt x="176" y="125"/>
                    <a:pt x="150" y="125"/>
                  </a:cubicBezTo>
                  <a:cubicBezTo>
                    <a:pt x="125" y="125"/>
                    <a:pt x="101" y="119"/>
                    <a:pt x="89" y="95"/>
                  </a:cubicBezTo>
                  <a:lnTo>
                    <a:pt x="89" y="72"/>
                  </a:lnTo>
                  <a:cubicBezTo>
                    <a:pt x="75" y="64"/>
                    <a:pt x="65" y="53"/>
                    <a:pt x="56" y="53"/>
                  </a:cubicBezTo>
                  <a:cubicBezTo>
                    <a:pt x="51" y="53"/>
                    <a:pt x="46" y="58"/>
                    <a:pt x="42" y="72"/>
                  </a:cubicBezTo>
                  <a:cubicBezTo>
                    <a:pt x="18" y="84"/>
                    <a:pt x="6" y="131"/>
                    <a:pt x="6" y="143"/>
                  </a:cubicBezTo>
                  <a:lnTo>
                    <a:pt x="54" y="191"/>
                  </a:lnTo>
                  <a:cubicBezTo>
                    <a:pt x="89" y="191"/>
                    <a:pt x="101" y="203"/>
                    <a:pt x="125" y="203"/>
                  </a:cubicBezTo>
                  <a:cubicBezTo>
                    <a:pt x="173" y="215"/>
                    <a:pt x="185" y="238"/>
                    <a:pt x="220" y="238"/>
                  </a:cubicBezTo>
                  <a:lnTo>
                    <a:pt x="411" y="238"/>
                  </a:lnTo>
                  <a:cubicBezTo>
                    <a:pt x="423" y="238"/>
                    <a:pt x="470" y="203"/>
                    <a:pt x="482" y="191"/>
                  </a:cubicBezTo>
                  <a:cubicBezTo>
                    <a:pt x="530" y="155"/>
                    <a:pt x="542" y="155"/>
                    <a:pt x="578" y="131"/>
                  </a:cubicBezTo>
                  <a:cubicBezTo>
                    <a:pt x="578" y="131"/>
                    <a:pt x="601" y="95"/>
                    <a:pt x="625" y="95"/>
                  </a:cubicBezTo>
                  <a:cubicBezTo>
                    <a:pt x="649" y="95"/>
                    <a:pt x="661" y="84"/>
                    <a:pt x="637" y="60"/>
                  </a:cubicBezTo>
                  <a:cubicBezTo>
                    <a:pt x="625" y="36"/>
                    <a:pt x="601" y="24"/>
                    <a:pt x="578" y="12"/>
                  </a:cubicBezTo>
                  <a:cubicBezTo>
                    <a:pt x="542" y="0"/>
                    <a:pt x="518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51025;p70"/>
            <p:cNvSpPr/>
            <p:nvPr/>
          </p:nvSpPr>
          <p:spPr>
            <a:xfrm>
              <a:off x="5406925" y="3069900"/>
              <a:ext cx="35725" cy="25300"/>
            </a:xfrm>
            <a:custGeom>
              <a:avLst/>
              <a:gdLst/>
              <a:ahLst/>
              <a:cxnLst/>
              <a:rect l="l" t="t" r="r" b="b"/>
              <a:pathLst>
                <a:path w="1429" h="1012" extrusionOk="0">
                  <a:moveTo>
                    <a:pt x="27" y="0"/>
                  </a:moveTo>
                  <a:cubicBezTo>
                    <a:pt x="14" y="0"/>
                    <a:pt x="4" y="3"/>
                    <a:pt x="0" y="11"/>
                  </a:cubicBezTo>
                  <a:lnTo>
                    <a:pt x="0" y="82"/>
                  </a:lnTo>
                  <a:cubicBezTo>
                    <a:pt x="12" y="118"/>
                    <a:pt x="12" y="130"/>
                    <a:pt x="12" y="165"/>
                  </a:cubicBezTo>
                  <a:cubicBezTo>
                    <a:pt x="60" y="189"/>
                    <a:pt x="95" y="201"/>
                    <a:pt x="131" y="225"/>
                  </a:cubicBezTo>
                  <a:cubicBezTo>
                    <a:pt x="179" y="237"/>
                    <a:pt x="238" y="249"/>
                    <a:pt x="298" y="261"/>
                  </a:cubicBezTo>
                  <a:cubicBezTo>
                    <a:pt x="369" y="284"/>
                    <a:pt x="429" y="308"/>
                    <a:pt x="488" y="332"/>
                  </a:cubicBezTo>
                  <a:cubicBezTo>
                    <a:pt x="524" y="356"/>
                    <a:pt x="607" y="380"/>
                    <a:pt x="667" y="427"/>
                  </a:cubicBezTo>
                  <a:cubicBezTo>
                    <a:pt x="762" y="475"/>
                    <a:pt x="822" y="534"/>
                    <a:pt x="845" y="546"/>
                  </a:cubicBezTo>
                  <a:cubicBezTo>
                    <a:pt x="893" y="558"/>
                    <a:pt x="964" y="618"/>
                    <a:pt x="1012" y="653"/>
                  </a:cubicBezTo>
                  <a:cubicBezTo>
                    <a:pt x="1084" y="713"/>
                    <a:pt x="1119" y="737"/>
                    <a:pt x="1179" y="820"/>
                  </a:cubicBezTo>
                  <a:cubicBezTo>
                    <a:pt x="1203" y="844"/>
                    <a:pt x="1250" y="903"/>
                    <a:pt x="1262" y="927"/>
                  </a:cubicBezTo>
                  <a:cubicBezTo>
                    <a:pt x="1286" y="975"/>
                    <a:pt x="1298" y="1011"/>
                    <a:pt x="1357" y="1011"/>
                  </a:cubicBezTo>
                  <a:cubicBezTo>
                    <a:pt x="1365" y="1011"/>
                    <a:pt x="1373" y="1012"/>
                    <a:pt x="1381" y="1012"/>
                  </a:cubicBezTo>
                  <a:cubicBezTo>
                    <a:pt x="1396" y="1012"/>
                    <a:pt x="1409" y="1007"/>
                    <a:pt x="1417" y="975"/>
                  </a:cubicBezTo>
                  <a:cubicBezTo>
                    <a:pt x="1429" y="951"/>
                    <a:pt x="1429" y="903"/>
                    <a:pt x="1417" y="892"/>
                  </a:cubicBezTo>
                  <a:cubicBezTo>
                    <a:pt x="1381" y="844"/>
                    <a:pt x="1357" y="796"/>
                    <a:pt x="1322" y="772"/>
                  </a:cubicBezTo>
                  <a:cubicBezTo>
                    <a:pt x="1286" y="713"/>
                    <a:pt x="1226" y="653"/>
                    <a:pt x="1167" y="606"/>
                  </a:cubicBezTo>
                  <a:cubicBezTo>
                    <a:pt x="1119" y="570"/>
                    <a:pt x="953" y="427"/>
                    <a:pt x="881" y="380"/>
                  </a:cubicBezTo>
                  <a:cubicBezTo>
                    <a:pt x="822" y="320"/>
                    <a:pt x="595" y="225"/>
                    <a:pt x="524" y="189"/>
                  </a:cubicBezTo>
                  <a:cubicBezTo>
                    <a:pt x="417" y="130"/>
                    <a:pt x="238" y="130"/>
                    <a:pt x="155" y="70"/>
                  </a:cubicBezTo>
                  <a:cubicBezTo>
                    <a:pt x="119" y="58"/>
                    <a:pt x="119" y="46"/>
                    <a:pt x="107" y="22"/>
                  </a:cubicBezTo>
                  <a:cubicBezTo>
                    <a:pt x="99" y="14"/>
                    <a:pt x="57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51026;p70"/>
            <p:cNvSpPr/>
            <p:nvPr/>
          </p:nvSpPr>
          <p:spPr>
            <a:xfrm>
              <a:off x="5415550" y="3080950"/>
              <a:ext cx="31875" cy="21375"/>
            </a:xfrm>
            <a:custGeom>
              <a:avLst/>
              <a:gdLst/>
              <a:ahLst/>
              <a:cxnLst/>
              <a:rect l="l" t="t" r="r" b="b"/>
              <a:pathLst>
                <a:path w="1275" h="855" extrusionOk="0">
                  <a:moveTo>
                    <a:pt x="49" y="0"/>
                  </a:moveTo>
                  <a:cubicBezTo>
                    <a:pt x="27" y="0"/>
                    <a:pt x="6" y="9"/>
                    <a:pt x="0" y="33"/>
                  </a:cubicBezTo>
                  <a:cubicBezTo>
                    <a:pt x="0" y="45"/>
                    <a:pt x="12" y="92"/>
                    <a:pt x="12" y="104"/>
                  </a:cubicBezTo>
                  <a:cubicBezTo>
                    <a:pt x="24" y="116"/>
                    <a:pt x="24" y="140"/>
                    <a:pt x="60" y="152"/>
                  </a:cubicBezTo>
                  <a:cubicBezTo>
                    <a:pt x="96" y="152"/>
                    <a:pt x="131" y="164"/>
                    <a:pt x="155" y="176"/>
                  </a:cubicBezTo>
                  <a:cubicBezTo>
                    <a:pt x="191" y="188"/>
                    <a:pt x="250" y="211"/>
                    <a:pt x="298" y="223"/>
                  </a:cubicBezTo>
                  <a:cubicBezTo>
                    <a:pt x="358" y="235"/>
                    <a:pt x="393" y="271"/>
                    <a:pt x="441" y="295"/>
                  </a:cubicBezTo>
                  <a:cubicBezTo>
                    <a:pt x="453" y="295"/>
                    <a:pt x="536" y="342"/>
                    <a:pt x="596" y="378"/>
                  </a:cubicBezTo>
                  <a:cubicBezTo>
                    <a:pt x="667" y="414"/>
                    <a:pt x="739" y="461"/>
                    <a:pt x="750" y="473"/>
                  </a:cubicBezTo>
                  <a:cubicBezTo>
                    <a:pt x="786" y="509"/>
                    <a:pt x="869" y="533"/>
                    <a:pt x="905" y="569"/>
                  </a:cubicBezTo>
                  <a:cubicBezTo>
                    <a:pt x="965" y="616"/>
                    <a:pt x="989" y="640"/>
                    <a:pt x="1048" y="700"/>
                  </a:cubicBezTo>
                  <a:cubicBezTo>
                    <a:pt x="1072" y="711"/>
                    <a:pt x="1108" y="759"/>
                    <a:pt x="1131" y="795"/>
                  </a:cubicBezTo>
                  <a:cubicBezTo>
                    <a:pt x="1131" y="831"/>
                    <a:pt x="1155" y="854"/>
                    <a:pt x="1203" y="854"/>
                  </a:cubicBezTo>
                  <a:cubicBezTo>
                    <a:pt x="1227" y="831"/>
                    <a:pt x="1250" y="831"/>
                    <a:pt x="1262" y="807"/>
                  </a:cubicBezTo>
                  <a:cubicBezTo>
                    <a:pt x="1274" y="771"/>
                    <a:pt x="1274" y="747"/>
                    <a:pt x="1262" y="735"/>
                  </a:cubicBezTo>
                  <a:lnTo>
                    <a:pt x="1179" y="640"/>
                  </a:lnTo>
                  <a:cubicBezTo>
                    <a:pt x="1131" y="592"/>
                    <a:pt x="1084" y="533"/>
                    <a:pt x="1024" y="509"/>
                  </a:cubicBezTo>
                  <a:cubicBezTo>
                    <a:pt x="977" y="473"/>
                    <a:pt x="834" y="378"/>
                    <a:pt x="774" y="330"/>
                  </a:cubicBezTo>
                  <a:cubicBezTo>
                    <a:pt x="715" y="283"/>
                    <a:pt x="536" y="188"/>
                    <a:pt x="477" y="152"/>
                  </a:cubicBezTo>
                  <a:cubicBezTo>
                    <a:pt x="429" y="116"/>
                    <a:pt x="369" y="104"/>
                    <a:pt x="310" y="92"/>
                  </a:cubicBezTo>
                  <a:cubicBezTo>
                    <a:pt x="250" y="80"/>
                    <a:pt x="191" y="80"/>
                    <a:pt x="143" y="45"/>
                  </a:cubicBezTo>
                  <a:cubicBezTo>
                    <a:pt x="131" y="45"/>
                    <a:pt x="119" y="33"/>
                    <a:pt x="107" y="21"/>
                  </a:cubicBezTo>
                  <a:cubicBezTo>
                    <a:pt x="96" y="9"/>
                    <a:pt x="72" y="0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51027;p70"/>
            <p:cNvSpPr/>
            <p:nvPr/>
          </p:nvSpPr>
          <p:spPr>
            <a:xfrm>
              <a:off x="5425075" y="3094300"/>
              <a:ext cx="26500" cy="16350"/>
            </a:xfrm>
            <a:custGeom>
              <a:avLst/>
              <a:gdLst/>
              <a:ahLst/>
              <a:cxnLst/>
              <a:rect l="l" t="t" r="r" b="b"/>
              <a:pathLst>
                <a:path w="1060" h="654" extrusionOk="0">
                  <a:moveTo>
                    <a:pt x="41" y="0"/>
                  </a:moveTo>
                  <a:cubicBezTo>
                    <a:pt x="19" y="0"/>
                    <a:pt x="0" y="8"/>
                    <a:pt x="0" y="35"/>
                  </a:cubicBezTo>
                  <a:cubicBezTo>
                    <a:pt x="0" y="47"/>
                    <a:pt x="24" y="94"/>
                    <a:pt x="24" y="106"/>
                  </a:cubicBezTo>
                  <a:cubicBezTo>
                    <a:pt x="36" y="118"/>
                    <a:pt x="36" y="142"/>
                    <a:pt x="48" y="154"/>
                  </a:cubicBezTo>
                  <a:cubicBezTo>
                    <a:pt x="84" y="166"/>
                    <a:pt x="96" y="177"/>
                    <a:pt x="119" y="177"/>
                  </a:cubicBezTo>
                  <a:cubicBezTo>
                    <a:pt x="155" y="177"/>
                    <a:pt x="203" y="177"/>
                    <a:pt x="227" y="201"/>
                  </a:cubicBezTo>
                  <a:cubicBezTo>
                    <a:pt x="286" y="213"/>
                    <a:pt x="334" y="237"/>
                    <a:pt x="358" y="249"/>
                  </a:cubicBezTo>
                  <a:cubicBezTo>
                    <a:pt x="381" y="249"/>
                    <a:pt x="441" y="285"/>
                    <a:pt x="477" y="297"/>
                  </a:cubicBezTo>
                  <a:cubicBezTo>
                    <a:pt x="536" y="332"/>
                    <a:pt x="596" y="356"/>
                    <a:pt x="619" y="368"/>
                  </a:cubicBezTo>
                  <a:lnTo>
                    <a:pt x="739" y="428"/>
                  </a:lnTo>
                  <a:cubicBezTo>
                    <a:pt x="798" y="475"/>
                    <a:pt x="810" y="499"/>
                    <a:pt x="858" y="535"/>
                  </a:cubicBezTo>
                  <a:cubicBezTo>
                    <a:pt x="869" y="547"/>
                    <a:pt x="893" y="582"/>
                    <a:pt x="893" y="606"/>
                  </a:cubicBezTo>
                  <a:cubicBezTo>
                    <a:pt x="893" y="642"/>
                    <a:pt x="917" y="654"/>
                    <a:pt x="953" y="654"/>
                  </a:cubicBezTo>
                  <a:cubicBezTo>
                    <a:pt x="1000" y="654"/>
                    <a:pt x="1000" y="654"/>
                    <a:pt x="1036" y="630"/>
                  </a:cubicBezTo>
                  <a:cubicBezTo>
                    <a:pt x="1048" y="606"/>
                    <a:pt x="1060" y="582"/>
                    <a:pt x="1048" y="570"/>
                  </a:cubicBezTo>
                  <a:cubicBezTo>
                    <a:pt x="1036" y="535"/>
                    <a:pt x="1012" y="511"/>
                    <a:pt x="989" y="475"/>
                  </a:cubicBezTo>
                  <a:cubicBezTo>
                    <a:pt x="953" y="428"/>
                    <a:pt x="929" y="392"/>
                    <a:pt x="869" y="356"/>
                  </a:cubicBezTo>
                  <a:cubicBezTo>
                    <a:pt x="822" y="332"/>
                    <a:pt x="691" y="249"/>
                    <a:pt x="643" y="225"/>
                  </a:cubicBezTo>
                  <a:cubicBezTo>
                    <a:pt x="596" y="177"/>
                    <a:pt x="453" y="142"/>
                    <a:pt x="393" y="106"/>
                  </a:cubicBezTo>
                  <a:cubicBezTo>
                    <a:pt x="322" y="82"/>
                    <a:pt x="179" y="82"/>
                    <a:pt x="119" y="47"/>
                  </a:cubicBezTo>
                  <a:cubicBezTo>
                    <a:pt x="107" y="47"/>
                    <a:pt x="107" y="35"/>
                    <a:pt x="96" y="11"/>
                  </a:cubicBezTo>
                  <a:cubicBezTo>
                    <a:pt x="80" y="5"/>
                    <a:pt x="59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51028;p70"/>
            <p:cNvSpPr/>
            <p:nvPr/>
          </p:nvSpPr>
          <p:spPr>
            <a:xfrm>
              <a:off x="5434600" y="3107050"/>
              <a:ext cx="22650" cy="9075"/>
            </a:xfrm>
            <a:custGeom>
              <a:avLst/>
              <a:gdLst/>
              <a:ahLst/>
              <a:cxnLst/>
              <a:rect l="l" t="t" r="r" b="b"/>
              <a:pathLst>
                <a:path w="906" h="363" extrusionOk="0">
                  <a:moveTo>
                    <a:pt x="21" y="1"/>
                  </a:moveTo>
                  <a:cubicBezTo>
                    <a:pt x="9" y="1"/>
                    <a:pt x="0" y="7"/>
                    <a:pt x="0" y="25"/>
                  </a:cubicBezTo>
                  <a:cubicBezTo>
                    <a:pt x="0" y="48"/>
                    <a:pt x="12" y="84"/>
                    <a:pt x="12" y="108"/>
                  </a:cubicBezTo>
                  <a:cubicBezTo>
                    <a:pt x="12" y="120"/>
                    <a:pt x="24" y="132"/>
                    <a:pt x="24" y="144"/>
                  </a:cubicBezTo>
                  <a:cubicBezTo>
                    <a:pt x="60" y="144"/>
                    <a:pt x="72" y="156"/>
                    <a:pt x="96" y="156"/>
                  </a:cubicBezTo>
                  <a:cubicBezTo>
                    <a:pt x="131" y="156"/>
                    <a:pt x="179" y="144"/>
                    <a:pt x="203" y="144"/>
                  </a:cubicBezTo>
                  <a:lnTo>
                    <a:pt x="322" y="144"/>
                  </a:lnTo>
                  <a:cubicBezTo>
                    <a:pt x="334" y="144"/>
                    <a:pt x="381" y="132"/>
                    <a:pt x="429" y="132"/>
                  </a:cubicBezTo>
                  <a:cubicBezTo>
                    <a:pt x="488" y="132"/>
                    <a:pt x="512" y="156"/>
                    <a:pt x="536" y="156"/>
                  </a:cubicBezTo>
                  <a:cubicBezTo>
                    <a:pt x="548" y="179"/>
                    <a:pt x="608" y="179"/>
                    <a:pt x="619" y="191"/>
                  </a:cubicBezTo>
                  <a:cubicBezTo>
                    <a:pt x="655" y="215"/>
                    <a:pt x="679" y="239"/>
                    <a:pt x="715" y="263"/>
                  </a:cubicBezTo>
                  <a:cubicBezTo>
                    <a:pt x="727" y="275"/>
                    <a:pt x="750" y="310"/>
                    <a:pt x="750" y="322"/>
                  </a:cubicBezTo>
                  <a:cubicBezTo>
                    <a:pt x="750" y="349"/>
                    <a:pt x="764" y="363"/>
                    <a:pt x="786" y="363"/>
                  </a:cubicBezTo>
                  <a:cubicBezTo>
                    <a:pt x="793" y="363"/>
                    <a:pt x="801" y="361"/>
                    <a:pt x="810" y="358"/>
                  </a:cubicBezTo>
                  <a:cubicBezTo>
                    <a:pt x="846" y="334"/>
                    <a:pt x="858" y="334"/>
                    <a:pt x="869" y="310"/>
                  </a:cubicBezTo>
                  <a:cubicBezTo>
                    <a:pt x="893" y="287"/>
                    <a:pt x="905" y="263"/>
                    <a:pt x="893" y="251"/>
                  </a:cubicBezTo>
                  <a:cubicBezTo>
                    <a:pt x="869" y="227"/>
                    <a:pt x="846" y="203"/>
                    <a:pt x="834" y="191"/>
                  </a:cubicBezTo>
                  <a:cubicBezTo>
                    <a:pt x="798" y="156"/>
                    <a:pt x="774" y="120"/>
                    <a:pt x="727" y="96"/>
                  </a:cubicBezTo>
                  <a:cubicBezTo>
                    <a:pt x="715" y="96"/>
                    <a:pt x="679" y="72"/>
                    <a:pt x="631" y="60"/>
                  </a:cubicBezTo>
                  <a:cubicBezTo>
                    <a:pt x="608" y="48"/>
                    <a:pt x="560" y="25"/>
                    <a:pt x="536" y="13"/>
                  </a:cubicBezTo>
                  <a:cubicBezTo>
                    <a:pt x="512" y="1"/>
                    <a:pt x="453" y="1"/>
                    <a:pt x="417" y="1"/>
                  </a:cubicBezTo>
                  <a:cubicBezTo>
                    <a:pt x="358" y="13"/>
                    <a:pt x="322" y="13"/>
                    <a:pt x="298" y="13"/>
                  </a:cubicBezTo>
                  <a:cubicBezTo>
                    <a:pt x="248" y="13"/>
                    <a:pt x="174" y="54"/>
                    <a:pt x="116" y="54"/>
                  </a:cubicBezTo>
                  <a:cubicBezTo>
                    <a:pt x="105" y="54"/>
                    <a:pt x="94" y="52"/>
                    <a:pt x="84" y="48"/>
                  </a:cubicBezTo>
                  <a:lnTo>
                    <a:pt x="60" y="13"/>
                  </a:lnTo>
                  <a:cubicBezTo>
                    <a:pt x="48" y="7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51029;p70"/>
            <p:cNvSpPr/>
            <p:nvPr/>
          </p:nvSpPr>
          <p:spPr>
            <a:xfrm>
              <a:off x="5441225" y="3114800"/>
              <a:ext cx="17500" cy="6175"/>
            </a:xfrm>
            <a:custGeom>
              <a:avLst/>
              <a:gdLst/>
              <a:ahLst/>
              <a:cxnLst/>
              <a:rect l="l" t="t" r="r" b="b"/>
              <a:pathLst>
                <a:path w="700" h="247" extrusionOk="0">
                  <a:moveTo>
                    <a:pt x="57" y="179"/>
                  </a:moveTo>
                  <a:cubicBezTo>
                    <a:pt x="63" y="185"/>
                    <a:pt x="72" y="188"/>
                    <a:pt x="75" y="188"/>
                  </a:cubicBezTo>
                  <a:cubicBezTo>
                    <a:pt x="78" y="188"/>
                    <a:pt x="75" y="185"/>
                    <a:pt x="57" y="179"/>
                  </a:cubicBezTo>
                  <a:close/>
                  <a:moveTo>
                    <a:pt x="402" y="0"/>
                  </a:moveTo>
                  <a:cubicBezTo>
                    <a:pt x="366" y="0"/>
                    <a:pt x="247" y="12"/>
                    <a:pt x="223" y="24"/>
                  </a:cubicBezTo>
                  <a:cubicBezTo>
                    <a:pt x="176" y="24"/>
                    <a:pt x="116" y="108"/>
                    <a:pt x="69" y="108"/>
                  </a:cubicBezTo>
                  <a:cubicBezTo>
                    <a:pt x="57" y="108"/>
                    <a:pt x="57" y="84"/>
                    <a:pt x="45" y="84"/>
                  </a:cubicBezTo>
                  <a:cubicBezTo>
                    <a:pt x="42" y="81"/>
                    <a:pt x="37" y="79"/>
                    <a:pt x="33" y="79"/>
                  </a:cubicBezTo>
                  <a:cubicBezTo>
                    <a:pt x="18" y="79"/>
                    <a:pt x="0" y="93"/>
                    <a:pt x="9" y="119"/>
                  </a:cubicBezTo>
                  <a:cubicBezTo>
                    <a:pt x="9" y="131"/>
                    <a:pt x="45" y="167"/>
                    <a:pt x="57" y="179"/>
                  </a:cubicBezTo>
                  <a:lnTo>
                    <a:pt x="116" y="179"/>
                  </a:lnTo>
                  <a:cubicBezTo>
                    <a:pt x="128" y="179"/>
                    <a:pt x="164" y="167"/>
                    <a:pt x="176" y="143"/>
                  </a:cubicBezTo>
                  <a:cubicBezTo>
                    <a:pt x="212" y="143"/>
                    <a:pt x="235" y="131"/>
                    <a:pt x="247" y="131"/>
                  </a:cubicBezTo>
                  <a:cubicBezTo>
                    <a:pt x="259" y="131"/>
                    <a:pt x="295" y="119"/>
                    <a:pt x="331" y="119"/>
                  </a:cubicBezTo>
                  <a:cubicBezTo>
                    <a:pt x="354" y="119"/>
                    <a:pt x="390" y="131"/>
                    <a:pt x="402" y="131"/>
                  </a:cubicBezTo>
                  <a:lnTo>
                    <a:pt x="474" y="131"/>
                  </a:lnTo>
                  <a:cubicBezTo>
                    <a:pt x="509" y="143"/>
                    <a:pt x="521" y="167"/>
                    <a:pt x="545" y="179"/>
                  </a:cubicBezTo>
                  <a:cubicBezTo>
                    <a:pt x="569" y="191"/>
                    <a:pt x="581" y="203"/>
                    <a:pt x="581" y="227"/>
                  </a:cubicBezTo>
                  <a:cubicBezTo>
                    <a:pt x="581" y="241"/>
                    <a:pt x="581" y="246"/>
                    <a:pt x="590" y="246"/>
                  </a:cubicBezTo>
                  <a:cubicBezTo>
                    <a:pt x="597" y="246"/>
                    <a:pt x="609" y="243"/>
                    <a:pt x="628" y="239"/>
                  </a:cubicBezTo>
                  <a:cubicBezTo>
                    <a:pt x="652" y="227"/>
                    <a:pt x="652" y="227"/>
                    <a:pt x="688" y="191"/>
                  </a:cubicBezTo>
                  <a:cubicBezTo>
                    <a:pt x="700" y="167"/>
                    <a:pt x="700" y="143"/>
                    <a:pt x="700" y="131"/>
                  </a:cubicBezTo>
                  <a:lnTo>
                    <a:pt x="652" y="84"/>
                  </a:lnTo>
                  <a:cubicBezTo>
                    <a:pt x="628" y="72"/>
                    <a:pt x="604" y="24"/>
                    <a:pt x="569" y="24"/>
                  </a:cubicBezTo>
                  <a:cubicBezTo>
                    <a:pt x="533" y="24"/>
                    <a:pt x="450" y="0"/>
                    <a:pt x="4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51030;p70"/>
            <p:cNvSpPr/>
            <p:nvPr/>
          </p:nvSpPr>
          <p:spPr>
            <a:xfrm>
              <a:off x="5453950" y="3114800"/>
              <a:ext cx="60450" cy="43625"/>
            </a:xfrm>
            <a:custGeom>
              <a:avLst/>
              <a:gdLst/>
              <a:ahLst/>
              <a:cxnLst/>
              <a:rect l="l" t="t" r="r" b="b"/>
              <a:pathLst>
                <a:path w="2418" h="1745" extrusionOk="0">
                  <a:moveTo>
                    <a:pt x="36" y="0"/>
                  </a:moveTo>
                  <a:cubicBezTo>
                    <a:pt x="12" y="12"/>
                    <a:pt x="0" y="24"/>
                    <a:pt x="12" y="60"/>
                  </a:cubicBezTo>
                  <a:cubicBezTo>
                    <a:pt x="12" y="108"/>
                    <a:pt x="36" y="155"/>
                    <a:pt x="72" y="191"/>
                  </a:cubicBezTo>
                  <a:cubicBezTo>
                    <a:pt x="95" y="239"/>
                    <a:pt x="143" y="274"/>
                    <a:pt x="167" y="286"/>
                  </a:cubicBezTo>
                  <a:cubicBezTo>
                    <a:pt x="203" y="310"/>
                    <a:pt x="250" y="322"/>
                    <a:pt x="286" y="358"/>
                  </a:cubicBezTo>
                  <a:cubicBezTo>
                    <a:pt x="334" y="393"/>
                    <a:pt x="381" y="417"/>
                    <a:pt x="405" y="453"/>
                  </a:cubicBezTo>
                  <a:cubicBezTo>
                    <a:pt x="512" y="536"/>
                    <a:pt x="584" y="620"/>
                    <a:pt x="643" y="715"/>
                  </a:cubicBezTo>
                  <a:cubicBezTo>
                    <a:pt x="667" y="739"/>
                    <a:pt x="786" y="881"/>
                    <a:pt x="869" y="977"/>
                  </a:cubicBezTo>
                  <a:cubicBezTo>
                    <a:pt x="988" y="1132"/>
                    <a:pt x="1119" y="1239"/>
                    <a:pt x="1167" y="1262"/>
                  </a:cubicBezTo>
                  <a:cubicBezTo>
                    <a:pt x="1238" y="1322"/>
                    <a:pt x="1405" y="1405"/>
                    <a:pt x="1500" y="1441"/>
                  </a:cubicBezTo>
                  <a:cubicBezTo>
                    <a:pt x="1643" y="1513"/>
                    <a:pt x="1739" y="1548"/>
                    <a:pt x="1893" y="1608"/>
                  </a:cubicBezTo>
                  <a:cubicBezTo>
                    <a:pt x="1953" y="1643"/>
                    <a:pt x="2108" y="1667"/>
                    <a:pt x="2155" y="1703"/>
                  </a:cubicBezTo>
                  <a:cubicBezTo>
                    <a:pt x="2202" y="1726"/>
                    <a:pt x="2248" y="1745"/>
                    <a:pt x="2292" y="1745"/>
                  </a:cubicBezTo>
                  <a:cubicBezTo>
                    <a:pt x="2315" y="1745"/>
                    <a:pt x="2337" y="1739"/>
                    <a:pt x="2358" y="1727"/>
                  </a:cubicBezTo>
                  <a:cubicBezTo>
                    <a:pt x="2405" y="1703"/>
                    <a:pt x="2417" y="1703"/>
                    <a:pt x="2393" y="1655"/>
                  </a:cubicBezTo>
                  <a:cubicBezTo>
                    <a:pt x="2358" y="1620"/>
                    <a:pt x="2334" y="1596"/>
                    <a:pt x="2286" y="1584"/>
                  </a:cubicBezTo>
                  <a:cubicBezTo>
                    <a:pt x="2191" y="1560"/>
                    <a:pt x="2120" y="1548"/>
                    <a:pt x="2048" y="1524"/>
                  </a:cubicBezTo>
                  <a:cubicBezTo>
                    <a:pt x="1917" y="1477"/>
                    <a:pt x="1798" y="1417"/>
                    <a:pt x="1679" y="1382"/>
                  </a:cubicBezTo>
                  <a:cubicBezTo>
                    <a:pt x="1631" y="1370"/>
                    <a:pt x="1524" y="1322"/>
                    <a:pt x="1417" y="1262"/>
                  </a:cubicBezTo>
                  <a:cubicBezTo>
                    <a:pt x="1298" y="1203"/>
                    <a:pt x="1215" y="1132"/>
                    <a:pt x="1155" y="1084"/>
                  </a:cubicBezTo>
                  <a:cubicBezTo>
                    <a:pt x="1108" y="1048"/>
                    <a:pt x="1000" y="953"/>
                    <a:pt x="917" y="846"/>
                  </a:cubicBezTo>
                  <a:cubicBezTo>
                    <a:pt x="834" y="751"/>
                    <a:pt x="738" y="643"/>
                    <a:pt x="691" y="584"/>
                  </a:cubicBezTo>
                  <a:cubicBezTo>
                    <a:pt x="643" y="512"/>
                    <a:pt x="560" y="417"/>
                    <a:pt x="453" y="346"/>
                  </a:cubicBezTo>
                  <a:cubicBezTo>
                    <a:pt x="417" y="298"/>
                    <a:pt x="346" y="274"/>
                    <a:pt x="310" y="239"/>
                  </a:cubicBezTo>
                  <a:cubicBezTo>
                    <a:pt x="262" y="191"/>
                    <a:pt x="215" y="179"/>
                    <a:pt x="191" y="155"/>
                  </a:cubicBezTo>
                  <a:cubicBezTo>
                    <a:pt x="167" y="131"/>
                    <a:pt x="167" y="108"/>
                    <a:pt x="155" y="96"/>
                  </a:cubicBezTo>
                  <a:cubicBezTo>
                    <a:pt x="155" y="72"/>
                    <a:pt x="143" y="60"/>
                    <a:pt x="143" y="48"/>
                  </a:cubicBezTo>
                  <a:lnTo>
                    <a:pt x="119" y="12"/>
                  </a:lnTo>
                  <a:cubicBezTo>
                    <a:pt x="95" y="0"/>
                    <a:pt x="48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51031;p70"/>
            <p:cNvSpPr/>
            <p:nvPr/>
          </p:nvSpPr>
          <p:spPr>
            <a:xfrm>
              <a:off x="5448875" y="3122400"/>
              <a:ext cx="23250" cy="13575"/>
            </a:xfrm>
            <a:custGeom>
              <a:avLst/>
              <a:gdLst/>
              <a:ahLst/>
              <a:cxnLst/>
              <a:rect l="l" t="t" r="r" b="b"/>
              <a:pathLst>
                <a:path w="930" h="543" extrusionOk="0">
                  <a:moveTo>
                    <a:pt x="429" y="1"/>
                  </a:moveTo>
                  <a:cubicBezTo>
                    <a:pt x="392" y="1"/>
                    <a:pt x="350" y="6"/>
                    <a:pt x="334" y="6"/>
                  </a:cubicBezTo>
                  <a:cubicBezTo>
                    <a:pt x="275" y="18"/>
                    <a:pt x="227" y="18"/>
                    <a:pt x="168" y="54"/>
                  </a:cubicBezTo>
                  <a:cubicBezTo>
                    <a:pt x="144" y="54"/>
                    <a:pt x="96" y="101"/>
                    <a:pt x="60" y="101"/>
                  </a:cubicBezTo>
                  <a:cubicBezTo>
                    <a:pt x="37" y="101"/>
                    <a:pt x="1" y="125"/>
                    <a:pt x="25" y="173"/>
                  </a:cubicBezTo>
                  <a:cubicBezTo>
                    <a:pt x="25" y="196"/>
                    <a:pt x="37" y="220"/>
                    <a:pt x="60" y="232"/>
                  </a:cubicBezTo>
                  <a:cubicBezTo>
                    <a:pt x="96" y="244"/>
                    <a:pt x="108" y="244"/>
                    <a:pt x="120" y="244"/>
                  </a:cubicBezTo>
                  <a:cubicBezTo>
                    <a:pt x="144" y="232"/>
                    <a:pt x="168" y="220"/>
                    <a:pt x="179" y="208"/>
                  </a:cubicBezTo>
                  <a:cubicBezTo>
                    <a:pt x="227" y="173"/>
                    <a:pt x="275" y="173"/>
                    <a:pt x="298" y="161"/>
                  </a:cubicBezTo>
                  <a:cubicBezTo>
                    <a:pt x="322" y="149"/>
                    <a:pt x="346" y="149"/>
                    <a:pt x="394" y="149"/>
                  </a:cubicBezTo>
                  <a:cubicBezTo>
                    <a:pt x="418" y="149"/>
                    <a:pt x="465" y="149"/>
                    <a:pt x="477" y="161"/>
                  </a:cubicBezTo>
                  <a:cubicBezTo>
                    <a:pt x="501" y="161"/>
                    <a:pt x="537" y="173"/>
                    <a:pt x="572" y="208"/>
                  </a:cubicBezTo>
                  <a:lnTo>
                    <a:pt x="644" y="280"/>
                  </a:lnTo>
                  <a:cubicBezTo>
                    <a:pt x="679" y="327"/>
                    <a:pt x="775" y="399"/>
                    <a:pt x="810" y="458"/>
                  </a:cubicBezTo>
                  <a:cubicBezTo>
                    <a:pt x="822" y="470"/>
                    <a:pt x="822" y="482"/>
                    <a:pt x="822" y="506"/>
                  </a:cubicBezTo>
                  <a:cubicBezTo>
                    <a:pt x="822" y="515"/>
                    <a:pt x="848" y="543"/>
                    <a:pt x="871" y="543"/>
                  </a:cubicBezTo>
                  <a:cubicBezTo>
                    <a:pt x="880" y="543"/>
                    <a:pt x="887" y="539"/>
                    <a:pt x="894" y="530"/>
                  </a:cubicBezTo>
                  <a:cubicBezTo>
                    <a:pt x="918" y="518"/>
                    <a:pt x="930" y="470"/>
                    <a:pt x="930" y="458"/>
                  </a:cubicBezTo>
                  <a:lnTo>
                    <a:pt x="930" y="411"/>
                  </a:lnTo>
                  <a:cubicBezTo>
                    <a:pt x="918" y="399"/>
                    <a:pt x="894" y="363"/>
                    <a:pt x="882" y="351"/>
                  </a:cubicBezTo>
                  <a:lnTo>
                    <a:pt x="810" y="280"/>
                  </a:lnTo>
                  <a:cubicBezTo>
                    <a:pt x="775" y="244"/>
                    <a:pt x="763" y="208"/>
                    <a:pt x="739" y="173"/>
                  </a:cubicBezTo>
                  <a:cubicBezTo>
                    <a:pt x="739" y="161"/>
                    <a:pt x="679" y="113"/>
                    <a:pt x="632" y="89"/>
                  </a:cubicBezTo>
                  <a:cubicBezTo>
                    <a:pt x="572" y="42"/>
                    <a:pt x="501" y="6"/>
                    <a:pt x="477" y="6"/>
                  </a:cubicBezTo>
                  <a:cubicBezTo>
                    <a:pt x="465" y="2"/>
                    <a:pt x="448" y="1"/>
                    <a:pt x="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51032;p70"/>
            <p:cNvSpPr/>
            <p:nvPr/>
          </p:nvSpPr>
          <p:spPr>
            <a:xfrm>
              <a:off x="5453650" y="3130800"/>
              <a:ext cx="26500" cy="13850"/>
            </a:xfrm>
            <a:custGeom>
              <a:avLst/>
              <a:gdLst/>
              <a:ahLst/>
              <a:cxnLst/>
              <a:rect l="l" t="t" r="r" b="b"/>
              <a:pathLst>
                <a:path w="1060" h="554" extrusionOk="0">
                  <a:moveTo>
                    <a:pt x="483" y="0"/>
                  </a:moveTo>
                  <a:cubicBezTo>
                    <a:pt x="438" y="0"/>
                    <a:pt x="384" y="18"/>
                    <a:pt x="346" y="27"/>
                  </a:cubicBezTo>
                  <a:cubicBezTo>
                    <a:pt x="274" y="51"/>
                    <a:pt x="250" y="63"/>
                    <a:pt x="167" y="87"/>
                  </a:cubicBezTo>
                  <a:cubicBezTo>
                    <a:pt x="143" y="111"/>
                    <a:pt x="96" y="134"/>
                    <a:pt x="60" y="134"/>
                  </a:cubicBezTo>
                  <a:cubicBezTo>
                    <a:pt x="24" y="134"/>
                    <a:pt x="0" y="170"/>
                    <a:pt x="0" y="206"/>
                  </a:cubicBezTo>
                  <a:cubicBezTo>
                    <a:pt x="24" y="241"/>
                    <a:pt x="24" y="253"/>
                    <a:pt x="48" y="265"/>
                  </a:cubicBezTo>
                  <a:cubicBezTo>
                    <a:pt x="57" y="283"/>
                    <a:pt x="78" y="294"/>
                    <a:pt x="94" y="294"/>
                  </a:cubicBezTo>
                  <a:cubicBezTo>
                    <a:pt x="99" y="294"/>
                    <a:pt x="104" y="292"/>
                    <a:pt x="107" y="289"/>
                  </a:cubicBezTo>
                  <a:cubicBezTo>
                    <a:pt x="119" y="265"/>
                    <a:pt x="155" y="253"/>
                    <a:pt x="179" y="241"/>
                  </a:cubicBezTo>
                  <a:cubicBezTo>
                    <a:pt x="250" y="230"/>
                    <a:pt x="286" y="206"/>
                    <a:pt x="334" y="182"/>
                  </a:cubicBezTo>
                  <a:cubicBezTo>
                    <a:pt x="346" y="170"/>
                    <a:pt x="393" y="146"/>
                    <a:pt x="441" y="134"/>
                  </a:cubicBezTo>
                  <a:cubicBezTo>
                    <a:pt x="459" y="128"/>
                    <a:pt x="480" y="125"/>
                    <a:pt x="499" y="125"/>
                  </a:cubicBezTo>
                  <a:cubicBezTo>
                    <a:pt x="518" y="125"/>
                    <a:pt x="536" y="128"/>
                    <a:pt x="548" y="134"/>
                  </a:cubicBezTo>
                  <a:cubicBezTo>
                    <a:pt x="560" y="134"/>
                    <a:pt x="608" y="146"/>
                    <a:pt x="643" y="182"/>
                  </a:cubicBezTo>
                  <a:cubicBezTo>
                    <a:pt x="691" y="206"/>
                    <a:pt x="739" y="253"/>
                    <a:pt x="750" y="265"/>
                  </a:cubicBezTo>
                  <a:cubicBezTo>
                    <a:pt x="798" y="325"/>
                    <a:pt x="917" y="384"/>
                    <a:pt x="941" y="468"/>
                  </a:cubicBezTo>
                  <a:lnTo>
                    <a:pt x="941" y="503"/>
                  </a:lnTo>
                  <a:cubicBezTo>
                    <a:pt x="941" y="524"/>
                    <a:pt x="968" y="553"/>
                    <a:pt x="990" y="553"/>
                  </a:cubicBezTo>
                  <a:cubicBezTo>
                    <a:pt x="994" y="553"/>
                    <a:pt x="997" y="553"/>
                    <a:pt x="1000" y="551"/>
                  </a:cubicBezTo>
                  <a:cubicBezTo>
                    <a:pt x="1024" y="539"/>
                    <a:pt x="1036" y="503"/>
                    <a:pt x="1048" y="492"/>
                  </a:cubicBezTo>
                  <a:cubicBezTo>
                    <a:pt x="1060" y="480"/>
                    <a:pt x="1060" y="468"/>
                    <a:pt x="1060" y="468"/>
                  </a:cubicBezTo>
                  <a:lnTo>
                    <a:pt x="1024" y="372"/>
                  </a:lnTo>
                  <a:cubicBezTo>
                    <a:pt x="1000" y="349"/>
                    <a:pt x="965" y="313"/>
                    <a:pt x="929" y="289"/>
                  </a:cubicBezTo>
                  <a:cubicBezTo>
                    <a:pt x="881" y="241"/>
                    <a:pt x="858" y="194"/>
                    <a:pt x="822" y="170"/>
                  </a:cubicBezTo>
                  <a:cubicBezTo>
                    <a:pt x="810" y="170"/>
                    <a:pt x="750" y="111"/>
                    <a:pt x="691" y="75"/>
                  </a:cubicBezTo>
                  <a:cubicBezTo>
                    <a:pt x="631" y="27"/>
                    <a:pt x="548" y="3"/>
                    <a:pt x="512" y="3"/>
                  </a:cubicBezTo>
                  <a:cubicBezTo>
                    <a:pt x="503" y="1"/>
                    <a:pt x="493" y="0"/>
                    <a:pt x="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51033;p70"/>
            <p:cNvSpPr/>
            <p:nvPr/>
          </p:nvSpPr>
          <p:spPr>
            <a:xfrm>
              <a:off x="5466450" y="3142475"/>
              <a:ext cx="17875" cy="10450"/>
            </a:xfrm>
            <a:custGeom>
              <a:avLst/>
              <a:gdLst/>
              <a:ahLst/>
              <a:cxnLst/>
              <a:rect l="l" t="t" r="r" b="b"/>
              <a:pathLst>
                <a:path w="715" h="418" extrusionOk="0">
                  <a:moveTo>
                    <a:pt x="500" y="1"/>
                  </a:moveTo>
                  <a:cubicBezTo>
                    <a:pt x="488" y="1"/>
                    <a:pt x="429" y="1"/>
                    <a:pt x="381" y="13"/>
                  </a:cubicBezTo>
                  <a:cubicBezTo>
                    <a:pt x="322" y="25"/>
                    <a:pt x="262" y="36"/>
                    <a:pt x="250" y="60"/>
                  </a:cubicBezTo>
                  <a:lnTo>
                    <a:pt x="167" y="144"/>
                  </a:lnTo>
                  <a:cubicBezTo>
                    <a:pt x="119" y="179"/>
                    <a:pt x="107" y="191"/>
                    <a:pt x="72" y="239"/>
                  </a:cubicBezTo>
                  <a:cubicBezTo>
                    <a:pt x="60" y="239"/>
                    <a:pt x="24" y="275"/>
                    <a:pt x="12" y="310"/>
                  </a:cubicBezTo>
                  <a:cubicBezTo>
                    <a:pt x="0" y="322"/>
                    <a:pt x="0" y="334"/>
                    <a:pt x="0" y="370"/>
                  </a:cubicBezTo>
                  <a:cubicBezTo>
                    <a:pt x="12" y="382"/>
                    <a:pt x="36" y="417"/>
                    <a:pt x="60" y="417"/>
                  </a:cubicBezTo>
                  <a:cubicBezTo>
                    <a:pt x="107" y="417"/>
                    <a:pt x="107" y="394"/>
                    <a:pt x="119" y="370"/>
                  </a:cubicBezTo>
                  <a:cubicBezTo>
                    <a:pt x="131" y="334"/>
                    <a:pt x="131" y="334"/>
                    <a:pt x="155" y="334"/>
                  </a:cubicBezTo>
                  <a:cubicBezTo>
                    <a:pt x="167" y="334"/>
                    <a:pt x="167" y="322"/>
                    <a:pt x="167" y="322"/>
                  </a:cubicBezTo>
                  <a:cubicBezTo>
                    <a:pt x="179" y="322"/>
                    <a:pt x="179" y="310"/>
                    <a:pt x="179" y="310"/>
                  </a:cubicBezTo>
                  <a:cubicBezTo>
                    <a:pt x="191" y="298"/>
                    <a:pt x="227" y="263"/>
                    <a:pt x="238" y="239"/>
                  </a:cubicBezTo>
                  <a:cubicBezTo>
                    <a:pt x="238" y="215"/>
                    <a:pt x="310" y="144"/>
                    <a:pt x="346" y="144"/>
                  </a:cubicBezTo>
                  <a:cubicBezTo>
                    <a:pt x="357" y="144"/>
                    <a:pt x="393" y="132"/>
                    <a:pt x="417" y="132"/>
                  </a:cubicBezTo>
                  <a:lnTo>
                    <a:pt x="488" y="132"/>
                  </a:lnTo>
                  <a:cubicBezTo>
                    <a:pt x="506" y="138"/>
                    <a:pt x="518" y="138"/>
                    <a:pt x="530" y="138"/>
                  </a:cubicBezTo>
                  <a:cubicBezTo>
                    <a:pt x="542" y="138"/>
                    <a:pt x="554" y="138"/>
                    <a:pt x="572" y="144"/>
                  </a:cubicBezTo>
                  <a:cubicBezTo>
                    <a:pt x="596" y="144"/>
                    <a:pt x="608" y="167"/>
                    <a:pt x="631" y="203"/>
                  </a:cubicBezTo>
                  <a:lnTo>
                    <a:pt x="631" y="251"/>
                  </a:lnTo>
                  <a:lnTo>
                    <a:pt x="655" y="275"/>
                  </a:lnTo>
                  <a:cubicBezTo>
                    <a:pt x="661" y="286"/>
                    <a:pt x="670" y="292"/>
                    <a:pt x="679" y="292"/>
                  </a:cubicBezTo>
                  <a:cubicBezTo>
                    <a:pt x="688" y="292"/>
                    <a:pt x="697" y="286"/>
                    <a:pt x="703" y="275"/>
                  </a:cubicBezTo>
                  <a:cubicBezTo>
                    <a:pt x="703" y="263"/>
                    <a:pt x="715" y="215"/>
                    <a:pt x="715" y="203"/>
                  </a:cubicBezTo>
                  <a:lnTo>
                    <a:pt x="715" y="155"/>
                  </a:lnTo>
                  <a:cubicBezTo>
                    <a:pt x="715" y="144"/>
                    <a:pt x="715" y="132"/>
                    <a:pt x="703" y="120"/>
                  </a:cubicBezTo>
                  <a:cubicBezTo>
                    <a:pt x="679" y="96"/>
                    <a:pt x="655" y="84"/>
                    <a:pt x="619" y="60"/>
                  </a:cubicBezTo>
                  <a:cubicBezTo>
                    <a:pt x="584" y="25"/>
                    <a:pt x="548" y="13"/>
                    <a:pt x="5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51034;p70"/>
            <p:cNvSpPr/>
            <p:nvPr/>
          </p:nvSpPr>
          <p:spPr>
            <a:xfrm>
              <a:off x="5477750" y="3149325"/>
              <a:ext cx="15200" cy="9250"/>
            </a:xfrm>
            <a:custGeom>
              <a:avLst/>
              <a:gdLst/>
              <a:ahLst/>
              <a:cxnLst/>
              <a:rect l="l" t="t" r="r" b="b"/>
              <a:pathLst>
                <a:path w="608" h="370" extrusionOk="0">
                  <a:moveTo>
                    <a:pt x="370" y="1"/>
                  </a:moveTo>
                  <a:cubicBezTo>
                    <a:pt x="358" y="1"/>
                    <a:pt x="310" y="12"/>
                    <a:pt x="275" y="36"/>
                  </a:cubicBezTo>
                  <a:cubicBezTo>
                    <a:pt x="251" y="48"/>
                    <a:pt x="203" y="60"/>
                    <a:pt x="191" y="72"/>
                  </a:cubicBezTo>
                  <a:cubicBezTo>
                    <a:pt x="179" y="96"/>
                    <a:pt x="144" y="132"/>
                    <a:pt x="132" y="155"/>
                  </a:cubicBezTo>
                  <a:cubicBezTo>
                    <a:pt x="96" y="179"/>
                    <a:pt x="84" y="215"/>
                    <a:pt x="60" y="239"/>
                  </a:cubicBezTo>
                  <a:cubicBezTo>
                    <a:pt x="60" y="251"/>
                    <a:pt x="36" y="286"/>
                    <a:pt x="25" y="298"/>
                  </a:cubicBezTo>
                  <a:cubicBezTo>
                    <a:pt x="1" y="310"/>
                    <a:pt x="1" y="346"/>
                    <a:pt x="36" y="358"/>
                  </a:cubicBezTo>
                  <a:cubicBezTo>
                    <a:pt x="72" y="370"/>
                    <a:pt x="84" y="370"/>
                    <a:pt x="120" y="370"/>
                  </a:cubicBezTo>
                  <a:cubicBezTo>
                    <a:pt x="144" y="370"/>
                    <a:pt x="179" y="358"/>
                    <a:pt x="179" y="358"/>
                  </a:cubicBezTo>
                  <a:cubicBezTo>
                    <a:pt x="191" y="346"/>
                    <a:pt x="191" y="334"/>
                    <a:pt x="191" y="310"/>
                  </a:cubicBezTo>
                  <a:cubicBezTo>
                    <a:pt x="191" y="286"/>
                    <a:pt x="215" y="286"/>
                    <a:pt x="215" y="251"/>
                  </a:cubicBezTo>
                  <a:cubicBezTo>
                    <a:pt x="215" y="239"/>
                    <a:pt x="263" y="179"/>
                    <a:pt x="298" y="179"/>
                  </a:cubicBezTo>
                  <a:cubicBezTo>
                    <a:pt x="322" y="167"/>
                    <a:pt x="382" y="132"/>
                    <a:pt x="417" y="132"/>
                  </a:cubicBezTo>
                  <a:cubicBezTo>
                    <a:pt x="435" y="132"/>
                    <a:pt x="471" y="106"/>
                    <a:pt x="503" y="106"/>
                  </a:cubicBezTo>
                  <a:cubicBezTo>
                    <a:pt x="515" y="106"/>
                    <a:pt x="527" y="110"/>
                    <a:pt x="537" y="120"/>
                  </a:cubicBezTo>
                  <a:cubicBezTo>
                    <a:pt x="548" y="120"/>
                    <a:pt x="548" y="132"/>
                    <a:pt x="548" y="155"/>
                  </a:cubicBezTo>
                  <a:cubicBezTo>
                    <a:pt x="548" y="162"/>
                    <a:pt x="552" y="169"/>
                    <a:pt x="558" y="169"/>
                  </a:cubicBezTo>
                  <a:cubicBezTo>
                    <a:pt x="562" y="169"/>
                    <a:pt x="567" y="165"/>
                    <a:pt x="572" y="155"/>
                  </a:cubicBezTo>
                  <a:cubicBezTo>
                    <a:pt x="572" y="132"/>
                    <a:pt x="596" y="96"/>
                    <a:pt x="596" y="84"/>
                  </a:cubicBezTo>
                  <a:cubicBezTo>
                    <a:pt x="608" y="60"/>
                    <a:pt x="608" y="36"/>
                    <a:pt x="572" y="36"/>
                  </a:cubicBezTo>
                  <a:cubicBezTo>
                    <a:pt x="560" y="12"/>
                    <a:pt x="548" y="1"/>
                    <a:pt x="5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51035;p70"/>
            <p:cNvSpPr/>
            <p:nvPr/>
          </p:nvSpPr>
          <p:spPr>
            <a:xfrm>
              <a:off x="5366725" y="3080425"/>
              <a:ext cx="19675" cy="61050"/>
            </a:xfrm>
            <a:custGeom>
              <a:avLst/>
              <a:gdLst/>
              <a:ahLst/>
              <a:cxnLst/>
              <a:rect l="l" t="t" r="r" b="b"/>
              <a:pathLst>
                <a:path w="787" h="2442" extrusionOk="0">
                  <a:moveTo>
                    <a:pt x="48" y="6"/>
                  </a:moveTo>
                  <a:cubicBezTo>
                    <a:pt x="43" y="11"/>
                    <a:pt x="43" y="14"/>
                    <a:pt x="45" y="15"/>
                  </a:cubicBezTo>
                  <a:lnTo>
                    <a:pt x="45" y="15"/>
                  </a:lnTo>
                  <a:cubicBezTo>
                    <a:pt x="46" y="12"/>
                    <a:pt x="47" y="9"/>
                    <a:pt x="48" y="6"/>
                  </a:cubicBezTo>
                  <a:close/>
                  <a:moveTo>
                    <a:pt x="129" y="1"/>
                  </a:moveTo>
                  <a:cubicBezTo>
                    <a:pt x="109" y="1"/>
                    <a:pt x="88" y="6"/>
                    <a:pt x="72" y="6"/>
                  </a:cubicBezTo>
                  <a:cubicBezTo>
                    <a:pt x="60" y="12"/>
                    <a:pt x="51" y="15"/>
                    <a:pt x="47" y="15"/>
                  </a:cubicBezTo>
                  <a:cubicBezTo>
                    <a:pt x="46" y="15"/>
                    <a:pt x="45" y="15"/>
                    <a:pt x="45" y="15"/>
                  </a:cubicBezTo>
                  <a:lnTo>
                    <a:pt x="45" y="15"/>
                  </a:lnTo>
                  <a:cubicBezTo>
                    <a:pt x="22" y="72"/>
                    <a:pt x="1" y="129"/>
                    <a:pt x="1" y="197"/>
                  </a:cubicBezTo>
                  <a:lnTo>
                    <a:pt x="1" y="482"/>
                  </a:lnTo>
                  <a:cubicBezTo>
                    <a:pt x="1" y="602"/>
                    <a:pt x="1" y="721"/>
                    <a:pt x="13" y="816"/>
                  </a:cubicBezTo>
                  <a:cubicBezTo>
                    <a:pt x="13" y="828"/>
                    <a:pt x="13" y="875"/>
                    <a:pt x="25" y="935"/>
                  </a:cubicBezTo>
                  <a:cubicBezTo>
                    <a:pt x="48" y="971"/>
                    <a:pt x="60" y="1054"/>
                    <a:pt x="72" y="1113"/>
                  </a:cubicBezTo>
                  <a:cubicBezTo>
                    <a:pt x="108" y="1268"/>
                    <a:pt x="144" y="1411"/>
                    <a:pt x="167" y="1447"/>
                  </a:cubicBezTo>
                  <a:cubicBezTo>
                    <a:pt x="179" y="1494"/>
                    <a:pt x="191" y="1542"/>
                    <a:pt x="227" y="1602"/>
                  </a:cubicBezTo>
                  <a:lnTo>
                    <a:pt x="298" y="1745"/>
                  </a:lnTo>
                  <a:cubicBezTo>
                    <a:pt x="358" y="1887"/>
                    <a:pt x="382" y="1971"/>
                    <a:pt x="465" y="2090"/>
                  </a:cubicBezTo>
                  <a:cubicBezTo>
                    <a:pt x="477" y="2126"/>
                    <a:pt x="489" y="2149"/>
                    <a:pt x="525" y="2197"/>
                  </a:cubicBezTo>
                  <a:cubicBezTo>
                    <a:pt x="548" y="2245"/>
                    <a:pt x="560" y="2268"/>
                    <a:pt x="584" y="2304"/>
                  </a:cubicBezTo>
                  <a:cubicBezTo>
                    <a:pt x="608" y="2376"/>
                    <a:pt x="656" y="2423"/>
                    <a:pt x="715" y="2435"/>
                  </a:cubicBezTo>
                  <a:cubicBezTo>
                    <a:pt x="723" y="2439"/>
                    <a:pt x="731" y="2442"/>
                    <a:pt x="738" y="2442"/>
                  </a:cubicBezTo>
                  <a:cubicBezTo>
                    <a:pt x="753" y="2442"/>
                    <a:pt x="767" y="2431"/>
                    <a:pt x="775" y="2399"/>
                  </a:cubicBezTo>
                  <a:cubicBezTo>
                    <a:pt x="787" y="2376"/>
                    <a:pt x="775" y="2328"/>
                    <a:pt x="763" y="2292"/>
                  </a:cubicBezTo>
                  <a:lnTo>
                    <a:pt x="644" y="2137"/>
                  </a:lnTo>
                  <a:cubicBezTo>
                    <a:pt x="608" y="2090"/>
                    <a:pt x="584" y="2030"/>
                    <a:pt x="548" y="1983"/>
                  </a:cubicBezTo>
                  <a:cubicBezTo>
                    <a:pt x="525" y="1923"/>
                    <a:pt x="489" y="1875"/>
                    <a:pt x="465" y="1840"/>
                  </a:cubicBezTo>
                  <a:cubicBezTo>
                    <a:pt x="453" y="1792"/>
                    <a:pt x="406" y="1721"/>
                    <a:pt x="358" y="1614"/>
                  </a:cubicBezTo>
                  <a:cubicBezTo>
                    <a:pt x="310" y="1506"/>
                    <a:pt x="286" y="1399"/>
                    <a:pt x="275" y="1352"/>
                  </a:cubicBezTo>
                  <a:cubicBezTo>
                    <a:pt x="251" y="1292"/>
                    <a:pt x="227" y="1185"/>
                    <a:pt x="191" y="1066"/>
                  </a:cubicBezTo>
                  <a:cubicBezTo>
                    <a:pt x="179" y="947"/>
                    <a:pt x="155" y="828"/>
                    <a:pt x="155" y="768"/>
                  </a:cubicBezTo>
                  <a:cubicBezTo>
                    <a:pt x="132" y="625"/>
                    <a:pt x="72" y="363"/>
                    <a:pt x="120" y="209"/>
                  </a:cubicBezTo>
                  <a:cubicBezTo>
                    <a:pt x="120" y="197"/>
                    <a:pt x="132" y="185"/>
                    <a:pt x="155" y="161"/>
                  </a:cubicBezTo>
                  <a:cubicBezTo>
                    <a:pt x="167" y="125"/>
                    <a:pt x="179" y="42"/>
                    <a:pt x="155" y="6"/>
                  </a:cubicBezTo>
                  <a:cubicBezTo>
                    <a:pt x="148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51036;p70"/>
            <p:cNvSpPr/>
            <p:nvPr/>
          </p:nvSpPr>
          <p:spPr>
            <a:xfrm>
              <a:off x="5467350" y="2970150"/>
              <a:ext cx="26800" cy="8050"/>
            </a:xfrm>
            <a:custGeom>
              <a:avLst/>
              <a:gdLst/>
              <a:ahLst/>
              <a:cxnLst/>
              <a:rect l="l" t="t" r="r" b="b"/>
              <a:pathLst>
                <a:path w="1072" h="322" extrusionOk="0">
                  <a:moveTo>
                    <a:pt x="95" y="0"/>
                  </a:moveTo>
                  <a:cubicBezTo>
                    <a:pt x="71" y="0"/>
                    <a:pt x="36" y="12"/>
                    <a:pt x="24" y="24"/>
                  </a:cubicBezTo>
                  <a:cubicBezTo>
                    <a:pt x="12" y="24"/>
                    <a:pt x="0" y="48"/>
                    <a:pt x="0" y="48"/>
                  </a:cubicBezTo>
                  <a:cubicBezTo>
                    <a:pt x="0" y="83"/>
                    <a:pt x="12" y="119"/>
                    <a:pt x="24" y="143"/>
                  </a:cubicBezTo>
                  <a:cubicBezTo>
                    <a:pt x="60" y="179"/>
                    <a:pt x="95" y="226"/>
                    <a:pt x="143" y="238"/>
                  </a:cubicBezTo>
                  <a:cubicBezTo>
                    <a:pt x="202" y="262"/>
                    <a:pt x="250" y="286"/>
                    <a:pt x="298" y="298"/>
                  </a:cubicBezTo>
                  <a:cubicBezTo>
                    <a:pt x="310" y="310"/>
                    <a:pt x="369" y="310"/>
                    <a:pt x="429" y="310"/>
                  </a:cubicBezTo>
                  <a:cubicBezTo>
                    <a:pt x="488" y="310"/>
                    <a:pt x="560" y="321"/>
                    <a:pt x="572" y="321"/>
                  </a:cubicBezTo>
                  <a:cubicBezTo>
                    <a:pt x="607" y="321"/>
                    <a:pt x="679" y="310"/>
                    <a:pt x="714" y="310"/>
                  </a:cubicBezTo>
                  <a:lnTo>
                    <a:pt x="869" y="310"/>
                  </a:lnTo>
                  <a:cubicBezTo>
                    <a:pt x="893" y="310"/>
                    <a:pt x="922" y="304"/>
                    <a:pt x="946" y="304"/>
                  </a:cubicBezTo>
                  <a:cubicBezTo>
                    <a:pt x="958" y="304"/>
                    <a:pt x="968" y="306"/>
                    <a:pt x="976" y="310"/>
                  </a:cubicBezTo>
                  <a:cubicBezTo>
                    <a:pt x="989" y="314"/>
                    <a:pt x="1001" y="317"/>
                    <a:pt x="1011" y="317"/>
                  </a:cubicBezTo>
                  <a:cubicBezTo>
                    <a:pt x="1028" y="317"/>
                    <a:pt x="1040" y="308"/>
                    <a:pt x="1048" y="286"/>
                  </a:cubicBezTo>
                  <a:cubicBezTo>
                    <a:pt x="1072" y="250"/>
                    <a:pt x="1072" y="238"/>
                    <a:pt x="1048" y="202"/>
                  </a:cubicBezTo>
                  <a:cubicBezTo>
                    <a:pt x="1036" y="179"/>
                    <a:pt x="1024" y="167"/>
                    <a:pt x="1012" y="167"/>
                  </a:cubicBezTo>
                  <a:lnTo>
                    <a:pt x="917" y="167"/>
                  </a:lnTo>
                  <a:cubicBezTo>
                    <a:pt x="885" y="167"/>
                    <a:pt x="848" y="156"/>
                    <a:pt x="816" y="156"/>
                  </a:cubicBezTo>
                  <a:cubicBezTo>
                    <a:pt x="800" y="156"/>
                    <a:pt x="786" y="159"/>
                    <a:pt x="774" y="167"/>
                  </a:cubicBezTo>
                  <a:lnTo>
                    <a:pt x="548" y="167"/>
                  </a:lnTo>
                  <a:cubicBezTo>
                    <a:pt x="488" y="167"/>
                    <a:pt x="333" y="167"/>
                    <a:pt x="298" y="143"/>
                  </a:cubicBezTo>
                  <a:cubicBezTo>
                    <a:pt x="262" y="143"/>
                    <a:pt x="238" y="143"/>
                    <a:pt x="191" y="131"/>
                  </a:cubicBezTo>
                  <a:cubicBezTo>
                    <a:pt x="155" y="119"/>
                    <a:pt x="119" y="83"/>
                    <a:pt x="119" y="60"/>
                  </a:cubicBezTo>
                  <a:cubicBezTo>
                    <a:pt x="119" y="60"/>
                    <a:pt x="131" y="48"/>
                    <a:pt x="131" y="24"/>
                  </a:cubicBezTo>
                  <a:cubicBezTo>
                    <a:pt x="131" y="12"/>
                    <a:pt x="131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51037;p70"/>
            <p:cNvSpPr/>
            <p:nvPr/>
          </p:nvSpPr>
          <p:spPr>
            <a:xfrm>
              <a:off x="5466150" y="2980050"/>
              <a:ext cx="21750" cy="7450"/>
            </a:xfrm>
            <a:custGeom>
              <a:avLst/>
              <a:gdLst/>
              <a:ahLst/>
              <a:cxnLst/>
              <a:rect l="l" t="t" r="r" b="b"/>
              <a:pathLst>
                <a:path w="870" h="298" extrusionOk="0">
                  <a:moveTo>
                    <a:pt x="106" y="1"/>
                  </a:moveTo>
                  <a:cubicBezTo>
                    <a:pt x="100" y="1"/>
                    <a:pt x="92" y="3"/>
                    <a:pt x="84" y="9"/>
                  </a:cubicBezTo>
                  <a:cubicBezTo>
                    <a:pt x="72" y="9"/>
                    <a:pt x="48" y="33"/>
                    <a:pt x="24" y="45"/>
                  </a:cubicBezTo>
                  <a:cubicBezTo>
                    <a:pt x="12" y="56"/>
                    <a:pt x="0" y="80"/>
                    <a:pt x="24" y="80"/>
                  </a:cubicBezTo>
                  <a:cubicBezTo>
                    <a:pt x="24" y="104"/>
                    <a:pt x="48" y="140"/>
                    <a:pt x="60" y="152"/>
                  </a:cubicBezTo>
                  <a:cubicBezTo>
                    <a:pt x="72" y="164"/>
                    <a:pt x="119" y="199"/>
                    <a:pt x="143" y="211"/>
                  </a:cubicBezTo>
                  <a:cubicBezTo>
                    <a:pt x="191" y="247"/>
                    <a:pt x="239" y="259"/>
                    <a:pt x="262" y="271"/>
                  </a:cubicBezTo>
                  <a:cubicBezTo>
                    <a:pt x="274" y="271"/>
                    <a:pt x="334" y="283"/>
                    <a:pt x="381" y="283"/>
                  </a:cubicBezTo>
                  <a:lnTo>
                    <a:pt x="512" y="283"/>
                  </a:lnTo>
                  <a:cubicBezTo>
                    <a:pt x="548" y="283"/>
                    <a:pt x="596" y="259"/>
                    <a:pt x="620" y="259"/>
                  </a:cubicBezTo>
                  <a:lnTo>
                    <a:pt x="739" y="259"/>
                  </a:lnTo>
                  <a:cubicBezTo>
                    <a:pt x="750" y="259"/>
                    <a:pt x="786" y="259"/>
                    <a:pt x="798" y="271"/>
                  </a:cubicBezTo>
                  <a:cubicBezTo>
                    <a:pt x="798" y="289"/>
                    <a:pt x="801" y="298"/>
                    <a:pt x="809" y="298"/>
                  </a:cubicBezTo>
                  <a:cubicBezTo>
                    <a:pt x="816" y="298"/>
                    <a:pt x="828" y="289"/>
                    <a:pt x="846" y="271"/>
                  </a:cubicBezTo>
                  <a:cubicBezTo>
                    <a:pt x="858" y="259"/>
                    <a:pt x="870" y="247"/>
                    <a:pt x="870" y="211"/>
                  </a:cubicBezTo>
                  <a:cubicBezTo>
                    <a:pt x="870" y="187"/>
                    <a:pt x="870" y="152"/>
                    <a:pt x="858" y="152"/>
                  </a:cubicBezTo>
                  <a:cubicBezTo>
                    <a:pt x="834" y="140"/>
                    <a:pt x="798" y="140"/>
                    <a:pt x="774" y="140"/>
                  </a:cubicBezTo>
                  <a:cubicBezTo>
                    <a:pt x="743" y="140"/>
                    <a:pt x="711" y="134"/>
                    <a:pt x="683" y="134"/>
                  </a:cubicBezTo>
                  <a:cubicBezTo>
                    <a:pt x="668" y="134"/>
                    <a:pt x="655" y="136"/>
                    <a:pt x="643" y="140"/>
                  </a:cubicBezTo>
                  <a:cubicBezTo>
                    <a:pt x="608" y="152"/>
                    <a:pt x="500" y="164"/>
                    <a:pt x="453" y="164"/>
                  </a:cubicBezTo>
                  <a:lnTo>
                    <a:pt x="369" y="164"/>
                  </a:lnTo>
                  <a:cubicBezTo>
                    <a:pt x="346" y="164"/>
                    <a:pt x="298" y="164"/>
                    <a:pt x="286" y="152"/>
                  </a:cubicBezTo>
                  <a:cubicBezTo>
                    <a:pt x="250" y="140"/>
                    <a:pt x="227" y="140"/>
                    <a:pt x="191" y="128"/>
                  </a:cubicBezTo>
                  <a:cubicBezTo>
                    <a:pt x="167" y="104"/>
                    <a:pt x="131" y="92"/>
                    <a:pt x="131" y="68"/>
                  </a:cubicBezTo>
                  <a:lnTo>
                    <a:pt x="131" y="33"/>
                  </a:lnTo>
                  <a:cubicBezTo>
                    <a:pt x="131" y="24"/>
                    <a:pt x="124" y="1"/>
                    <a:pt x="1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51038;p70"/>
            <p:cNvSpPr/>
            <p:nvPr/>
          </p:nvSpPr>
          <p:spPr>
            <a:xfrm>
              <a:off x="5460800" y="2988800"/>
              <a:ext cx="17875" cy="8025"/>
            </a:xfrm>
            <a:custGeom>
              <a:avLst/>
              <a:gdLst/>
              <a:ahLst/>
              <a:cxnLst/>
              <a:rect l="l" t="t" r="r" b="b"/>
              <a:pathLst>
                <a:path w="715" h="321" extrusionOk="0">
                  <a:moveTo>
                    <a:pt x="87" y="1"/>
                  </a:moveTo>
                  <a:cubicBezTo>
                    <a:pt x="80" y="1"/>
                    <a:pt x="71" y="5"/>
                    <a:pt x="60" y="16"/>
                  </a:cubicBezTo>
                  <a:cubicBezTo>
                    <a:pt x="60" y="28"/>
                    <a:pt x="48" y="52"/>
                    <a:pt x="36" y="76"/>
                  </a:cubicBezTo>
                  <a:cubicBezTo>
                    <a:pt x="36" y="87"/>
                    <a:pt x="24" y="99"/>
                    <a:pt x="0" y="135"/>
                  </a:cubicBezTo>
                  <a:lnTo>
                    <a:pt x="48" y="171"/>
                  </a:lnTo>
                  <a:cubicBezTo>
                    <a:pt x="60" y="195"/>
                    <a:pt x="95" y="195"/>
                    <a:pt x="119" y="207"/>
                  </a:cubicBezTo>
                  <a:lnTo>
                    <a:pt x="214" y="254"/>
                  </a:lnTo>
                  <a:cubicBezTo>
                    <a:pt x="226" y="254"/>
                    <a:pt x="274" y="254"/>
                    <a:pt x="298" y="266"/>
                  </a:cubicBezTo>
                  <a:cubicBezTo>
                    <a:pt x="345" y="278"/>
                    <a:pt x="393" y="290"/>
                    <a:pt x="405" y="290"/>
                  </a:cubicBezTo>
                  <a:cubicBezTo>
                    <a:pt x="409" y="298"/>
                    <a:pt x="417" y="300"/>
                    <a:pt x="427" y="300"/>
                  </a:cubicBezTo>
                  <a:cubicBezTo>
                    <a:pt x="447" y="300"/>
                    <a:pt x="476" y="290"/>
                    <a:pt x="500" y="290"/>
                  </a:cubicBezTo>
                  <a:cubicBezTo>
                    <a:pt x="536" y="314"/>
                    <a:pt x="560" y="314"/>
                    <a:pt x="595" y="314"/>
                  </a:cubicBezTo>
                  <a:cubicBezTo>
                    <a:pt x="619" y="314"/>
                    <a:pt x="638" y="303"/>
                    <a:pt x="654" y="303"/>
                  </a:cubicBezTo>
                  <a:cubicBezTo>
                    <a:pt x="663" y="303"/>
                    <a:pt x="671" y="306"/>
                    <a:pt x="679" y="314"/>
                  </a:cubicBezTo>
                  <a:cubicBezTo>
                    <a:pt x="683" y="318"/>
                    <a:pt x="688" y="320"/>
                    <a:pt x="693" y="320"/>
                  </a:cubicBezTo>
                  <a:cubicBezTo>
                    <a:pt x="704" y="320"/>
                    <a:pt x="714" y="310"/>
                    <a:pt x="714" y="278"/>
                  </a:cubicBezTo>
                  <a:cubicBezTo>
                    <a:pt x="714" y="254"/>
                    <a:pt x="714" y="230"/>
                    <a:pt x="703" y="207"/>
                  </a:cubicBezTo>
                  <a:cubicBezTo>
                    <a:pt x="703" y="171"/>
                    <a:pt x="691" y="159"/>
                    <a:pt x="679" y="159"/>
                  </a:cubicBezTo>
                  <a:lnTo>
                    <a:pt x="619" y="159"/>
                  </a:lnTo>
                  <a:cubicBezTo>
                    <a:pt x="595" y="159"/>
                    <a:pt x="577" y="154"/>
                    <a:pt x="557" y="154"/>
                  </a:cubicBezTo>
                  <a:cubicBezTo>
                    <a:pt x="546" y="154"/>
                    <a:pt x="536" y="155"/>
                    <a:pt x="524" y="159"/>
                  </a:cubicBezTo>
                  <a:cubicBezTo>
                    <a:pt x="512" y="159"/>
                    <a:pt x="417" y="159"/>
                    <a:pt x="393" y="147"/>
                  </a:cubicBezTo>
                  <a:cubicBezTo>
                    <a:pt x="357" y="135"/>
                    <a:pt x="274" y="111"/>
                    <a:pt x="238" y="99"/>
                  </a:cubicBezTo>
                  <a:cubicBezTo>
                    <a:pt x="214" y="87"/>
                    <a:pt x="119" y="99"/>
                    <a:pt x="107" y="52"/>
                  </a:cubicBezTo>
                  <a:lnTo>
                    <a:pt x="107" y="28"/>
                  </a:lnTo>
                  <a:cubicBezTo>
                    <a:pt x="107" y="20"/>
                    <a:pt x="102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51039;p70"/>
            <p:cNvSpPr/>
            <p:nvPr/>
          </p:nvSpPr>
          <p:spPr>
            <a:xfrm>
              <a:off x="5458600" y="2998675"/>
              <a:ext cx="16500" cy="6500"/>
            </a:xfrm>
            <a:custGeom>
              <a:avLst/>
              <a:gdLst/>
              <a:ahLst/>
              <a:cxnLst/>
              <a:rect l="l" t="t" r="r" b="b"/>
              <a:pathLst>
                <a:path w="660" h="260" extrusionOk="0">
                  <a:moveTo>
                    <a:pt x="40" y="0"/>
                  </a:moveTo>
                  <a:cubicBezTo>
                    <a:pt x="31" y="0"/>
                    <a:pt x="22" y="4"/>
                    <a:pt x="17" y="14"/>
                  </a:cubicBezTo>
                  <a:cubicBezTo>
                    <a:pt x="5" y="38"/>
                    <a:pt x="5" y="73"/>
                    <a:pt x="5" y="97"/>
                  </a:cubicBezTo>
                  <a:cubicBezTo>
                    <a:pt x="5" y="112"/>
                    <a:pt x="0" y="122"/>
                    <a:pt x="5" y="122"/>
                  </a:cubicBezTo>
                  <a:cubicBezTo>
                    <a:pt x="8" y="122"/>
                    <a:pt x="15" y="118"/>
                    <a:pt x="29" y="109"/>
                  </a:cubicBezTo>
                  <a:cubicBezTo>
                    <a:pt x="52" y="109"/>
                    <a:pt x="52" y="121"/>
                    <a:pt x="64" y="133"/>
                  </a:cubicBezTo>
                  <a:cubicBezTo>
                    <a:pt x="76" y="157"/>
                    <a:pt x="112" y="157"/>
                    <a:pt x="124" y="169"/>
                  </a:cubicBezTo>
                  <a:cubicBezTo>
                    <a:pt x="148" y="181"/>
                    <a:pt x="171" y="193"/>
                    <a:pt x="195" y="204"/>
                  </a:cubicBezTo>
                  <a:cubicBezTo>
                    <a:pt x="207" y="204"/>
                    <a:pt x="255" y="228"/>
                    <a:pt x="290" y="228"/>
                  </a:cubicBezTo>
                  <a:cubicBezTo>
                    <a:pt x="326" y="240"/>
                    <a:pt x="362" y="240"/>
                    <a:pt x="374" y="240"/>
                  </a:cubicBezTo>
                  <a:cubicBezTo>
                    <a:pt x="386" y="240"/>
                    <a:pt x="433" y="228"/>
                    <a:pt x="445" y="228"/>
                  </a:cubicBezTo>
                  <a:cubicBezTo>
                    <a:pt x="481" y="240"/>
                    <a:pt x="505" y="240"/>
                    <a:pt x="541" y="240"/>
                  </a:cubicBezTo>
                  <a:cubicBezTo>
                    <a:pt x="552" y="240"/>
                    <a:pt x="588" y="240"/>
                    <a:pt x="600" y="252"/>
                  </a:cubicBezTo>
                  <a:cubicBezTo>
                    <a:pt x="604" y="256"/>
                    <a:pt x="609" y="259"/>
                    <a:pt x="614" y="259"/>
                  </a:cubicBezTo>
                  <a:cubicBezTo>
                    <a:pt x="622" y="259"/>
                    <a:pt x="633" y="251"/>
                    <a:pt x="648" y="228"/>
                  </a:cubicBezTo>
                  <a:cubicBezTo>
                    <a:pt x="648" y="193"/>
                    <a:pt x="660" y="181"/>
                    <a:pt x="648" y="157"/>
                  </a:cubicBezTo>
                  <a:cubicBezTo>
                    <a:pt x="624" y="133"/>
                    <a:pt x="624" y="109"/>
                    <a:pt x="612" y="109"/>
                  </a:cubicBezTo>
                  <a:lnTo>
                    <a:pt x="552" y="109"/>
                  </a:lnTo>
                  <a:cubicBezTo>
                    <a:pt x="537" y="109"/>
                    <a:pt x="515" y="104"/>
                    <a:pt x="492" y="104"/>
                  </a:cubicBezTo>
                  <a:cubicBezTo>
                    <a:pt x="481" y="104"/>
                    <a:pt x="469" y="105"/>
                    <a:pt x="457" y="109"/>
                  </a:cubicBezTo>
                  <a:lnTo>
                    <a:pt x="326" y="109"/>
                  </a:lnTo>
                  <a:cubicBezTo>
                    <a:pt x="302" y="109"/>
                    <a:pt x="243" y="109"/>
                    <a:pt x="207" y="97"/>
                  </a:cubicBezTo>
                  <a:cubicBezTo>
                    <a:pt x="183" y="73"/>
                    <a:pt x="100" y="97"/>
                    <a:pt x="76" y="50"/>
                  </a:cubicBezTo>
                  <a:cubicBezTo>
                    <a:pt x="64" y="50"/>
                    <a:pt x="64" y="38"/>
                    <a:pt x="64" y="14"/>
                  </a:cubicBezTo>
                  <a:cubicBezTo>
                    <a:pt x="64" y="7"/>
                    <a:pt x="52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51040;p70"/>
            <p:cNvSpPr/>
            <p:nvPr/>
          </p:nvSpPr>
          <p:spPr>
            <a:xfrm>
              <a:off x="5452750" y="300835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00" y="1"/>
                  </a:moveTo>
                  <a:cubicBezTo>
                    <a:pt x="95" y="1"/>
                    <a:pt x="86" y="6"/>
                    <a:pt x="72" y="20"/>
                  </a:cubicBezTo>
                  <a:cubicBezTo>
                    <a:pt x="60" y="32"/>
                    <a:pt x="48" y="67"/>
                    <a:pt x="24" y="79"/>
                  </a:cubicBezTo>
                  <a:cubicBezTo>
                    <a:pt x="13" y="91"/>
                    <a:pt x="1" y="103"/>
                    <a:pt x="48" y="127"/>
                  </a:cubicBezTo>
                  <a:lnTo>
                    <a:pt x="84" y="163"/>
                  </a:lnTo>
                  <a:cubicBezTo>
                    <a:pt x="108" y="187"/>
                    <a:pt x="132" y="198"/>
                    <a:pt x="167" y="198"/>
                  </a:cubicBezTo>
                  <a:cubicBezTo>
                    <a:pt x="191" y="210"/>
                    <a:pt x="203" y="210"/>
                    <a:pt x="239" y="222"/>
                  </a:cubicBezTo>
                  <a:cubicBezTo>
                    <a:pt x="239" y="246"/>
                    <a:pt x="286" y="246"/>
                    <a:pt x="310" y="246"/>
                  </a:cubicBezTo>
                  <a:cubicBezTo>
                    <a:pt x="358" y="258"/>
                    <a:pt x="382" y="270"/>
                    <a:pt x="405" y="270"/>
                  </a:cubicBezTo>
                  <a:lnTo>
                    <a:pt x="477" y="270"/>
                  </a:lnTo>
                  <a:cubicBezTo>
                    <a:pt x="489" y="270"/>
                    <a:pt x="501" y="282"/>
                    <a:pt x="524" y="282"/>
                  </a:cubicBezTo>
                  <a:cubicBezTo>
                    <a:pt x="524" y="282"/>
                    <a:pt x="536" y="306"/>
                    <a:pt x="560" y="306"/>
                  </a:cubicBezTo>
                  <a:cubicBezTo>
                    <a:pt x="570" y="309"/>
                    <a:pt x="580" y="310"/>
                    <a:pt x="591" y="310"/>
                  </a:cubicBezTo>
                  <a:cubicBezTo>
                    <a:pt x="621" y="310"/>
                    <a:pt x="653" y="299"/>
                    <a:pt x="679" y="282"/>
                  </a:cubicBezTo>
                  <a:cubicBezTo>
                    <a:pt x="703" y="282"/>
                    <a:pt x="727" y="270"/>
                    <a:pt x="727" y="246"/>
                  </a:cubicBezTo>
                  <a:cubicBezTo>
                    <a:pt x="727" y="210"/>
                    <a:pt x="727" y="187"/>
                    <a:pt x="703" y="163"/>
                  </a:cubicBezTo>
                  <a:cubicBezTo>
                    <a:pt x="690" y="160"/>
                    <a:pt x="681" y="158"/>
                    <a:pt x="673" y="158"/>
                  </a:cubicBezTo>
                  <a:cubicBezTo>
                    <a:pt x="653" y="158"/>
                    <a:pt x="646" y="169"/>
                    <a:pt x="620" y="187"/>
                  </a:cubicBezTo>
                  <a:lnTo>
                    <a:pt x="596" y="187"/>
                  </a:lnTo>
                  <a:lnTo>
                    <a:pt x="584" y="151"/>
                  </a:lnTo>
                  <a:cubicBezTo>
                    <a:pt x="584" y="151"/>
                    <a:pt x="561" y="136"/>
                    <a:pt x="540" y="136"/>
                  </a:cubicBezTo>
                  <a:cubicBezTo>
                    <a:pt x="534" y="136"/>
                    <a:pt x="529" y="137"/>
                    <a:pt x="524" y="139"/>
                  </a:cubicBezTo>
                  <a:cubicBezTo>
                    <a:pt x="489" y="139"/>
                    <a:pt x="417" y="127"/>
                    <a:pt x="382" y="103"/>
                  </a:cubicBezTo>
                  <a:cubicBezTo>
                    <a:pt x="358" y="91"/>
                    <a:pt x="263" y="91"/>
                    <a:pt x="239" y="79"/>
                  </a:cubicBezTo>
                  <a:cubicBezTo>
                    <a:pt x="223" y="75"/>
                    <a:pt x="204" y="75"/>
                    <a:pt x="186" y="75"/>
                  </a:cubicBezTo>
                  <a:cubicBezTo>
                    <a:pt x="150" y="75"/>
                    <a:pt x="116" y="75"/>
                    <a:pt x="108" y="44"/>
                  </a:cubicBezTo>
                  <a:lnTo>
                    <a:pt x="108" y="20"/>
                  </a:lnTo>
                  <a:cubicBezTo>
                    <a:pt x="108" y="13"/>
                    <a:pt x="108" y="1"/>
                    <a:pt x="1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51041;p70"/>
            <p:cNvSpPr/>
            <p:nvPr/>
          </p:nvSpPr>
          <p:spPr>
            <a:xfrm>
              <a:off x="5448300" y="3015125"/>
              <a:ext cx="16975" cy="7600"/>
            </a:xfrm>
            <a:custGeom>
              <a:avLst/>
              <a:gdLst/>
              <a:ahLst/>
              <a:cxnLst/>
              <a:rect l="l" t="t" r="r" b="b"/>
              <a:pathLst>
                <a:path w="679" h="304" extrusionOk="0">
                  <a:moveTo>
                    <a:pt x="75" y="1"/>
                  </a:moveTo>
                  <a:cubicBezTo>
                    <a:pt x="71" y="1"/>
                    <a:pt x="67" y="4"/>
                    <a:pt x="60" y="11"/>
                  </a:cubicBezTo>
                  <a:cubicBezTo>
                    <a:pt x="48" y="35"/>
                    <a:pt x="24" y="58"/>
                    <a:pt x="12" y="70"/>
                  </a:cubicBezTo>
                  <a:lnTo>
                    <a:pt x="0" y="94"/>
                  </a:lnTo>
                  <a:cubicBezTo>
                    <a:pt x="0" y="118"/>
                    <a:pt x="12" y="130"/>
                    <a:pt x="24" y="142"/>
                  </a:cubicBezTo>
                  <a:cubicBezTo>
                    <a:pt x="48" y="142"/>
                    <a:pt x="71" y="166"/>
                    <a:pt x="107" y="177"/>
                  </a:cubicBezTo>
                  <a:cubicBezTo>
                    <a:pt x="131" y="189"/>
                    <a:pt x="167" y="225"/>
                    <a:pt x="191" y="225"/>
                  </a:cubicBezTo>
                  <a:cubicBezTo>
                    <a:pt x="202" y="225"/>
                    <a:pt x="250" y="225"/>
                    <a:pt x="286" y="237"/>
                  </a:cubicBezTo>
                  <a:cubicBezTo>
                    <a:pt x="321" y="249"/>
                    <a:pt x="357" y="273"/>
                    <a:pt x="369" y="273"/>
                  </a:cubicBezTo>
                  <a:lnTo>
                    <a:pt x="464" y="273"/>
                  </a:lnTo>
                  <a:cubicBezTo>
                    <a:pt x="500" y="285"/>
                    <a:pt x="524" y="285"/>
                    <a:pt x="560" y="285"/>
                  </a:cubicBezTo>
                  <a:cubicBezTo>
                    <a:pt x="572" y="291"/>
                    <a:pt x="583" y="291"/>
                    <a:pt x="594" y="291"/>
                  </a:cubicBezTo>
                  <a:cubicBezTo>
                    <a:pt x="604" y="291"/>
                    <a:pt x="613" y="291"/>
                    <a:pt x="619" y="297"/>
                  </a:cubicBezTo>
                  <a:cubicBezTo>
                    <a:pt x="628" y="301"/>
                    <a:pt x="635" y="304"/>
                    <a:pt x="641" y="304"/>
                  </a:cubicBezTo>
                  <a:cubicBezTo>
                    <a:pt x="652" y="304"/>
                    <a:pt x="659" y="295"/>
                    <a:pt x="667" y="273"/>
                  </a:cubicBezTo>
                  <a:cubicBezTo>
                    <a:pt x="679" y="237"/>
                    <a:pt x="679" y="225"/>
                    <a:pt x="667" y="189"/>
                  </a:cubicBezTo>
                  <a:cubicBezTo>
                    <a:pt x="655" y="166"/>
                    <a:pt x="655" y="154"/>
                    <a:pt x="643" y="154"/>
                  </a:cubicBezTo>
                  <a:lnTo>
                    <a:pt x="583" y="154"/>
                  </a:lnTo>
                  <a:cubicBezTo>
                    <a:pt x="560" y="154"/>
                    <a:pt x="541" y="143"/>
                    <a:pt x="521" y="143"/>
                  </a:cubicBezTo>
                  <a:cubicBezTo>
                    <a:pt x="511" y="143"/>
                    <a:pt x="500" y="146"/>
                    <a:pt x="488" y="154"/>
                  </a:cubicBezTo>
                  <a:cubicBezTo>
                    <a:pt x="464" y="154"/>
                    <a:pt x="381" y="154"/>
                    <a:pt x="357" y="130"/>
                  </a:cubicBezTo>
                  <a:cubicBezTo>
                    <a:pt x="321" y="118"/>
                    <a:pt x="238" y="118"/>
                    <a:pt x="202" y="106"/>
                  </a:cubicBezTo>
                  <a:cubicBezTo>
                    <a:pt x="179" y="94"/>
                    <a:pt x="107" y="106"/>
                    <a:pt x="83" y="58"/>
                  </a:cubicBezTo>
                  <a:lnTo>
                    <a:pt x="83" y="35"/>
                  </a:lnTo>
                  <a:cubicBezTo>
                    <a:pt x="83" y="18"/>
                    <a:pt x="83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51042;p70"/>
            <p:cNvSpPr/>
            <p:nvPr/>
          </p:nvSpPr>
          <p:spPr>
            <a:xfrm>
              <a:off x="5443825" y="3025825"/>
              <a:ext cx="16100" cy="6600"/>
            </a:xfrm>
            <a:custGeom>
              <a:avLst/>
              <a:gdLst/>
              <a:ahLst/>
              <a:cxnLst/>
              <a:rect l="l" t="t" r="r" b="b"/>
              <a:pathLst>
                <a:path w="644" h="264" extrusionOk="0">
                  <a:moveTo>
                    <a:pt x="75" y="1"/>
                  </a:moveTo>
                  <a:cubicBezTo>
                    <a:pt x="71" y="1"/>
                    <a:pt x="65" y="7"/>
                    <a:pt x="60" y="23"/>
                  </a:cubicBezTo>
                  <a:cubicBezTo>
                    <a:pt x="48" y="35"/>
                    <a:pt x="24" y="59"/>
                    <a:pt x="24" y="83"/>
                  </a:cubicBezTo>
                  <a:cubicBezTo>
                    <a:pt x="24" y="95"/>
                    <a:pt x="12" y="107"/>
                    <a:pt x="0" y="142"/>
                  </a:cubicBezTo>
                  <a:lnTo>
                    <a:pt x="48" y="178"/>
                  </a:lnTo>
                  <a:cubicBezTo>
                    <a:pt x="60" y="202"/>
                    <a:pt x="84" y="214"/>
                    <a:pt x="119" y="214"/>
                  </a:cubicBezTo>
                  <a:cubicBezTo>
                    <a:pt x="167" y="226"/>
                    <a:pt x="179" y="238"/>
                    <a:pt x="203" y="238"/>
                  </a:cubicBezTo>
                  <a:lnTo>
                    <a:pt x="286" y="238"/>
                  </a:lnTo>
                  <a:cubicBezTo>
                    <a:pt x="322" y="238"/>
                    <a:pt x="358" y="261"/>
                    <a:pt x="370" y="261"/>
                  </a:cubicBezTo>
                  <a:cubicBezTo>
                    <a:pt x="381" y="261"/>
                    <a:pt x="429" y="238"/>
                    <a:pt x="441" y="238"/>
                  </a:cubicBezTo>
                  <a:lnTo>
                    <a:pt x="536" y="238"/>
                  </a:lnTo>
                  <a:cubicBezTo>
                    <a:pt x="544" y="238"/>
                    <a:pt x="563" y="232"/>
                    <a:pt x="578" y="232"/>
                  </a:cubicBezTo>
                  <a:cubicBezTo>
                    <a:pt x="585" y="232"/>
                    <a:pt x="592" y="234"/>
                    <a:pt x="596" y="238"/>
                  </a:cubicBezTo>
                  <a:cubicBezTo>
                    <a:pt x="601" y="254"/>
                    <a:pt x="604" y="263"/>
                    <a:pt x="607" y="263"/>
                  </a:cubicBezTo>
                  <a:cubicBezTo>
                    <a:pt x="610" y="263"/>
                    <a:pt x="613" y="251"/>
                    <a:pt x="620" y="226"/>
                  </a:cubicBezTo>
                  <a:cubicBezTo>
                    <a:pt x="620" y="202"/>
                    <a:pt x="643" y="178"/>
                    <a:pt x="643" y="154"/>
                  </a:cubicBezTo>
                  <a:cubicBezTo>
                    <a:pt x="643" y="119"/>
                    <a:pt x="620" y="95"/>
                    <a:pt x="608" y="95"/>
                  </a:cubicBezTo>
                  <a:lnTo>
                    <a:pt x="548" y="95"/>
                  </a:lnTo>
                  <a:cubicBezTo>
                    <a:pt x="532" y="95"/>
                    <a:pt x="511" y="89"/>
                    <a:pt x="492" y="89"/>
                  </a:cubicBezTo>
                  <a:cubicBezTo>
                    <a:pt x="482" y="89"/>
                    <a:pt x="473" y="91"/>
                    <a:pt x="465" y="95"/>
                  </a:cubicBezTo>
                  <a:cubicBezTo>
                    <a:pt x="449" y="95"/>
                    <a:pt x="412" y="100"/>
                    <a:pt x="382" y="100"/>
                  </a:cubicBezTo>
                  <a:cubicBezTo>
                    <a:pt x="367" y="100"/>
                    <a:pt x="354" y="99"/>
                    <a:pt x="346" y="95"/>
                  </a:cubicBezTo>
                  <a:cubicBezTo>
                    <a:pt x="310" y="95"/>
                    <a:pt x="239" y="95"/>
                    <a:pt x="203" y="83"/>
                  </a:cubicBezTo>
                  <a:cubicBezTo>
                    <a:pt x="195" y="75"/>
                    <a:pt x="182" y="74"/>
                    <a:pt x="167" y="74"/>
                  </a:cubicBezTo>
                  <a:cubicBezTo>
                    <a:pt x="159" y="74"/>
                    <a:pt x="151" y="74"/>
                    <a:pt x="143" y="74"/>
                  </a:cubicBezTo>
                  <a:cubicBezTo>
                    <a:pt x="119" y="74"/>
                    <a:pt x="96" y="71"/>
                    <a:pt x="84" y="47"/>
                  </a:cubicBezTo>
                  <a:lnTo>
                    <a:pt x="84" y="23"/>
                  </a:lnTo>
                  <a:cubicBezTo>
                    <a:pt x="84" y="10"/>
                    <a:pt x="80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51043;p70"/>
            <p:cNvSpPr/>
            <p:nvPr/>
          </p:nvSpPr>
          <p:spPr>
            <a:xfrm>
              <a:off x="5443525" y="3035150"/>
              <a:ext cx="13725" cy="5250"/>
            </a:xfrm>
            <a:custGeom>
              <a:avLst/>
              <a:gdLst/>
              <a:ahLst/>
              <a:cxnLst/>
              <a:rect l="l" t="t" r="r" b="b"/>
              <a:pathLst>
                <a:path w="549" h="210" extrusionOk="0">
                  <a:moveTo>
                    <a:pt x="59" y="1"/>
                  </a:moveTo>
                  <a:cubicBezTo>
                    <a:pt x="53" y="1"/>
                    <a:pt x="46" y="5"/>
                    <a:pt x="36" y="19"/>
                  </a:cubicBezTo>
                  <a:cubicBezTo>
                    <a:pt x="24" y="31"/>
                    <a:pt x="12" y="67"/>
                    <a:pt x="12" y="79"/>
                  </a:cubicBezTo>
                  <a:cubicBezTo>
                    <a:pt x="12" y="91"/>
                    <a:pt x="1" y="103"/>
                    <a:pt x="1" y="103"/>
                  </a:cubicBezTo>
                  <a:cubicBezTo>
                    <a:pt x="12" y="127"/>
                    <a:pt x="12" y="138"/>
                    <a:pt x="24" y="150"/>
                  </a:cubicBezTo>
                  <a:cubicBezTo>
                    <a:pt x="36" y="162"/>
                    <a:pt x="72" y="162"/>
                    <a:pt x="84" y="186"/>
                  </a:cubicBezTo>
                  <a:cubicBezTo>
                    <a:pt x="120" y="198"/>
                    <a:pt x="131" y="198"/>
                    <a:pt x="155" y="210"/>
                  </a:cubicBezTo>
                  <a:lnTo>
                    <a:pt x="334" y="210"/>
                  </a:lnTo>
                  <a:cubicBezTo>
                    <a:pt x="358" y="210"/>
                    <a:pt x="382" y="186"/>
                    <a:pt x="393" y="186"/>
                  </a:cubicBezTo>
                  <a:cubicBezTo>
                    <a:pt x="429" y="162"/>
                    <a:pt x="441" y="162"/>
                    <a:pt x="477" y="162"/>
                  </a:cubicBezTo>
                  <a:cubicBezTo>
                    <a:pt x="477" y="162"/>
                    <a:pt x="487" y="157"/>
                    <a:pt x="498" y="157"/>
                  </a:cubicBezTo>
                  <a:cubicBezTo>
                    <a:pt x="503" y="157"/>
                    <a:pt x="509" y="158"/>
                    <a:pt x="512" y="162"/>
                  </a:cubicBezTo>
                  <a:cubicBezTo>
                    <a:pt x="522" y="172"/>
                    <a:pt x="530" y="178"/>
                    <a:pt x="536" y="178"/>
                  </a:cubicBezTo>
                  <a:cubicBezTo>
                    <a:pt x="544" y="178"/>
                    <a:pt x="548" y="166"/>
                    <a:pt x="548" y="138"/>
                  </a:cubicBezTo>
                  <a:cubicBezTo>
                    <a:pt x="548" y="103"/>
                    <a:pt x="548" y="91"/>
                    <a:pt x="536" y="67"/>
                  </a:cubicBezTo>
                  <a:cubicBezTo>
                    <a:pt x="512" y="31"/>
                    <a:pt x="512" y="19"/>
                    <a:pt x="501" y="19"/>
                  </a:cubicBezTo>
                  <a:cubicBezTo>
                    <a:pt x="489" y="19"/>
                    <a:pt x="477" y="31"/>
                    <a:pt x="453" y="31"/>
                  </a:cubicBezTo>
                  <a:cubicBezTo>
                    <a:pt x="429" y="31"/>
                    <a:pt x="393" y="31"/>
                    <a:pt x="382" y="43"/>
                  </a:cubicBezTo>
                  <a:cubicBezTo>
                    <a:pt x="370" y="67"/>
                    <a:pt x="310" y="79"/>
                    <a:pt x="274" y="79"/>
                  </a:cubicBezTo>
                  <a:cubicBezTo>
                    <a:pt x="258" y="79"/>
                    <a:pt x="232" y="84"/>
                    <a:pt x="209" y="84"/>
                  </a:cubicBezTo>
                  <a:cubicBezTo>
                    <a:pt x="198" y="84"/>
                    <a:pt x="187" y="83"/>
                    <a:pt x="179" y="79"/>
                  </a:cubicBezTo>
                  <a:cubicBezTo>
                    <a:pt x="171" y="75"/>
                    <a:pt x="158" y="75"/>
                    <a:pt x="143" y="75"/>
                  </a:cubicBezTo>
                  <a:cubicBezTo>
                    <a:pt x="114" y="75"/>
                    <a:pt x="80" y="75"/>
                    <a:pt x="72" y="43"/>
                  </a:cubicBezTo>
                  <a:lnTo>
                    <a:pt x="72" y="19"/>
                  </a:lnTo>
                  <a:cubicBezTo>
                    <a:pt x="72" y="12"/>
                    <a:pt x="68" y="1"/>
                    <a:pt x="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51044;p70"/>
            <p:cNvSpPr/>
            <p:nvPr/>
          </p:nvSpPr>
          <p:spPr>
            <a:xfrm>
              <a:off x="5440850" y="3044850"/>
              <a:ext cx="12525" cy="5675"/>
            </a:xfrm>
            <a:custGeom>
              <a:avLst/>
              <a:gdLst/>
              <a:ahLst/>
              <a:cxnLst/>
              <a:rect l="l" t="t" r="r" b="b"/>
              <a:pathLst>
                <a:path w="501" h="227" extrusionOk="0">
                  <a:moveTo>
                    <a:pt x="441" y="0"/>
                  </a:moveTo>
                  <a:cubicBezTo>
                    <a:pt x="429" y="0"/>
                    <a:pt x="417" y="12"/>
                    <a:pt x="405" y="12"/>
                  </a:cubicBezTo>
                  <a:cubicBezTo>
                    <a:pt x="381" y="12"/>
                    <a:pt x="358" y="12"/>
                    <a:pt x="346" y="36"/>
                  </a:cubicBezTo>
                  <a:cubicBezTo>
                    <a:pt x="346" y="48"/>
                    <a:pt x="286" y="72"/>
                    <a:pt x="250" y="72"/>
                  </a:cubicBezTo>
                  <a:cubicBezTo>
                    <a:pt x="238" y="72"/>
                    <a:pt x="227" y="72"/>
                    <a:pt x="203" y="96"/>
                  </a:cubicBezTo>
                  <a:lnTo>
                    <a:pt x="167" y="96"/>
                  </a:lnTo>
                  <a:cubicBezTo>
                    <a:pt x="162" y="90"/>
                    <a:pt x="154" y="89"/>
                    <a:pt x="146" y="89"/>
                  </a:cubicBezTo>
                  <a:cubicBezTo>
                    <a:pt x="132" y="89"/>
                    <a:pt x="115" y="94"/>
                    <a:pt x="100" y="94"/>
                  </a:cubicBezTo>
                  <a:cubicBezTo>
                    <a:pt x="87" y="94"/>
                    <a:pt x="76" y="90"/>
                    <a:pt x="72" y="72"/>
                  </a:cubicBezTo>
                  <a:lnTo>
                    <a:pt x="72" y="48"/>
                  </a:lnTo>
                  <a:cubicBezTo>
                    <a:pt x="72" y="41"/>
                    <a:pt x="67" y="29"/>
                    <a:pt x="61" y="29"/>
                  </a:cubicBezTo>
                  <a:cubicBezTo>
                    <a:pt x="57" y="29"/>
                    <a:pt x="53" y="34"/>
                    <a:pt x="48" y="48"/>
                  </a:cubicBezTo>
                  <a:cubicBezTo>
                    <a:pt x="48" y="60"/>
                    <a:pt x="12" y="96"/>
                    <a:pt x="12" y="108"/>
                  </a:cubicBezTo>
                  <a:cubicBezTo>
                    <a:pt x="0" y="120"/>
                    <a:pt x="0" y="131"/>
                    <a:pt x="0" y="155"/>
                  </a:cubicBezTo>
                  <a:cubicBezTo>
                    <a:pt x="12" y="167"/>
                    <a:pt x="12" y="179"/>
                    <a:pt x="24" y="191"/>
                  </a:cubicBezTo>
                  <a:cubicBezTo>
                    <a:pt x="48" y="191"/>
                    <a:pt x="72" y="215"/>
                    <a:pt x="84" y="215"/>
                  </a:cubicBezTo>
                  <a:cubicBezTo>
                    <a:pt x="119" y="215"/>
                    <a:pt x="131" y="227"/>
                    <a:pt x="167" y="227"/>
                  </a:cubicBezTo>
                  <a:cubicBezTo>
                    <a:pt x="179" y="227"/>
                    <a:pt x="203" y="227"/>
                    <a:pt x="238" y="215"/>
                  </a:cubicBezTo>
                  <a:cubicBezTo>
                    <a:pt x="262" y="191"/>
                    <a:pt x="310" y="191"/>
                    <a:pt x="310" y="191"/>
                  </a:cubicBezTo>
                  <a:cubicBezTo>
                    <a:pt x="322" y="191"/>
                    <a:pt x="346" y="167"/>
                    <a:pt x="358" y="167"/>
                  </a:cubicBezTo>
                  <a:cubicBezTo>
                    <a:pt x="381" y="167"/>
                    <a:pt x="405" y="155"/>
                    <a:pt x="429" y="155"/>
                  </a:cubicBezTo>
                  <a:cubicBezTo>
                    <a:pt x="437" y="155"/>
                    <a:pt x="450" y="145"/>
                    <a:pt x="462" y="145"/>
                  </a:cubicBezTo>
                  <a:cubicBezTo>
                    <a:pt x="467" y="145"/>
                    <a:pt x="473" y="147"/>
                    <a:pt x="477" y="155"/>
                  </a:cubicBezTo>
                  <a:cubicBezTo>
                    <a:pt x="485" y="159"/>
                    <a:pt x="490" y="162"/>
                    <a:pt x="493" y="162"/>
                  </a:cubicBezTo>
                  <a:cubicBezTo>
                    <a:pt x="500" y="162"/>
                    <a:pt x="500" y="151"/>
                    <a:pt x="500" y="120"/>
                  </a:cubicBezTo>
                  <a:cubicBezTo>
                    <a:pt x="489" y="96"/>
                    <a:pt x="489" y="72"/>
                    <a:pt x="477" y="48"/>
                  </a:cubicBezTo>
                  <a:cubicBezTo>
                    <a:pt x="465" y="12"/>
                    <a:pt x="465" y="0"/>
                    <a:pt x="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51045;p70"/>
            <p:cNvSpPr/>
            <p:nvPr/>
          </p:nvSpPr>
          <p:spPr>
            <a:xfrm>
              <a:off x="5437875" y="3054975"/>
              <a:ext cx="10925" cy="5075"/>
            </a:xfrm>
            <a:custGeom>
              <a:avLst/>
              <a:gdLst/>
              <a:ahLst/>
              <a:cxnLst/>
              <a:rect l="l" t="t" r="r" b="b"/>
              <a:pathLst>
                <a:path w="437" h="203" extrusionOk="0">
                  <a:moveTo>
                    <a:pt x="369" y="0"/>
                  </a:moveTo>
                  <a:cubicBezTo>
                    <a:pt x="357" y="0"/>
                    <a:pt x="357" y="12"/>
                    <a:pt x="346" y="12"/>
                  </a:cubicBezTo>
                  <a:cubicBezTo>
                    <a:pt x="322" y="12"/>
                    <a:pt x="310" y="12"/>
                    <a:pt x="298" y="24"/>
                  </a:cubicBezTo>
                  <a:cubicBezTo>
                    <a:pt x="286" y="36"/>
                    <a:pt x="238" y="60"/>
                    <a:pt x="227" y="60"/>
                  </a:cubicBezTo>
                  <a:cubicBezTo>
                    <a:pt x="203" y="60"/>
                    <a:pt x="167" y="72"/>
                    <a:pt x="143" y="72"/>
                  </a:cubicBezTo>
                  <a:cubicBezTo>
                    <a:pt x="142" y="70"/>
                    <a:pt x="140" y="70"/>
                    <a:pt x="138" y="70"/>
                  </a:cubicBezTo>
                  <a:cubicBezTo>
                    <a:pt x="126" y="70"/>
                    <a:pt x="105" y="85"/>
                    <a:pt x="89" y="85"/>
                  </a:cubicBezTo>
                  <a:cubicBezTo>
                    <a:pt x="81" y="85"/>
                    <a:pt x="75" y="82"/>
                    <a:pt x="72" y="72"/>
                  </a:cubicBezTo>
                  <a:lnTo>
                    <a:pt x="72" y="36"/>
                  </a:lnTo>
                  <a:cubicBezTo>
                    <a:pt x="72" y="29"/>
                    <a:pt x="72" y="22"/>
                    <a:pt x="69" y="22"/>
                  </a:cubicBezTo>
                  <a:cubicBezTo>
                    <a:pt x="68" y="22"/>
                    <a:pt x="65" y="26"/>
                    <a:pt x="60" y="36"/>
                  </a:cubicBezTo>
                  <a:cubicBezTo>
                    <a:pt x="48" y="60"/>
                    <a:pt x="24" y="96"/>
                    <a:pt x="24" y="119"/>
                  </a:cubicBezTo>
                  <a:cubicBezTo>
                    <a:pt x="12" y="131"/>
                    <a:pt x="12" y="143"/>
                    <a:pt x="0" y="179"/>
                  </a:cubicBezTo>
                  <a:cubicBezTo>
                    <a:pt x="12" y="191"/>
                    <a:pt x="12" y="203"/>
                    <a:pt x="24" y="203"/>
                  </a:cubicBezTo>
                  <a:lnTo>
                    <a:pt x="143" y="203"/>
                  </a:lnTo>
                  <a:cubicBezTo>
                    <a:pt x="167" y="203"/>
                    <a:pt x="191" y="191"/>
                    <a:pt x="203" y="191"/>
                  </a:cubicBezTo>
                  <a:cubicBezTo>
                    <a:pt x="238" y="179"/>
                    <a:pt x="250" y="179"/>
                    <a:pt x="262" y="179"/>
                  </a:cubicBezTo>
                  <a:cubicBezTo>
                    <a:pt x="286" y="179"/>
                    <a:pt x="298" y="143"/>
                    <a:pt x="310" y="143"/>
                  </a:cubicBezTo>
                  <a:cubicBezTo>
                    <a:pt x="346" y="143"/>
                    <a:pt x="346" y="131"/>
                    <a:pt x="369" y="131"/>
                  </a:cubicBezTo>
                  <a:cubicBezTo>
                    <a:pt x="377" y="131"/>
                    <a:pt x="391" y="126"/>
                    <a:pt x="402" y="126"/>
                  </a:cubicBezTo>
                  <a:cubicBezTo>
                    <a:pt x="408" y="126"/>
                    <a:pt x="413" y="127"/>
                    <a:pt x="417" y="131"/>
                  </a:cubicBezTo>
                  <a:cubicBezTo>
                    <a:pt x="421" y="135"/>
                    <a:pt x="425" y="138"/>
                    <a:pt x="428" y="138"/>
                  </a:cubicBezTo>
                  <a:cubicBezTo>
                    <a:pt x="434" y="138"/>
                    <a:pt x="437" y="127"/>
                    <a:pt x="429" y="96"/>
                  </a:cubicBezTo>
                  <a:cubicBezTo>
                    <a:pt x="429" y="84"/>
                    <a:pt x="417" y="72"/>
                    <a:pt x="405" y="36"/>
                  </a:cubicBezTo>
                  <a:cubicBezTo>
                    <a:pt x="381" y="12"/>
                    <a:pt x="369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51046;p70"/>
            <p:cNvSpPr/>
            <p:nvPr/>
          </p:nvSpPr>
          <p:spPr>
            <a:xfrm>
              <a:off x="5463475" y="3029975"/>
              <a:ext cx="5675" cy="11625"/>
            </a:xfrm>
            <a:custGeom>
              <a:avLst/>
              <a:gdLst/>
              <a:ahLst/>
              <a:cxnLst/>
              <a:rect l="l" t="t" r="r" b="b"/>
              <a:pathLst>
                <a:path w="227" h="465" extrusionOk="0">
                  <a:moveTo>
                    <a:pt x="179" y="0"/>
                  </a:moveTo>
                  <a:cubicBezTo>
                    <a:pt x="155" y="0"/>
                    <a:pt x="131" y="0"/>
                    <a:pt x="107" y="12"/>
                  </a:cubicBezTo>
                  <a:cubicBezTo>
                    <a:pt x="72" y="24"/>
                    <a:pt x="60" y="48"/>
                    <a:pt x="60" y="48"/>
                  </a:cubicBezTo>
                  <a:lnTo>
                    <a:pt x="60" y="72"/>
                  </a:lnTo>
                  <a:cubicBezTo>
                    <a:pt x="60" y="84"/>
                    <a:pt x="48" y="119"/>
                    <a:pt x="60" y="131"/>
                  </a:cubicBezTo>
                  <a:lnTo>
                    <a:pt x="60" y="226"/>
                  </a:lnTo>
                  <a:lnTo>
                    <a:pt x="60" y="322"/>
                  </a:lnTo>
                  <a:cubicBezTo>
                    <a:pt x="60" y="345"/>
                    <a:pt x="95" y="405"/>
                    <a:pt x="60" y="417"/>
                  </a:cubicBezTo>
                  <a:lnTo>
                    <a:pt x="36" y="417"/>
                  </a:lnTo>
                  <a:cubicBezTo>
                    <a:pt x="12" y="417"/>
                    <a:pt x="0" y="429"/>
                    <a:pt x="36" y="441"/>
                  </a:cubicBezTo>
                  <a:cubicBezTo>
                    <a:pt x="48" y="441"/>
                    <a:pt x="95" y="465"/>
                    <a:pt x="107" y="465"/>
                  </a:cubicBezTo>
                  <a:lnTo>
                    <a:pt x="155" y="465"/>
                  </a:lnTo>
                  <a:cubicBezTo>
                    <a:pt x="167" y="441"/>
                    <a:pt x="179" y="441"/>
                    <a:pt x="179" y="429"/>
                  </a:cubicBezTo>
                  <a:cubicBezTo>
                    <a:pt x="191" y="429"/>
                    <a:pt x="191" y="405"/>
                    <a:pt x="191" y="381"/>
                  </a:cubicBezTo>
                  <a:cubicBezTo>
                    <a:pt x="191" y="357"/>
                    <a:pt x="215" y="345"/>
                    <a:pt x="215" y="322"/>
                  </a:cubicBezTo>
                  <a:lnTo>
                    <a:pt x="215" y="262"/>
                  </a:lnTo>
                  <a:cubicBezTo>
                    <a:pt x="215" y="238"/>
                    <a:pt x="226" y="226"/>
                    <a:pt x="226" y="203"/>
                  </a:cubicBezTo>
                  <a:cubicBezTo>
                    <a:pt x="226" y="191"/>
                    <a:pt x="215" y="167"/>
                    <a:pt x="215" y="143"/>
                  </a:cubicBezTo>
                  <a:lnTo>
                    <a:pt x="215" y="72"/>
                  </a:lnTo>
                  <a:cubicBezTo>
                    <a:pt x="215" y="60"/>
                    <a:pt x="191" y="48"/>
                    <a:pt x="215" y="24"/>
                  </a:cubicBezTo>
                  <a:cubicBezTo>
                    <a:pt x="226" y="12"/>
                    <a:pt x="226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51047;p70"/>
            <p:cNvSpPr/>
            <p:nvPr/>
          </p:nvSpPr>
          <p:spPr>
            <a:xfrm>
              <a:off x="5470325" y="3032950"/>
              <a:ext cx="4775" cy="14300"/>
            </a:xfrm>
            <a:custGeom>
              <a:avLst/>
              <a:gdLst/>
              <a:ahLst/>
              <a:cxnLst/>
              <a:rect l="l" t="t" r="r" b="b"/>
              <a:pathLst>
                <a:path w="191" h="572" extrusionOk="0">
                  <a:moveTo>
                    <a:pt x="143" y="0"/>
                  </a:moveTo>
                  <a:cubicBezTo>
                    <a:pt x="119" y="0"/>
                    <a:pt x="95" y="0"/>
                    <a:pt x="72" y="12"/>
                  </a:cubicBezTo>
                  <a:cubicBezTo>
                    <a:pt x="36" y="24"/>
                    <a:pt x="24" y="24"/>
                    <a:pt x="24" y="48"/>
                  </a:cubicBezTo>
                  <a:cubicBezTo>
                    <a:pt x="24" y="60"/>
                    <a:pt x="36" y="72"/>
                    <a:pt x="36" y="84"/>
                  </a:cubicBezTo>
                  <a:cubicBezTo>
                    <a:pt x="60" y="107"/>
                    <a:pt x="36" y="131"/>
                    <a:pt x="60" y="143"/>
                  </a:cubicBezTo>
                  <a:cubicBezTo>
                    <a:pt x="72" y="167"/>
                    <a:pt x="72" y="226"/>
                    <a:pt x="72" y="250"/>
                  </a:cubicBezTo>
                  <a:lnTo>
                    <a:pt x="72" y="369"/>
                  </a:lnTo>
                  <a:cubicBezTo>
                    <a:pt x="60" y="381"/>
                    <a:pt x="95" y="465"/>
                    <a:pt x="60" y="476"/>
                  </a:cubicBezTo>
                  <a:lnTo>
                    <a:pt x="24" y="476"/>
                  </a:lnTo>
                  <a:cubicBezTo>
                    <a:pt x="12" y="476"/>
                    <a:pt x="0" y="488"/>
                    <a:pt x="24" y="512"/>
                  </a:cubicBezTo>
                  <a:cubicBezTo>
                    <a:pt x="36" y="512"/>
                    <a:pt x="83" y="524"/>
                    <a:pt x="95" y="524"/>
                  </a:cubicBezTo>
                  <a:cubicBezTo>
                    <a:pt x="119" y="524"/>
                    <a:pt x="131" y="524"/>
                    <a:pt x="119" y="572"/>
                  </a:cubicBezTo>
                  <a:cubicBezTo>
                    <a:pt x="119" y="572"/>
                    <a:pt x="143" y="548"/>
                    <a:pt x="143" y="536"/>
                  </a:cubicBezTo>
                  <a:cubicBezTo>
                    <a:pt x="155" y="524"/>
                    <a:pt x="155" y="488"/>
                    <a:pt x="155" y="476"/>
                  </a:cubicBezTo>
                  <a:cubicBezTo>
                    <a:pt x="155" y="441"/>
                    <a:pt x="179" y="417"/>
                    <a:pt x="179" y="405"/>
                  </a:cubicBezTo>
                  <a:lnTo>
                    <a:pt x="179" y="322"/>
                  </a:lnTo>
                  <a:cubicBezTo>
                    <a:pt x="191" y="298"/>
                    <a:pt x="191" y="274"/>
                    <a:pt x="191" y="250"/>
                  </a:cubicBezTo>
                  <a:cubicBezTo>
                    <a:pt x="191" y="226"/>
                    <a:pt x="179" y="191"/>
                    <a:pt x="179" y="179"/>
                  </a:cubicBezTo>
                  <a:lnTo>
                    <a:pt x="179" y="84"/>
                  </a:lnTo>
                  <a:cubicBezTo>
                    <a:pt x="179" y="72"/>
                    <a:pt x="155" y="48"/>
                    <a:pt x="179" y="24"/>
                  </a:cubicBezTo>
                  <a:cubicBezTo>
                    <a:pt x="191" y="12"/>
                    <a:pt x="191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51048;p70"/>
            <p:cNvSpPr/>
            <p:nvPr/>
          </p:nvSpPr>
          <p:spPr>
            <a:xfrm>
              <a:off x="5477150" y="3036375"/>
              <a:ext cx="6000" cy="14925"/>
            </a:xfrm>
            <a:custGeom>
              <a:avLst/>
              <a:gdLst/>
              <a:ahLst/>
              <a:cxnLst/>
              <a:rect l="l" t="t" r="r" b="b"/>
              <a:pathLst>
                <a:path w="240" h="597" extrusionOk="0">
                  <a:moveTo>
                    <a:pt x="120" y="411"/>
                  </a:moveTo>
                  <a:cubicBezTo>
                    <a:pt x="118" y="411"/>
                    <a:pt x="114" y="412"/>
                    <a:pt x="110" y="413"/>
                  </a:cubicBezTo>
                  <a:lnTo>
                    <a:pt x="110" y="413"/>
                  </a:lnTo>
                  <a:cubicBezTo>
                    <a:pt x="112" y="411"/>
                    <a:pt x="115" y="411"/>
                    <a:pt x="120" y="411"/>
                  </a:cubicBezTo>
                  <a:close/>
                  <a:moveTo>
                    <a:pt x="162" y="0"/>
                  </a:moveTo>
                  <a:cubicBezTo>
                    <a:pt x="150" y="0"/>
                    <a:pt x="138" y="6"/>
                    <a:pt x="120" y="18"/>
                  </a:cubicBezTo>
                  <a:cubicBezTo>
                    <a:pt x="96" y="30"/>
                    <a:pt x="84" y="30"/>
                    <a:pt x="84" y="42"/>
                  </a:cubicBezTo>
                  <a:lnTo>
                    <a:pt x="84" y="89"/>
                  </a:lnTo>
                  <a:cubicBezTo>
                    <a:pt x="84" y="113"/>
                    <a:pt x="60" y="137"/>
                    <a:pt x="84" y="161"/>
                  </a:cubicBezTo>
                  <a:cubicBezTo>
                    <a:pt x="96" y="173"/>
                    <a:pt x="96" y="232"/>
                    <a:pt x="84" y="268"/>
                  </a:cubicBezTo>
                  <a:cubicBezTo>
                    <a:pt x="60" y="280"/>
                    <a:pt x="84" y="351"/>
                    <a:pt x="60" y="387"/>
                  </a:cubicBezTo>
                  <a:cubicBezTo>
                    <a:pt x="52" y="396"/>
                    <a:pt x="56" y="417"/>
                    <a:pt x="59" y="433"/>
                  </a:cubicBezTo>
                  <a:lnTo>
                    <a:pt x="59" y="433"/>
                  </a:lnTo>
                  <a:cubicBezTo>
                    <a:pt x="54" y="434"/>
                    <a:pt x="51" y="435"/>
                    <a:pt x="49" y="435"/>
                  </a:cubicBezTo>
                  <a:cubicBezTo>
                    <a:pt x="25" y="435"/>
                    <a:pt x="1" y="447"/>
                    <a:pt x="49" y="494"/>
                  </a:cubicBezTo>
                  <a:lnTo>
                    <a:pt x="49" y="530"/>
                  </a:lnTo>
                  <a:cubicBezTo>
                    <a:pt x="49" y="542"/>
                    <a:pt x="60" y="566"/>
                    <a:pt x="84" y="578"/>
                  </a:cubicBezTo>
                  <a:cubicBezTo>
                    <a:pt x="91" y="585"/>
                    <a:pt x="103" y="596"/>
                    <a:pt x="122" y="596"/>
                  </a:cubicBezTo>
                  <a:cubicBezTo>
                    <a:pt x="134" y="596"/>
                    <a:pt x="149" y="592"/>
                    <a:pt x="168" y="578"/>
                  </a:cubicBezTo>
                  <a:cubicBezTo>
                    <a:pt x="215" y="542"/>
                    <a:pt x="215" y="518"/>
                    <a:pt x="215" y="506"/>
                  </a:cubicBezTo>
                  <a:cubicBezTo>
                    <a:pt x="215" y="470"/>
                    <a:pt x="227" y="447"/>
                    <a:pt x="227" y="435"/>
                  </a:cubicBezTo>
                  <a:lnTo>
                    <a:pt x="227" y="351"/>
                  </a:lnTo>
                  <a:cubicBezTo>
                    <a:pt x="227" y="328"/>
                    <a:pt x="239" y="292"/>
                    <a:pt x="239" y="280"/>
                  </a:cubicBezTo>
                  <a:cubicBezTo>
                    <a:pt x="239" y="268"/>
                    <a:pt x="227" y="220"/>
                    <a:pt x="227" y="209"/>
                  </a:cubicBezTo>
                  <a:lnTo>
                    <a:pt x="227" y="113"/>
                  </a:lnTo>
                  <a:cubicBezTo>
                    <a:pt x="227" y="101"/>
                    <a:pt x="215" y="78"/>
                    <a:pt x="227" y="54"/>
                  </a:cubicBezTo>
                  <a:cubicBezTo>
                    <a:pt x="239" y="30"/>
                    <a:pt x="239" y="18"/>
                    <a:pt x="203" y="18"/>
                  </a:cubicBezTo>
                  <a:cubicBezTo>
                    <a:pt x="185" y="6"/>
                    <a:pt x="174" y="0"/>
                    <a:pt x="1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51049;p70"/>
            <p:cNvSpPr/>
            <p:nvPr/>
          </p:nvSpPr>
          <p:spPr>
            <a:xfrm>
              <a:off x="5484000" y="3038600"/>
              <a:ext cx="4500" cy="14900"/>
            </a:xfrm>
            <a:custGeom>
              <a:avLst/>
              <a:gdLst/>
              <a:ahLst/>
              <a:cxnLst/>
              <a:rect l="l" t="t" r="r" b="b"/>
              <a:pathLst>
                <a:path w="180" h="596" extrusionOk="0">
                  <a:moveTo>
                    <a:pt x="120" y="0"/>
                  </a:moveTo>
                  <a:cubicBezTo>
                    <a:pt x="84" y="12"/>
                    <a:pt x="72" y="12"/>
                    <a:pt x="48" y="24"/>
                  </a:cubicBezTo>
                  <a:cubicBezTo>
                    <a:pt x="13" y="36"/>
                    <a:pt x="1" y="36"/>
                    <a:pt x="1" y="60"/>
                  </a:cubicBezTo>
                  <a:cubicBezTo>
                    <a:pt x="1" y="72"/>
                    <a:pt x="13" y="84"/>
                    <a:pt x="13" y="96"/>
                  </a:cubicBezTo>
                  <a:cubicBezTo>
                    <a:pt x="25" y="120"/>
                    <a:pt x="13" y="143"/>
                    <a:pt x="25" y="155"/>
                  </a:cubicBezTo>
                  <a:cubicBezTo>
                    <a:pt x="36" y="179"/>
                    <a:pt x="36" y="239"/>
                    <a:pt x="36" y="262"/>
                  </a:cubicBezTo>
                  <a:cubicBezTo>
                    <a:pt x="36" y="298"/>
                    <a:pt x="60" y="358"/>
                    <a:pt x="36" y="381"/>
                  </a:cubicBezTo>
                  <a:cubicBezTo>
                    <a:pt x="25" y="393"/>
                    <a:pt x="72" y="477"/>
                    <a:pt x="25" y="489"/>
                  </a:cubicBezTo>
                  <a:lnTo>
                    <a:pt x="1" y="489"/>
                  </a:lnTo>
                  <a:lnTo>
                    <a:pt x="25" y="501"/>
                  </a:lnTo>
                  <a:cubicBezTo>
                    <a:pt x="13" y="501"/>
                    <a:pt x="25" y="501"/>
                    <a:pt x="48" y="512"/>
                  </a:cubicBezTo>
                  <a:lnTo>
                    <a:pt x="48" y="548"/>
                  </a:lnTo>
                  <a:cubicBezTo>
                    <a:pt x="48" y="584"/>
                    <a:pt x="60" y="596"/>
                    <a:pt x="84" y="596"/>
                  </a:cubicBezTo>
                  <a:cubicBezTo>
                    <a:pt x="132" y="572"/>
                    <a:pt x="132" y="548"/>
                    <a:pt x="144" y="536"/>
                  </a:cubicBezTo>
                  <a:cubicBezTo>
                    <a:pt x="167" y="512"/>
                    <a:pt x="167" y="489"/>
                    <a:pt x="167" y="477"/>
                  </a:cubicBezTo>
                  <a:cubicBezTo>
                    <a:pt x="167" y="441"/>
                    <a:pt x="179" y="417"/>
                    <a:pt x="179" y="393"/>
                  </a:cubicBezTo>
                  <a:lnTo>
                    <a:pt x="179" y="322"/>
                  </a:lnTo>
                  <a:lnTo>
                    <a:pt x="179" y="250"/>
                  </a:lnTo>
                  <a:cubicBezTo>
                    <a:pt x="179" y="215"/>
                    <a:pt x="167" y="191"/>
                    <a:pt x="167" y="179"/>
                  </a:cubicBezTo>
                  <a:cubicBezTo>
                    <a:pt x="144" y="143"/>
                    <a:pt x="144" y="120"/>
                    <a:pt x="144" y="84"/>
                  </a:cubicBezTo>
                  <a:cubicBezTo>
                    <a:pt x="144" y="72"/>
                    <a:pt x="132" y="36"/>
                    <a:pt x="144" y="24"/>
                  </a:cubicBezTo>
                  <a:cubicBezTo>
                    <a:pt x="167" y="12"/>
                    <a:pt x="167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51050;p70"/>
            <p:cNvSpPr/>
            <p:nvPr/>
          </p:nvSpPr>
          <p:spPr>
            <a:xfrm>
              <a:off x="5499175" y="3021525"/>
              <a:ext cx="6275" cy="12625"/>
            </a:xfrm>
            <a:custGeom>
              <a:avLst/>
              <a:gdLst/>
              <a:ahLst/>
              <a:cxnLst/>
              <a:rect l="l" t="t" r="r" b="b"/>
              <a:pathLst>
                <a:path w="251" h="505" extrusionOk="0">
                  <a:moveTo>
                    <a:pt x="118" y="0"/>
                  </a:moveTo>
                  <a:cubicBezTo>
                    <a:pt x="113" y="0"/>
                    <a:pt x="106" y="2"/>
                    <a:pt x="96" y="5"/>
                  </a:cubicBezTo>
                  <a:cubicBezTo>
                    <a:pt x="72" y="5"/>
                    <a:pt x="61" y="5"/>
                    <a:pt x="37" y="41"/>
                  </a:cubicBezTo>
                  <a:cubicBezTo>
                    <a:pt x="13" y="52"/>
                    <a:pt x="1" y="88"/>
                    <a:pt x="1" y="88"/>
                  </a:cubicBezTo>
                  <a:cubicBezTo>
                    <a:pt x="1" y="100"/>
                    <a:pt x="13" y="100"/>
                    <a:pt x="13" y="112"/>
                  </a:cubicBezTo>
                  <a:cubicBezTo>
                    <a:pt x="37" y="148"/>
                    <a:pt x="37" y="160"/>
                    <a:pt x="49" y="171"/>
                  </a:cubicBezTo>
                  <a:cubicBezTo>
                    <a:pt x="61" y="183"/>
                    <a:pt x="72" y="231"/>
                    <a:pt x="72" y="267"/>
                  </a:cubicBezTo>
                  <a:cubicBezTo>
                    <a:pt x="72" y="291"/>
                    <a:pt x="108" y="338"/>
                    <a:pt x="108" y="362"/>
                  </a:cubicBezTo>
                  <a:cubicBezTo>
                    <a:pt x="108" y="386"/>
                    <a:pt x="168" y="422"/>
                    <a:pt x="132" y="457"/>
                  </a:cubicBezTo>
                  <a:cubicBezTo>
                    <a:pt x="120" y="457"/>
                    <a:pt x="120" y="469"/>
                    <a:pt x="108" y="469"/>
                  </a:cubicBezTo>
                  <a:cubicBezTo>
                    <a:pt x="96" y="481"/>
                    <a:pt x="72" y="505"/>
                    <a:pt x="120" y="505"/>
                  </a:cubicBezTo>
                  <a:cubicBezTo>
                    <a:pt x="132" y="505"/>
                    <a:pt x="180" y="481"/>
                    <a:pt x="191" y="481"/>
                  </a:cubicBezTo>
                  <a:cubicBezTo>
                    <a:pt x="215" y="481"/>
                    <a:pt x="227" y="469"/>
                    <a:pt x="239" y="457"/>
                  </a:cubicBezTo>
                  <a:cubicBezTo>
                    <a:pt x="239" y="445"/>
                    <a:pt x="251" y="422"/>
                    <a:pt x="251" y="410"/>
                  </a:cubicBezTo>
                  <a:cubicBezTo>
                    <a:pt x="251" y="410"/>
                    <a:pt x="239" y="386"/>
                    <a:pt x="239" y="362"/>
                  </a:cubicBezTo>
                  <a:cubicBezTo>
                    <a:pt x="227" y="350"/>
                    <a:pt x="227" y="326"/>
                    <a:pt x="227" y="302"/>
                  </a:cubicBezTo>
                  <a:cubicBezTo>
                    <a:pt x="227" y="291"/>
                    <a:pt x="215" y="279"/>
                    <a:pt x="215" y="243"/>
                  </a:cubicBezTo>
                  <a:cubicBezTo>
                    <a:pt x="191" y="219"/>
                    <a:pt x="191" y="207"/>
                    <a:pt x="191" y="183"/>
                  </a:cubicBezTo>
                  <a:cubicBezTo>
                    <a:pt x="191" y="171"/>
                    <a:pt x="168" y="160"/>
                    <a:pt x="168" y="148"/>
                  </a:cubicBezTo>
                  <a:cubicBezTo>
                    <a:pt x="156" y="112"/>
                    <a:pt x="156" y="100"/>
                    <a:pt x="132" y="64"/>
                  </a:cubicBezTo>
                  <a:cubicBezTo>
                    <a:pt x="120" y="52"/>
                    <a:pt x="108" y="41"/>
                    <a:pt x="120" y="29"/>
                  </a:cubicBezTo>
                  <a:cubicBezTo>
                    <a:pt x="129" y="11"/>
                    <a:pt x="131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51051;p70"/>
            <p:cNvSpPr/>
            <p:nvPr/>
          </p:nvSpPr>
          <p:spPr>
            <a:xfrm>
              <a:off x="5508125" y="3024650"/>
              <a:ext cx="7150" cy="14575"/>
            </a:xfrm>
            <a:custGeom>
              <a:avLst/>
              <a:gdLst/>
              <a:ahLst/>
              <a:cxnLst/>
              <a:rect l="l" t="t" r="r" b="b"/>
              <a:pathLst>
                <a:path w="286" h="583" extrusionOk="0">
                  <a:moveTo>
                    <a:pt x="138" y="1"/>
                  </a:moveTo>
                  <a:cubicBezTo>
                    <a:pt x="131" y="1"/>
                    <a:pt x="121" y="4"/>
                    <a:pt x="107" y="11"/>
                  </a:cubicBezTo>
                  <a:cubicBezTo>
                    <a:pt x="72" y="11"/>
                    <a:pt x="60" y="23"/>
                    <a:pt x="36" y="35"/>
                  </a:cubicBezTo>
                  <a:cubicBezTo>
                    <a:pt x="12" y="46"/>
                    <a:pt x="0" y="70"/>
                    <a:pt x="0" y="82"/>
                  </a:cubicBezTo>
                  <a:cubicBezTo>
                    <a:pt x="0" y="94"/>
                    <a:pt x="12" y="106"/>
                    <a:pt x="12" y="130"/>
                  </a:cubicBezTo>
                  <a:cubicBezTo>
                    <a:pt x="36" y="154"/>
                    <a:pt x="36" y="189"/>
                    <a:pt x="48" y="201"/>
                  </a:cubicBezTo>
                  <a:cubicBezTo>
                    <a:pt x="60" y="213"/>
                    <a:pt x="95" y="273"/>
                    <a:pt x="95" y="308"/>
                  </a:cubicBezTo>
                  <a:cubicBezTo>
                    <a:pt x="107" y="332"/>
                    <a:pt x="131" y="392"/>
                    <a:pt x="131" y="427"/>
                  </a:cubicBezTo>
                  <a:cubicBezTo>
                    <a:pt x="155" y="463"/>
                    <a:pt x="214" y="511"/>
                    <a:pt x="179" y="547"/>
                  </a:cubicBezTo>
                  <a:cubicBezTo>
                    <a:pt x="167" y="547"/>
                    <a:pt x="167" y="558"/>
                    <a:pt x="155" y="558"/>
                  </a:cubicBezTo>
                  <a:cubicBezTo>
                    <a:pt x="131" y="570"/>
                    <a:pt x="119" y="582"/>
                    <a:pt x="167" y="582"/>
                  </a:cubicBezTo>
                  <a:cubicBezTo>
                    <a:pt x="179" y="582"/>
                    <a:pt x="226" y="570"/>
                    <a:pt x="238" y="570"/>
                  </a:cubicBezTo>
                  <a:cubicBezTo>
                    <a:pt x="274" y="570"/>
                    <a:pt x="286" y="558"/>
                    <a:pt x="274" y="523"/>
                  </a:cubicBezTo>
                  <a:cubicBezTo>
                    <a:pt x="274" y="511"/>
                    <a:pt x="286" y="499"/>
                    <a:pt x="286" y="487"/>
                  </a:cubicBezTo>
                  <a:cubicBezTo>
                    <a:pt x="286" y="463"/>
                    <a:pt x="274" y="439"/>
                    <a:pt x="274" y="427"/>
                  </a:cubicBezTo>
                  <a:cubicBezTo>
                    <a:pt x="250" y="392"/>
                    <a:pt x="250" y="368"/>
                    <a:pt x="250" y="344"/>
                  </a:cubicBezTo>
                  <a:lnTo>
                    <a:pt x="226" y="285"/>
                  </a:lnTo>
                  <a:cubicBezTo>
                    <a:pt x="214" y="261"/>
                    <a:pt x="214" y="225"/>
                    <a:pt x="214" y="213"/>
                  </a:cubicBezTo>
                  <a:cubicBezTo>
                    <a:pt x="214" y="201"/>
                    <a:pt x="179" y="166"/>
                    <a:pt x="179" y="154"/>
                  </a:cubicBezTo>
                  <a:cubicBezTo>
                    <a:pt x="167" y="130"/>
                    <a:pt x="167" y="106"/>
                    <a:pt x="155" y="82"/>
                  </a:cubicBezTo>
                  <a:cubicBezTo>
                    <a:pt x="131" y="82"/>
                    <a:pt x="119" y="46"/>
                    <a:pt x="131" y="35"/>
                  </a:cubicBezTo>
                  <a:cubicBezTo>
                    <a:pt x="148" y="18"/>
                    <a:pt x="153" y="1"/>
                    <a:pt x="1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51052;p70"/>
            <p:cNvSpPr/>
            <p:nvPr/>
          </p:nvSpPr>
          <p:spPr>
            <a:xfrm>
              <a:off x="5516750" y="3029425"/>
              <a:ext cx="5075" cy="12775"/>
            </a:xfrm>
            <a:custGeom>
              <a:avLst/>
              <a:gdLst/>
              <a:ahLst/>
              <a:cxnLst/>
              <a:rect l="l" t="t" r="r" b="b"/>
              <a:pathLst>
                <a:path w="203" h="511" extrusionOk="0">
                  <a:moveTo>
                    <a:pt x="150" y="0"/>
                  </a:moveTo>
                  <a:cubicBezTo>
                    <a:pt x="143" y="0"/>
                    <a:pt x="133" y="3"/>
                    <a:pt x="120" y="10"/>
                  </a:cubicBezTo>
                  <a:cubicBezTo>
                    <a:pt x="84" y="10"/>
                    <a:pt x="72" y="22"/>
                    <a:pt x="48" y="34"/>
                  </a:cubicBezTo>
                  <a:lnTo>
                    <a:pt x="0" y="82"/>
                  </a:lnTo>
                  <a:cubicBezTo>
                    <a:pt x="0" y="82"/>
                    <a:pt x="12" y="94"/>
                    <a:pt x="12" y="106"/>
                  </a:cubicBezTo>
                  <a:cubicBezTo>
                    <a:pt x="12" y="129"/>
                    <a:pt x="12" y="153"/>
                    <a:pt x="24" y="165"/>
                  </a:cubicBezTo>
                  <a:cubicBezTo>
                    <a:pt x="48" y="165"/>
                    <a:pt x="60" y="225"/>
                    <a:pt x="60" y="260"/>
                  </a:cubicBezTo>
                  <a:cubicBezTo>
                    <a:pt x="60" y="272"/>
                    <a:pt x="72" y="332"/>
                    <a:pt x="72" y="367"/>
                  </a:cubicBezTo>
                  <a:cubicBezTo>
                    <a:pt x="72" y="391"/>
                    <a:pt x="120" y="439"/>
                    <a:pt x="84" y="463"/>
                  </a:cubicBezTo>
                  <a:cubicBezTo>
                    <a:pt x="72" y="487"/>
                    <a:pt x="72" y="487"/>
                    <a:pt x="60" y="487"/>
                  </a:cubicBezTo>
                  <a:cubicBezTo>
                    <a:pt x="48" y="487"/>
                    <a:pt x="24" y="510"/>
                    <a:pt x="72" y="510"/>
                  </a:cubicBezTo>
                  <a:lnTo>
                    <a:pt x="179" y="510"/>
                  </a:lnTo>
                  <a:cubicBezTo>
                    <a:pt x="191" y="498"/>
                    <a:pt x="203" y="487"/>
                    <a:pt x="203" y="463"/>
                  </a:cubicBezTo>
                  <a:lnTo>
                    <a:pt x="203" y="403"/>
                  </a:lnTo>
                  <a:lnTo>
                    <a:pt x="203" y="344"/>
                  </a:lnTo>
                  <a:cubicBezTo>
                    <a:pt x="203" y="344"/>
                    <a:pt x="191" y="320"/>
                    <a:pt x="191" y="284"/>
                  </a:cubicBezTo>
                  <a:lnTo>
                    <a:pt x="191" y="213"/>
                  </a:lnTo>
                  <a:cubicBezTo>
                    <a:pt x="191" y="201"/>
                    <a:pt x="167" y="165"/>
                    <a:pt x="167" y="153"/>
                  </a:cubicBezTo>
                  <a:cubicBezTo>
                    <a:pt x="167" y="129"/>
                    <a:pt x="143" y="106"/>
                    <a:pt x="143" y="82"/>
                  </a:cubicBezTo>
                  <a:cubicBezTo>
                    <a:pt x="143" y="70"/>
                    <a:pt x="131" y="46"/>
                    <a:pt x="143" y="34"/>
                  </a:cubicBezTo>
                  <a:cubicBezTo>
                    <a:pt x="160" y="17"/>
                    <a:pt x="165" y="0"/>
                    <a:pt x="1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51053;p70"/>
            <p:cNvSpPr/>
            <p:nvPr/>
          </p:nvSpPr>
          <p:spPr>
            <a:xfrm>
              <a:off x="5527750" y="3032650"/>
              <a:ext cx="5700" cy="15200"/>
            </a:xfrm>
            <a:custGeom>
              <a:avLst/>
              <a:gdLst/>
              <a:ahLst/>
              <a:cxnLst/>
              <a:rect l="l" t="t" r="r" b="b"/>
              <a:pathLst>
                <a:path w="228" h="608" extrusionOk="0">
                  <a:moveTo>
                    <a:pt x="120" y="0"/>
                  </a:moveTo>
                  <a:cubicBezTo>
                    <a:pt x="96" y="0"/>
                    <a:pt x="84" y="0"/>
                    <a:pt x="49" y="12"/>
                  </a:cubicBezTo>
                  <a:cubicBezTo>
                    <a:pt x="25" y="12"/>
                    <a:pt x="1" y="24"/>
                    <a:pt x="1" y="48"/>
                  </a:cubicBezTo>
                  <a:cubicBezTo>
                    <a:pt x="1" y="60"/>
                    <a:pt x="25" y="72"/>
                    <a:pt x="25" y="84"/>
                  </a:cubicBezTo>
                  <a:cubicBezTo>
                    <a:pt x="25" y="107"/>
                    <a:pt x="25" y="131"/>
                    <a:pt x="37" y="167"/>
                  </a:cubicBezTo>
                  <a:cubicBezTo>
                    <a:pt x="49" y="179"/>
                    <a:pt x="61" y="250"/>
                    <a:pt x="61" y="286"/>
                  </a:cubicBezTo>
                  <a:cubicBezTo>
                    <a:pt x="61" y="322"/>
                    <a:pt x="96" y="393"/>
                    <a:pt x="96" y="429"/>
                  </a:cubicBezTo>
                  <a:cubicBezTo>
                    <a:pt x="96" y="477"/>
                    <a:pt x="156" y="524"/>
                    <a:pt x="120" y="560"/>
                  </a:cubicBezTo>
                  <a:cubicBezTo>
                    <a:pt x="108" y="560"/>
                    <a:pt x="108" y="584"/>
                    <a:pt x="96" y="584"/>
                  </a:cubicBezTo>
                  <a:cubicBezTo>
                    <a:pt x="84" y="584"/>
                    <a:pt x="61" y="608"/>
                    <a:pt x="108" y="608"/>
                  </a:cubicBezTo>
                  <a:cubicBezTo>
                    <a:pt x="120" y="608"/>
                    <a:pt x="168" y="596"/>
                    <a:pt x="180" y="596"/>
                  </a:cubicBezTo>
                  <a:cubicBezTo>
                    <a:pt x="200" y="596"/>
                    <a:pt x="212" y="596"/>
                    <a:pt x="217" y="598"/>
                  </a:cubicBezTo>
                  <a:lnTo>
                    <a:pt x="217" y="598"/>
                  </a:lnTo>
                  <a:cubicBezTo>
                    <a:pt x="221" y="588"/>
                    <a:pt x="227" y="577"/>
                    <a:pt x="227" y="560"/>
                  </a:cubicBezTo>
                  <a:cubicBezTo>
                    <a:pt x="227" y="548"/>
                    <a:pt x="215" y="524"/>
                    <a:pt x="215" y="500"/>
                  </a:cubicBezTo>
                  <a:lnTo>
                    <a:pt x="215" y="429"/>
                  </a:lnTo>
                  <a:cubicBezTo>
                    <a:pt x="215" y="417"/>
                    <a:pt x="203" y="381"/>
                    <a:pt x="203" y="358"/>
                  </a:cubicBezTo>
                  <a:lnTo>
                    <a:pt x="203" y="262"/>
                  </a:lnTo>
                  <a:cubicBezTo>
                    <a:pt x="203" y="250"/>
                    <a:pt x="168" y="203"/>
                    <a:pt x="168" y="191"/>
                  </a:cubicBezTo>
                  <a:cubicBezTo>
                    <a:pt x="156" y="155"/>
                    <a:pt x="156" y="131"/>
                    <a:pt x="156" y="96"/>
                  </a:cubicBezTo>
                  <a:cubicBezTo>
                    <a:pt x="156" y="84"/>
                    <a:pt x="144" y="60"/>
                    <a:pt x="156" y="36"/>
                  </a:cubicBezTo>
                  <a:cubicBezTo>
                    <a:pt x="168" y="12"/>
                    <a:pt x="168" y="0"/>
                    <a:pt x="120" y="0"/>
                  </a:cubicBezTo>
                  <a:close/>
                  <a:moveTo>
                    <a:pt x="217" y="598"/>
                  </a:moveTo>
                  <a:cubicBezTo>
                    <a:pt x="216" y="601"/>
                    <a:pt x="215" y="604"/>
                    <a:pt x="215" y="608"/>
                  </a:cubicBezTo>
                  <a:cubicBezTo>
                    <a:pt x="220" y="602"/>
                    <a:pt x="221" y="599"/>
                    <a:pt x="217" y="59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51054;p70"/>
            <p:cNvSpPr/>
            <p:nvPr/>
          </p:nvSpPr>
          <p:spPr>
            <a:xfrm>
              <a:off x="5538175" y="3040075"/>
              <a:ext cx="5675" cy="11650"/>
            </a:xfrm>
            <a:custGeom>
              <a:avLst/>
              <a:gdLst/>
              <a:ahLst/>
              <a:cxnLst/>
              <a:rect l="l" t="t" r="r" b="b"/>
              <a:pathLst>
                <a:path w="227" h="466" extrusionOk="0">
                  <a:moveTo>
                    <a:pt x="144" y="1"/>
                  </a:moveTo>
                  <a:cubicBezTo>
                    <a:pt x="108" y="1"/>
                    <a:pt x="96" y="1"/>
                    <a:pt x="60" y="13"/>
                  </a:cubicBezTo>
                  <a:cubicBezTo>
                    <a:pt x="36" y="25"/>
                    <a:pt x="25" y="37"/>
                    <a:pt x="25" y="37"/>
                  </a:cubicBezTo>
                  <a:cubicBezTo>
                    <a:pt x="1" y="37"/>
                    <a:pt x="25" y="61"/>
                    <a:pt x="25" y="72"/>
                  </a:cubicBezTo>
                  <a:cubicBezTo>
                    <a:pt x="36" y="84"/>
                    <a:pt x="25" y="120"/>
                    <a:pt x="36" y="132"/>
                  </a:cubicBezTo>
                  <a:cubicBezTo>
                    <a:pt x="48" y="144"/>
                    <a:pt x="48" y="203"/>
                    <a:pt x="48" y="215"/>
                  </a:cubicBezTo>
                  <a:cubicBezTo>
                    <a:pt x="48" y="251"/>
                    <a:pt x="60" y="311"/>
                    <a:pt x="60" y="322"/>
                  </a:cubicBezTo>
                  <a:cubicBezTo>
                    <a:pt x="48" y="334"/>
                    <a:pt x="108" y="382"/>
                    <a:pt x="84" y="418"/>
                  </a:cubicBezTo>
                  <a:cubicBezTo>
                    <a:pt x="60" y="418"/>
                    <a:pt x="60" y="430"/>
                    <a:pt x="48" y="430"/>
                  </a:cubicBezTo>
                  <a:cubicBezTo>
                    <a:pt x="36" y="442"/>
                    <a:pt x="25" y="465"/>
                    <a:pt x="60" y="465"/>
                  </a:cubicBezTo>
                  <a:lnTo>
                    <a:pt x="144" y="465"/>
                  </a:lnTo>
                  <a:cubicBezTo>
                    <a:pt x="167" y="465"/>
                    <a:pt x="179" y="442"/>
                    <a:pt x="203" y="430"/>
                  </a:cubicBezTo>
                  <a:cubicBezTo>
                    <a:pt x="203" y="430"/>
                    <a:pt x="215" y="418"/>
                    <a:pt x="215" y="394"/>
                  </a:cubicBezTo>
                  <a:cubicBezTo>
                    <a:pt x="227" y="382"/>
                    <a:pt x="215" y="370"/>
                    <a:pt x="215" y="358"/>
                  </a:cubicBezTo>
                  <a:lnTo>
                    <a:pt x="215" y="299"/>
                  </a:lnTo>
                  <a:cubicBezTo>
                    <a:pt x="215" y="275"/>
                    <a:pt x="203" y="251"/>
                    <a:pt x="203" y="239"/>
                  </a:cubicBezTo>
                  <a:lnTo>
                    <a:pt x="203" y="180"/>
                  </a:lnTo>
                  <a:cubicBezTo>
                    <a:pt x="179" y="180"/>
                    <a:pt x="167" y="144"/>
                    <a:pt x="167" y="132"/>
                  </a:cubicBezTo>
                  <a:lnTo>
                    <a:pt x="167" y="72"/>
                  </a:lnTo>
                  <a:cubicBezTo>
                    <a:pt x="167" y="61"/>
                    <a:pt x="155" y="37"/>
                    <a:pt x="167" y="25"/>
                  </a:cubicBezTo>
                  <a:cubicBezTo>
                    <a:pt x="179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51055;p70"/>
            <p:cNvSpPr/>
            <p:nvPr/>
          </p:nvSpPr>
          <p:spPr>
            <a:xfrm>
              <a:off x="5547700" y="3043075"/>
              <a:ext cx="5100" cy="11925"/>
            </a:xfrm>
            <a:custGeom>
              <a:avLst/>
              <a:gdLst/>
              <a:ahLst/>
              <a:cxnLst/>
              <a:rect l="l" t="t" r="r" b="b"/>
              <a:pathLst>
                <a:path w="204" h="477" extrusionOk="0">
                  <a:moveTo>
                    <a:pt x="120" y="0"/>
                  </a:moveTo>
                  <a:cubicBezTo>
                    <a:pt x="84" y="12"/>
                    <a:pt x="72" y="12"/>
                    <a:pt x="36" y="24"/>
                  </a:cubicBezTo>
                  <a:cubicBezTo>
                    <a:pt x="13" y="36"/>
                    <a:pt x="1" y="60"/>
                    <a:pt x="1" y="60"/>
                  </a:cubicBezTo>
                  <a:cubicBezTo>
                    <a:pt x="1" y="71"/>
                    <a:pt x="13" y="71"/>
                    <a:pt x="13" y="83"/>
                  </a:cubicBezTo>
                  <a:cubicBezTo>
                    <a:pt x="13" y="95"/>
                    <a:pt x="13" y="131"/>
                    <a:pt x="25" y="143"/>
                  </a:cubicBezTo>
                  <a:cubicBezTo>
                    <a:pt x="36" y="155"/>
                    <a:pt x="60" y="202"/>
                    <a:pt x="60" y="238"/>
                  </a:cubicBezTo>
                  <a:cubicBezTo>
                    <a:pt x="60" y="262"/>
                    <a:pt x="72" y="310"/>
                    <a:pt x="72" y="333"/>
                  </a:cubicBezTo>
                  <a:cubicBezTo>
                    <a:pt x="72" y="357"/>
                    <a:pt x="120" y="393"/>
                    <a:pt x="84" y="429"/>
                  </a:cubicBezTo>
                  <a:cubicBezTo>
                    <a:pt x="72" y="441"/>
                    <a:pt x="72" y="441"/>
                    <a:pt x="60" y="441"/>
                  </a:cubicBezTo>
                  <a:cubicBezTo>
                    <a:pt x="36" y="464"/>
                    <a:pt x="25" y="476"/>
                    <a:pt x="72" y="476"/>
                  </a:cubicBezTo>
                  <a:lnTo>
                    <a:pt x="144" y="476"/>
                  </a:lnTo>
                  <a:cubicBezTo>
                    <a:pt x="155" y="476"/>
                    <a:pt x="191" y="476"/>
                    <a:pt x="179" y="452"/>
                  </a:cubicBezTo>
                  <a:cubicBezTo>
                    <a:pt x="191" y="452"/>
                    <a:pt x="203" y="441"/>
                    <a:pt x="203" y="429"/>
                  </a:cubicBezTo>
                  <a:lnTo>
                    <a:pt x="203" y="381"/>
                  </a:lnTo>
                  <a:lnTo>
                    <a:pt x="203" y="322"/>
                  </a:lnTo>
                  <a:cubicBezTo>
                    <a:pt x="203" y="310"/>
                    <a:pt x="191" y="298"/>
                    <a:pt x="191" y="262"/>
                  </a:cubicBezTo>
                  <a:lnTo>
                    <a:pt x="191" y="202"/>
                  </a:lnTo>
                  <a:cubicBezTo>
                    <a:pt x="191" y="191"/>
                    <a:pt x="155" y="155"/>
                    <a:pt x="155" y="143"/>
                  </a:cubicBezTo>
                  <a:cubicBezTo>
                    <a:pt x="144" y="119"/>
                    <a:pt x="144" y="95"/>
                    <a:pt x="144" y="71"/>
                  </a:cubicBezTo>
                  <a:cubicBezTo>
                    <a:pt x="144" y="60"/>
                    <a:pt x="132" y="36"/>
                    <a:pt x="144" y="24"/>
                  </a:cubicBezTo>
                  <a:cubicBezTo>
                    <a:pt x="155" y="0"/>
                    <a:pt x="155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51056;p70"/>
            <p:cNvSpPr/>
            <p:nvPr/>
          </p:nvSpPr>
          <p:spPr>
            <a:xfrm>
              <a:off x="5553650" y="3048300"/>
              <a:ext cx="4800" cy="8775"/>
            </a:xfrm>
            <a:custGeom>
              <a:avLst/>
              <a:gdLst/>
              <a:ahLst/>
              <a:cxnLst/>
              <a:rect l="l" t="t" r="r" b="b"/>
              <a:pathLst>
                <a:path w="192" h="351" extrusionOk="0">
                  <a:moveTo>
                    <a:pt x="113" y="1"/>
                  </a:moveTo>
                  <a:cubicBezTo>
                    <a:pt x="106" y="1"/>
                    <a:pt x="97" y="2"/>
                    <a:pt x="84" y="5"/>
                  </a:cubicBezTo>
                  <a:cubicBezTo>
                    <a:pt x="72" y="5"/>
                    <a:pt x="60" y="29"/>
                    <a:pt x="25" y="41"/>
                  </a:cubicBezTo>
                  <a:lnTo>
                    <a:pt x="1" y="77"/>
                  </a:lnTo>
                  <a:cubicBezTo>
                    <a:pt x="1" y="77"/>
                    <a:pt x="13" y="77"/>
                    <a:pt x="13" y="89"/>
                  </a:cubicBezTo>
                  <a:cubicBezTo>
                    <a:pt x="13" y="101"/>
                    <a:pt x="13" y="136"/>
                    <a:pt x="25" y="136"/>
                  </a:cubicBezTo>
                  <a:cubicBezTo>
                    <a:pt x="37" y="136"/>
                    <a:pt x="60" y="172"/>
                    <a:pt x="60" y="196"/>
                  </a:cubicBezTo>
                  <a:cubicBezTo>
                    <a:pt x="60" y="208"/>
                    <a:pt x="72" y="255"/>
                    <a:pt x="72" y="267"/>
                  </a:cubicBezTo>
                  <a:cubicBezTo>
                    <a:pt x="72" y="279"/>
                    <a:pt x="120" y="303"/>
                    <a:pt x="84" y="327"/>
                  </a:cubicBezTo>
                  <a:cubicBezTo>
                    <a:pt x="72" y="339"/>
                    <a:pt x="72" y="339"/>
                    <a:pt x="60" y="339"/>
                  </a:cubicBezTo>
                  <a:cubicBezTo>
                    <a:pt x="37" y="339"/>
                    <a:pt x="25" y="351"/>
                    <a:pt x="72" y="351"/>
                  </a:cubicBezTo>
                  <a:lnTo>
                    <a:pt x="144" y="351"/>
                  </a:lnTo>
                  <a:cubicBezTo>
                    <a:pt x="156" y="339"/>
                    <a:pt x="179" y="339"/>
                    <a:pt x="179" y="327"/>
                  </a:cubicBezTo>
                  <a:cubicBezTo>
                    <a:pt x="191" y="303"/>
                    <a:pt x="179" y="291"/>
                    <a:pt x="179" y="279"/>
                  </a:cubicBezTo>
                  <a:lnTo>
                    <a:pt x="179" y="232"/>
                  </a:lnTo>
                  <a:cubicBezTo>
                    <a:pt x="179" y="220"/>
                    <a:pt x="156" y="208"/>
                    <a:pt x="156" y="184"/>
                  </a:cubicBezTo>
                  <a:lnTo>
                    <a:pt x="156" y="148"/>
                  </a:lnTo>
                  <a:cubicBezTo>
                    <a:pt x="156" y="136"/>
                    <a:pt x="132" y="113"/>
                    <a:pt x="132" y="101"/>
                  </a:cubicBezTo>
                  <a:cubicBezTo>
                    <a:pt x="132" y="89"/>
                    <a:pt x="120" y="77"/>
                    <a:pt x="120" y="53"/>
                  </a:cubicBezTo>
                  <a:cubicBezTo>
                    <a:pt x="120" y="53"/>
                    <a:pt x="96" y="41"/>
                    <a:pt x="120" y="29"/>
                  </a:cubicBezTo>
                  <a:cubicBezTo>
                    <a:pt x="129" y="12"/>
                    <a:pt x="131" y="1"/>
                    <a:pt x="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51057;p70"/>
            <p:cNvSpPr/>
            <p:nvPr/>
          </p:nvSpPr>
          <p:spPr>
            <a:xfrm>
              <a:off x="5412575" y="2845425"/>
              <a:ext cx="9550" cy="20250"/>
            </a:xfrm>
            <a:custGeom>
              <a:avLst/>
              <a:gdLst/>
              <a:ahLst/>
              <a:cxnLst/>
              <a:rect l="l" t="t" r="r" b="b"/>
              <a:pathLst>
                <a:path w="382" h="810" extrusionOk="0">
                  <a:moveTo>
                    <a:pt x="262" y="0"/>
                  </a:moveTo>
                  <a:cubicBezTo>
                    <a:pt x="238" y="0"/>
                    <a:pt x="203" y="0"/>
                    <a:pt x="203" y="12"/>
                  </a:cubicBezTo>
                  <a:cubicBezTo>
                    <a:pt x="191" y="36"/>
                    <a:pt x="191" y="60"/>
                    <a:pt x="191" y="72"/>
                  </a:cubicBezTo>
                  <a:cubicBezTo>
                    <a:pt x="179" y="107"/>
                    <a:pt x="167" y="131"/>
                    <a:pt x="167" y="179"/>
                  </a:cubicBezTo>
                  <a:cubicBezTo>
                    <a:pt x="167" y="215"/>
                    <a:pt x="143" y="298"/>
                    <a:pt x="131" y="346"/>
                  </a:cubicBezTo>
                  <a:cubicBezTo>
                    <a:pt x="119" y="381"/>
                    <a:pt x="107" y="488"/>
                    <a:pt x="84" y="536"/>
                  </a:cubicBezTo>
                  <a:cubicBezTo>
                    <a:pt x="72" y="584"/>
                    <a:pt x="107" y="667"/>
                    <a:pt x="60" y="715"/>
                  </a:cubicBezTo>
                  <a:cubicBezTo>
                    <a:pt x="60" y="715"/>
                    <a:pt x="48" y="727"/>
                    <a:pt x="24" y="727"/>
                  </a:cubicBezTo>
                  <a:cubicBezTo>
                    <a:pt x="12" y="727"/>
                    <a:pt x="0" y="762"/>
                    <a:pt x="24" y="774"/>
                  </a:cubicBezTo>
                  <a:cubicBezTo>
                    <a:pt x="48" y="786"/>
                    <a:pt x="84" y="786"/>
                    <a:pt x="107" y="786"/>
                  </a:cubicBezTo>
                  <a:cubicBezTo>
                    <a:pt x="119" y="786"/>
                    <a:pt x="131" y="786"/>
                    <a:pt x="143" y="810"/>
                  </a:cubicBezTo>
                  <a:cubicBezTo>
                    <a:pt x="167" y="786"/>
                    <a:pt x="191" y="762"/>
                    <a:pt x="191" y="750"/>
                  </a:cubicBezTo>
                  <a:cubicBezTo>
                    <a:pt x="191" y="715"/>
                    <a:pt x="203" y="691"/>
                    <a:pt x="203" y="655"/>
                  </a:cubicBezTo>
                  <a:cubicBezTo>
                    <a:pt x="226" y="608"/>
                    <a:pt x="226" y="584"/>
                    <a:pt x="238" y="548"/>
                  </a:cubicBezTo>
                  <a:cubicBezTo>
                    <a:pt x="238" y="548"/>
                    <a:pt x="238" y="488"/>
                    <a:pt x="250" y="465"/>
                  </a:cubicBezTo>
                  <a:cubicBezTo>
                    <a:pt x="262" y="417"/>
                    <a:pt x="286" y="369"/>
                    <a:pt x="286" y="357"/>
                  </a:cubicBezTo>
                  <a:cubicBezTo>
                    <a:pt x="298" y="322"/>
                    <a:pt x="298" y="286"/>
                    <a:pt x="298" y="250"/>
                  </a:cubicBezTo>
                  <a:cubicBezTo>
                    <a:pt x="310" y="203"/>
                    <a:pt x="310" y="179"/>
                    <a:pt x="322" y="131"/>
                  </a:cubicBezTo>
                  <a:cubicBezTo>
                    <a:pt x="346" y="119"/>
                    <a:pt x="346" y="84"/>
                    <a:pt x="357" y="72"/>
                  </a:cubicBezTo>
                  <a:cubicBezTo>
                    <a:pt x="369" y="60"/>
                    <a:pt x="381" y="48"/>
                    <a:pt x="346" y="12"/>
                  </a:cubicBezTo>
                  <a:cubicBezTo>
                    <a:pt x="310" y="0"/>
                    <a:pt x="298" y="0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51058;p70"/>
            <p:cNvSpPr/>
            <p:nvPr/>
          </p:nvSpPr>
          <p:spPr>
            <a:xfrm>
              <a:off x="5422700" y="2833800"/>
              <a:ext cx="8350" cy="19975"/>
            </a:xfrm>
            <a:custGeom>
              <a:avLst/>
              <a:gdLst/>
              <a:ahLst/>
              <a:cxnLst/>
              <a:rect l="l" t="t" r="r" b="b"/>
              <a:pathLst>
                <a:path w="334" h="799" extrusionOk="0">
                  <a:moveTo>
                    <a:pt x="214" y="1"/>
                  </a:moveTo>
                  <a:cubicBezTo>
                    <a:pt x="191" y="1"/>
                    <a:pt x="155" y="1"/>
                    <a:pt x="155" y="13"/>
                  </a:cubicBezTo>
                  <a:cubicBezTo>
                    <a:pt x="143" y="37"/>
                    <a:pt x="143" y="60"/>
                    <a:pt x="143" y="72"/>
                  </a:cubicBezTo>
                  <a:cubicBezTo>
                    <a:pt x="143" y="108"/>
                    <a:pt x="119" y="144"/>
                    <a:pt x="131" y="180"/>
                  </a:cubicBezTo>
                  <a:cubicBezTo>
                    <a:pt x="131" y="215"/>
                    <a:pt x="107" y="299"/>
                    <a:pt x="95" y="346"/>
                  </a:cubicBezTo>
                  <a:cubicBezTo>
                    <a:pt x="83" y="394"/>
                    <a:pt x="83" y="501"/>
                    <a:pt x="72" y="537"/>
                  </a:cubicBezTo>
                  <a:cubicBezTo>
                    <a:pt x="60" y="584"/>
                    <a:pt x="95" y="680"/>
                    <a:pt x="60" y="715"/>
                  </a:cubicBezTo>
                  <a:cubicBezTo>
                    <a:pt x="60" y="715"/>
                    <a:pt x="36" y="739"/>
                    <a:pt x="24" y="739"/>
                  </a:cubicBezTo>
                  <a:cubicBezTo>
                    <a:pt x="12" y="739"/>
                    <a:pt x="0" y="763"/>
                    <a:pt x="24" y="775"/>
                  </a:cubicBezTo>
                  <a:lnTo>
                    <a:pt x="95" y="775"/>
                  </a:lnTo>
                  <a:cubicBezTo>
                    <a:pt x="131" y="775"/>
                    <a:pt x="143" y="775"/>
                    <a:pt x="131" y="799"/>
                  </a:cubicBezTo>
                  <a:cubicBezTo>
                    <a:pt x="143" y="775"/>
                    <a:pt x="155" y="751"/>
                    <a:pt x="155" y="739"/>
                  </a:cubicBezTo>
                  <a:cubicBezTo>
                    <a:pt x="167" y="703"/>
                    <a:pt x="167" y="680"/>
                    <a:pt x="167" y="644"/>
                  </a:cubicBezTo>
                  <a:cubicBezTo>
                    <a:pt x="191" y="596"/>
                    <a:pt x="191" y="572"/>
                    <a:pt x="202" y="537"/>
                  </a:cubicBezTo>
                  <a:cubicBezTo>
                    <a:pt x="202" y="537"/>
                    <a:pt x="214" y="477"/>
                    <a:pt x="214" y="453"/>
                  </a:cubicBezTo>
                  <a:cubicBezTo>
                    <a:pt x="226" y="406"/>
                    <a:pt x="250" y="358"/>
                    <a:pt x="250" y="346"/>
                  </a:cubicBezTo>
                  <a:lnTo>
                    <a:pt x="250" y="239"/>
                  </a:lnTo>
                  <a:cubicBezTo>
                    <a:pt x="262" y="215"/>
                    <a:pt x="262" y="180"/>
                    <a:pt x="274" y="132"/>
                  </a:cubicBezTo>
                  <a:cubicBezTo>
                    <a:pt x="298" y="120"/>
                    <a:pt x="298" y="96"/>
                    <a:pt x="310" y="72"/>
                  </a:cubicBezTo>
                  <a:cubicBezTo>
                    <a:pt x="322" y="60"/>
                    <a:pt x="333" y="49"/>
                    <a:pt x="298" y="13"/>
                  </a:cubicBezTo>
                  <a:cubicBezTo>
                    <a:pt x="262" y="1"/>
                    <a:pt x="250" y="1"/>
                    <a:pt x="2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51059;p70"/>
            <p:cNvSpPr/>
            <p:nvPr/>
          </p:nvSpPr>
          <p:spPr>
            <a:xfrm>
              <a:off x="5432225" y="2825775"/>
              <a:ext cx="8950" cy="19375"/>
            </a:xfrm>
            <a:custGeom>
              <a:avLst/>
              <a:gdLst/>
              <a:ahLst/>
              <a:cxnLst/>
              <a:rect l="l" t="t" r="r" b="b"/>
              <a:pathLst>
                <a:path w="358" h="775" extrusionOk="0">
                  <a:moveTo>
                    <a:pt x="238" y="0"/>
                  </a:moveTo>
                  <a:cubicBezTo>
                    <a:pt x="214" y="0"/>
                    <a:pt x="179" y="0"/>
                    <a:pt x="179" y="12"/>
                  </a:cubicBezTo>
                  <a:cubicBezTo>
                    <a:pt x="167" y="24"/>
                    <a:pt x="167" y="60"/>
                    <a:pt x="167" y="72"/>
                  </a:cubicBezTo>
                  <a:cubicBezTo>
                    <a:pt x="155" y="96"/>
                    <a:pt x="131" y="131"/>
                    <a:pt x="131" y="179"/>
                  </a:cubicBezTo>
                  <a:cubicBezTo>
                    <a:pt x="131" y="203"/>
                    <a:pt x="119" y="298"/>
                    <a:pt x="107" y="334"/>
                  </a:cubicBezTo>
                  <a:cubicBezTo>
                    <a:pt x="95" y="370"/>
                    <a:pt x="95" y="477"/>
                    <a:pt x="72" y="524"/>
                  </a:cubicBezTo>
                  <a:cubicBezTo>
                    <a:pt x="72" y="560"/>
                    <a:pt x="107" y="655"/>
                    <a:pt x="60" y="703"/>
                  </a:cubicBezTo>
                  <a:cubicBezTo>
                    <a:pt x="60" y="703"/>
                    <a:pt x="48" y="715"/>
                    <a:pt x="36" y="715"/>
                  </a:cubicBezTo>
                  <a:cubicBezTo>
                    <a:pt x="12" y="715"/>
                    <a:pt x="0" y="739"/>
                    <a:pt x="36" y="762"/>
                  </a:cubicBezTo>
                  <a:cubicBezTo>
                    <a:pt x="48" y="774"/>
                    <a:pt x="95" y="774"/>
                    <a:pt x="107" y="774"/>
                  </a:cubicBezTo>
                  <a:lnTo>
                    <a:pt x="155" y="774"/>
                  </a:lnTo>
                  <a:cubicBezTo>
                    <a:pt x="155" y="762"/>
                    <a:pt x="179" y="727"/>
                    <a:pt x="179" y="715"/>
                  </a:cubicBezTo>
                  <a:cubicBezTo>
                    <a:pt x="191" y="679"/>
                    <a:pt x="191" y="655"/>
                    <a:pt x="191" y="620"/>
                  </a:cubicBezTo>
                  <a:cubicBezTo>
                    <a:pt x="214" y="596"/>
                    <a:pt x="214" y="560"/>
                    <a:pt x="226" y="536"/>
                  </a:cubicBezTo>
                  <a:cubicBezTo>
                    <a:pt x="226" y="536"/>
                    <a:pt x="238" y="477"/>
                    <a:pt x="238" y="441"/>
                  </a:cubicBezTo>
                  <a:cubicBezTo>
                    <a:pt x="250" y="393"/>
                    <a:pt x="274" y="358"/>
                    <a:pt x="274" y="334"/>
                  </a:cubicBezTo>
                  <a:lnTo>
                    <a:pt x="274" y="239"/>
                  </a:lnTo>
                  <a:cubicBezTo>
                    <a:pt x="286" y="203"/>
                    <a:pt x="286" y="179"/>
                    <a:pt x="298" y="131"/>
                  </a:cubicBezTo>
                  <a:cubicBezTo>
                    <a:pt x="310" y="120"/>
                    <a:pt x="310" y="84"/>
                    <a:pt x="333" y="72"/>
                  </a:cubicBezTo>
                  <a:cubicBezTo>
                    <a:pt x="345" y="60"/>
                    <a:pt x="357" y="36"/>
                    <a:pt x="310" y="12"/>
                  </a:cubicBezTo>
                  <a:cubicBezTo>
                    <a:pt x="286" y="0"/>
                    <a:pt x="274" y="0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51060;p70"/>
            <p:cNvSpPr/>
            <p:nvPr/>
          </p:nvSpPr>
          <p:spPr>
            <a:xfrm>
              <a:off x="5441450" y="2818925"/>
              <a:ext cx="8050" cy="18775"/>
            </a:xfrm>
            <a:custGeom>
              <a:avLst/>
              <a:gdLst/>
              <a:ahLst/>
              <a:cxnLst/>
              <a:rect l="l" t="t" r="r" b="b"/>
              <a:pathLst>
                <a:path w="322" h="751" extrusionOk="0">
                  <a:moveTo>
                    <a:pt x="203" y="1"/>
                  </a:moveTo>
                  <a:cubicBezTo>
                    <a:pt x="167" y="1"/>
                    <a:pt x="143" y="1"/>
                    <a:pt x="143" y="13"/>
                  </a:cubicBezTo>
                  <a:cubicBezTo>
                    <a:pt x="119" y="36"/>
                    <a:pt x="119" y="60"/>
                    <a:pt x="119" y="72"/>
                  </a:cubicBezTo>
                  <a:cubicBezTo>
                    <a:pt x="119" y="108"/>
                    <a:pt x="95" y="155"/>
                    <a:pt x="107" y="179"/>
                  </a:cubicBezTo>
                  <a:cubicBezTo>
                    <a:pt x="119" y="215"/>
                    <a:pt x="107" y="310"/>
                    <a:pt x="95" y="346"/>
                  </a:cubicBezTo>
                  <a:cubicBezTo>
                    <a:pt x="84" y="382"/>
                    <a:pt x="84" y="477"/>
                    <a:pt x="60" y="525"/>
                  </a:cubicBezTo>
                  <a:cubicBezTo>
                    <a:pt x="60" y="572"/>
                    <a:pt x="95" y="644"/>
                    <a:pt x="60" y="691"/>
                  </a:cubicBezTo>
                  <a:cubicBezTo>
                    <a:pt x="60" y="691"/>
                    <a:pt x="48" y="703"/>
                    <a:pt x="36" y="703"/>
                  </a:cubicBezTo>
                  <a:cubicBezTo>
                    <a:pt x="24" y="703"/>
                    <a:pt x="0" y="739"/>
                    <a:pt x="36" y="751"/>
                  </a:cubicBezTo>
                  <a:lnTo>
                    <a:pt x="155" y="751"/>
                  </a:lnTo>
                  <a:cubicBezTo>
                    <a:pt x="167" y="715"/>
                    <a:pt x="179" y="703"/>
                    <a:pt x="179" y="691"/>
                  </a:cubicBezTo>
                  <a:lnTo>
                    <a:pt x="179" y="620"/>
                  </a:lnTo>
                  <a:cubicBezTo>
                    <a:pt x="179" y="584"/>
                    <a:pt x="191" y="560"/>
                    <a:pt x="191" y="525"/>
                  </a:cubicBezTo>
                  <a:lnTo>
                    <a:pt x="191" y="441"/>
                  </a:lnTo>
                  <a:cubicBezTo>
                    <a:pt x="214" y="394"/>
                    <a:pt x="226" y="346"/>
                    <a:pt x="226" y="334"/>
                  </a:cubicBezTo>
                  <a:lnTo>
                    <a:pt x="226" y="239"/>
                  </a:lnTo>
                  <a:cubicBezTo>
                    <a:pt x="238" y="191"/>
                    <a:pt x="238" y="179"/>
                    <a:pt x="250" y="132"/>
                  </a:cubicBezTo>
                  <a:cubicBezTo>
                    <a:pt x="274" y="120"/>
                    <a:pt x="274" y="96"/>
                    <a:pt x="286" y="72"/>
                  </a:cubicBezTo>
                  <a:cubicBezTo>
                    <a:pt x="298" y="60"/>
                    <a:pt x="322" y="36"/>
                    <a:pt x="274" y="13"/>
                  </a:cubicBezTo>
                  <a:cubicBezTo>
                    <a:pt x="238" y="1"/>
                    <a:pt x="226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51061;p70"/>
            <p:cNvSpPr/>
            <p:nvPr/>
          </p:nvSpPr>
          <p:spPr>
            <a:xfrm>
              <a:off x="5450075" y="2812575"/>
              <a:ext cx="6875" cy="19175"/>
            </a:xfrm>
            <a:custGeom>
              <a:avLst/>
              <a:gdLst/>
              <a:ahLst/>
              <a:cxnLst/>
              <a:rect l="l" t="t" r="r" b="b"/>
              <a:pathLst>
                <a:path w="275" h="767" extrusionOk="0">
                  <a:moveTo>
                    <a:pt x="164" y="0"/>
                  </a:moveTo>
                  <a:cubicBezTo>
                    <a:pt x="133" y="0"/>
                    <a:pt x="99" y="16"/>
                    <a:pt x="72" y="52"/>
                  </a:cubicBezTo>
                  <a:lnTo>
                    <a:pt x="60" y="64"/>
                  </a:lnTo>
                  <a:lnTo>
                    <a:pt x="60" y="76"/>
                  </a:lnTo>
                  <a:lnTo>
                    <a:pt x="60" y="112"/>
                  </a:lnTo>
                  <a:cubicBezTo>
                    <a:pt x="72" y="136"/>
                    <a:pt x="72" y="243"/>
                    <a:pt x="60" y="290"/>
                  </a:cubicBezTo>
                  <a:cubicBezTo>
                    <a:pt x="48" y="314"/>
                    <a:pt x="48" y="433"/>
                    <a:pt x="48" y="481"/>
                  </a:cubicBezTo>
                  <a:cubicBezTo>
                    <a:pt x="36" y="540"/>
                    <a:pt x="72" y="636"/>
                    <a:pt x="48" y="671"/>
                  </a:cubicBezTo>
                  <a:cubicBezTo>
                    <a:pt x="48" y="671"/>
                    <a:pt x="36" y="671"/>
                    <a:pt x="12" y="695"/>
                  </a:cubicBezTo>
                  <a:cubicBezTo>
                    <a:pt x="12" y="695"/>
                    <a:pt x="0" y="719"/>
                    <a:pt x="36" y="731"/>
                  </a:cubicBezTo>
                  <a:lnTo>
                    <a:pt x="108" y="731"/>
                  </a:lnTo>
                  <a:cubicBezTo>
                    <a:pt x="112" y="731"/>
                    <a:pt x="118" y="730"/>
                    <a:pt x="126" y="730"/>
                  </a:cubicBezTo>
                  <a:cubicBezTo>
                    <a:pt x="142" y="730"/>
                    <a:pt x="163" y="735"/>
                    <a:pt x="179" y="767"/>
                  </a:cubicBezTo>
                  <a:cubicBezTo>
                    <a:pt x="191" y="755"/>
                    <a:pt x="203" y="719"/>
                    <a:pt x="203" y="707"/>
                  </a:cubicBezTo>
                  <a:lnTo>
                    <a:pt x="203" y="612"/>
                  </a:lnTo>
                  <a:cubicBezTo>
                    <a:pt x="203" y="576"/>
                    <a:pt x="227" y="540"/>
                    <a:pt x="227" y="517"/>
                  </a:cubicBezTo>
                  <a:lnTo>
                    <a:pt x="227" y="409"/>
                  </a:lnTo>
                  <a:cubicBezTo>
                    <a:pt x="227" y="350"/>
                    <a:pt x="239" y="302"/>
                    <a:pt x="239" y="290"/>
                  </a:cubicBezTo>
                  <a:cubicBezTo>
                    <a:pt x="239" y="255"/>
                    <a:pt x="227" y="219"/>
                    <a:pt x="227" y="183"/>
                  </a:cubicBezTo>
                  <a:cubicBezTo>
                    <a:pt x="250" y="159"/>
                    <a:pt x="274" y="124"/>
                    <a:pt x="274" y="100"/>
                  </a:cubicBezTo>
                  <a:cubicBezTo>
                    <a:pt x="274" y="76"/>
                    <a:pt x="274" y="52"/>
                    <a:pt x="250" y="40"/>
                  </a:cubicBezTo>
                  <a:cubicBezTo>
                    <a:pt x="239" y="17"/>
                    <a:pt x="203" y="5"/>
                    <a:pt x="191" y="5"/>
                  </a:cubicBezTo>
                  <a:cubicBezTo>
                    <a:pt x="183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51062;p70"/>
            <p:cNvSpPr/>
            <p:nvPr/>
          </p:nvSpPr>
          <p:spPr>
            <a:xfrm>
              <a:off x="5458700" y="2811475"/>
              <a:ext cx="8650" cy="16100"/>
            </a:xfrm>
            <a:custGeom>
              <a:avLst/>
              <a:gdLst/>
              <a:ahLst/>
              <a:cxnLst/>
              <a:rect l="l" t="t" r="r" b="b"/>
              <a:pathLst>
                <a:path w="346" h="644" extrusionOk="0">
                  <a:moveTo>
                    <a:pt x="227" y="1"/>
                  </a:moveTo>
                  <a:cubicBezTo>
                    <a:pt x="191" y="1"/>
                    <a:pt x="156" y="1"/>
                    <a:pt x="156" y="25"/>
                  </a:cubicBezTo>
                  <a:cubicBezTo>
                    <a:pt x="144" y="37"/>
                    <a:pt x="144" y="49"/>
                    <a:pt x="144" y="61"/>
                  </a:cubicBezTo>
                  <a:cubicBezTo>
                    <a:pt x="144" y="96"/>
                    <a:pt x="120" y="120"/>
                    <a:pt x="132" y="156"/>
                  </a:cubicBezTo>
                  <a:cubicBezTo>
                    <a:pt x="132" y="180"/>
                    <a:pt x="120" y="251"/>
                    <a:pt x="108" y="287"/>
                  </a:cubicBezTo>
                  <a:cubicBezTo>
                    <a:pt x="84" y="322"/>
                    <a:pt x="84" y="406"/>
                    <a:pt x="72" y="442"/>
                  </a:cubicBezTo>
                  <a:cubicBezTo>
                    <a:pt x="60" y="465"/>
                    <a:pt x="108" y="537"/>
                    <a:pt x="60" y="572"/>
                  </a:cubicBezTo>
                  <a:cubicBezTo>
                    <a:pt x="60" y="584"/>
                    <a:pt x="48" y="584"/>
                    <a:pt x="25" y="584"/>
                  </a:cubicBezTo>
                  <a:cubicBezTo>
                    <a:pt x="13" y="596"/>
                    <a:pt x="1" y="608"/>
                    <a:pt x="25" y="632"/>
                  </a:cubicBezTo>
                  <a:cubicBezTo>
                    <a:pt x="48" y="644"/>
                    <a:pt x="84" y="644"/>
                    <a:pt x="108" y="644"/>
                  </a:cubicBezTo>
                  <a:cubicBezTo>
                    <a:pt x="120" y="644"/>
                    <a:pt x="132" y="644"/>
                    <a:pt x="167" y="596"/>
                  </a:cubicBezTo>
                  <a:cubicBezTo>
                    <a:pt x="179" y="584"/>
                    <a:pt x="191" y="572"/>
                    <a:pt x="191" y="549"/>
                  </a:cubicBezTo>
                  <a:cubicBezTo>
                    <a:pt x="203" y="537"/>
                    <a:pt x="203" y="513"/>
                    <a:pt x="203" y="501"/>
                  </a:cubicBezTo>
                  <a:cubicBezTo>
                    <a:pt x="203" y="465"/>
                    <a:pt x="227" y="442"/>
                    <a:pt x="227" y="418"/>
                  </a:cubicBezTo>
                  <a:cubicBezTo>
                    <a:pt x="239" y="406"/>
                    <a:pt x="239" y="382"/>
                    <a:pt x="239" y="346"/>
                  </a:cubicBezTo>
                  <a:cubicBezTo>
                    <a:pt x="251" y="311"/>
                    <a:pt x="263" y="287"/>
                    <a:pt x="263" y="275"/>
                  </a:cubicBezTo>
                  <a:lnTo>
                    <a:pt x="263" y="203"/>
                  </a:lnTo>
                  <a:cubicBezTo>
                    <a:pt x="286" y="168"/>
                    <a:pt x="286" y="144"/>
                    <a:pt x="298" y="108"/>
                  </a:cubicBezTo>
                  <a:cubicBezTo>
                    <a:pt x="298" y="108"/>
                    <a:pt x="298" y="84"/>
                    <a:pt x="310" y="61"/>
                  </a:cubicBezTo>
                  <a:cubicBezTo>
                    <a:pt x="322" y="49"/>
                    <a:pt x="346" y="37"/>
                    <a:pt x="298" y="25"/>
                  </a:cubicBezTo>
                  <a:cubicBezTo>
                    <a:pt x="263" y="1"/>
                    <a:pt x="251" y="1"/>
                    <a:pt x="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51063;p70"/>
            <p:cNvSpPr/>
            <p:nvPr/>
          </p:nvSpPr>
          <p:spPr>
            <a:xfrm>
              <a:off x="5469425" y="2806425"/>
              <a:ext cx="7750" cy="12525"/>
            </a:xfrm>
            <a:custGeom>
              <a:avLst/>
              <a:gdLst/>
              <a:ahLst/>
              <a:cxnLst/>
              <a:rect l="l" t="t" r="r" b="b"/>
              <a:pathLst>
                <a:path w="310" h="501" extrusionOk="0">
                  <a:moveTo>
                    <a:pt x="191" y="1"/>
                  </a:moveTo>
                  <a:cubicBezTo>
                    <a:pt x="167" y="1"/>
                    <a:pt x="131" y="12"/>
                    <a:pt x="131" y="12"/>
                  </a:cubicBezTo>
                  <a:cubicBezTo>
                    <a:pt x="119" y="24"/>
                    <a:pt x="119" y="36"/>
                    <a:pt x="119" y="60"/>
                  </a:cubicBezTo>
                  <a:cubicBezTo>
                    <a:pt x="119" y="72"/>
                    <a:pt x="96" y="84"/>
                    <a:pt x="108" y="120"/>
                  </a:cubicBezTo>
                  <a:cubicBezTo>
                    <a:pt x="119" y="132"/>
                    <a:pt x="108" y="191"/>
                    <a:pt x="96" y="215"/>
                  </a:cubicBezTo>
                  <a:cubicBezTo>
                    <a:pt x="96" y="251"/>
                    <a:pt x="96" y="310"/>
                    <a:pt x="72" y="334"/>
                  </a:cubicBezTo>
                  <a:cubicBezTo>
                    <a:pt x="60" y="370"/>
                    <a:pt x="96" y="429"/>
                    <a:pt x="60" y="441"/>
                  </a:cubicBezTo>
                  <a:cubicBezTo>
                    <a:pt x="60" y="453"/>
                    <a:pt x="48" y="453"/>
                    <a:pt x="36" y="453"/>
                  </a:cubicBezTo>
                  <a:cubicBezTo>
                    <a:pt x="12" y="453"/>
                    <a:pt x="0" y="477"/>
                    <a:pt x="36" y="489"/>
                  </a:cubicBezTo>
                  <a:cubicBezTo>
                    <a:pt x="48" y="501"/>
                    <a:pt x="96" y="501"/>
                    <a:pt x="108" y="501"/>
                  </a:cubicBezTo>
                  <a:cubicBezTo>
                    <a:pt x="131" y="501"/>
                    <a:pt x="155" y="501"/>
                    <a:pt x="191" y="489"/>
                  </a:cubicBezTo>
                  <a:cubicBezTo>
                    <a:pt x="215" y="489"/>
                    <a:pt x="227" y="477"/>
                    <a:pt x="227" y="453"/>
                  </a:cubicBezTo>
                  <a:lnTo>
                    <a:pt x="227" y="417"/>
                  </a:lnTo>
                  <a:cubicBezTo>
                    <a:pt x="227" y="382"/>
                    <a:pt x="238" y="370"/>
                    <a:pt x="238" y="358"/>
                  </a:cubicBezTo>
                  <a:lnTo>
                    <a:pt x="238" y="298"/>
                  </a:lnTo>
                  <a:cubicBezTo>
                    <a:pt x="238" y="263"/>
                    <a:pt x="250" y="251"/>
                    <a:pt x="250" y="239"/>
                  </a:cubicBezTo>
                  <a:lnTo>
                    <a:pt x="250" y="179"/>
                  </a:lnTo>
                  <a:cubicBezTo>
                    <a:pt x="250" y="143"/>
                    <a:pt x="250" y="132"/>
                    <a:pt x="262" y="96"/>
                  </a:cubicBezTo>
                  <a:cubicBezTo>
                    <a:pt x="262" y="84"/>
                    <a:pt x="262" y="60"/>
                    <a:pt x="286" y="60"/>
                  </a:cubicBezTo>
                  <a:cubicBezTo>
                    <a:pt x="310" y="48"/>
                    <a:pt x="310" y="24"/>
                    <a:pt x="262" y="12"/>
                  </a:cubicBezTo>
                  <a:cubicBezTo>
                    <a:pt x="238" y="1"/>
                    <a:pt x="227" y="1"/>
                    <a:pt x="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51064;p70"/>
            <p:cNvSpPr/>
            <p:nvPr/>
          </p:nvSpPr>
          <p:spPr>
            <a:xfrm>
              <a:off x="5475375" y="2801375"/>
              <a:ext cx="9850" cy="26500"/>
            </a:xfrm>
            <a:custGeom>
              <a:avLst/>
              <a:gdLst/>
              <a:ahLst/>
              <a:cxnLst/>
              <a:rect l="l" t="t" r="r" b="b"/>
              <a:pathLst>
                <a:path w="394" h="1060" extrusionOk="0">
                  <a:moveTo>
                    <a:pt x="274" y="0"/>
                  </a:moveTo>
                  <a:cubicBezTo>
                    <a:pt x="239" y="0"/>
                    <a:pt x="215" y="24"/>
                    <a:pt x="215" y="36"/>
                  </a:cubicBezTo>
                  <a:cubicBezTo>
                    <a:pt x="191" y="60"/>
                    <a:pt x="191" y="95"/>
                    <a:pt x="191" y="119"/>
                  </a:cubicBezTo>
                  <a:cubicBezTo>
                    <a:pt x="179" y="167"/>
                    <a:pt x="167" y="214"/>
                    <a:pt x="167" y="262"/>
                  </a:cubicBezTo>
                  <a:cubicBezTo>
                    <a:pt x="167" y="298"/>
                    <a:pt x="155" y="441"/>
                    <a:pt x="131" y="476"/>
                  </a:cubicBezTo>
                  <a:cubicBezTo>
                    <a:pt x="120" y="548"/>
                    <a:pt x="108" y="691"/>
                    <a:pt x="96" y="738"/>
                  </a:cubicBezTo>
                  <a:cubicBezTo>
                    <a:pt x="72" y="798"/>
                    <a:pt x="108" y="905"/>
                    <a:pt x="60" y="953"/>
                  </a:cubicBezTo>
                  <a:cubicBezTo>
                    <a:pt x="60" y="976"/>
                    <a:pt x="48" y="976"/>
                    <a:pt x="36" y="988"/>
                  </a:cubicBezTo>
                  <a:cubicBezTo>
                    <a:pt x="12" y="988"/>
                    <a:pt x="0" y="1036"/>
                    <a:pt x="36" y="1048"/>
                  </a:cubicBezTo>
                  <a:cubicBezTo>
                    <a:pt x="48" y="1060"/>
                    <a:pt x="96" y="1060"/>
                    <a:pt x="108" y="1060"/>
                  </a:cubicBezTo>
                  <a:cubicBezTo>
                    <a:pt x="120" y="1060"/>
                    <a:pt x="131" y="1048"/>
                    <a:pt x="167" y="1036"/>
                  </a:cubicBezTo>
                  <a:cubicBezTo>
                    <a:pt x="179" y="1000"/>
                    <a:pt x="215" y="988"/>
                    <a:pt x="215" y="953"/>
                  </a:cubicBezTo>
                  <a:cubicBezTo>
                    <a:pt x="215" y="941"/>
                    <a:pt x="227" y="881"/>
                    <a:pt x="227" y="857"/>
                  </a:cubicBezTo>
                  <a:cubicBezTo>
                    <a:pt x="239" y="798"/>
                    <a:pt x="239" y="750"/>
                    <a:pt x="251" y="715"/>
                  </a:cubicBezTo>
                  <a:cubicBezTo>
                    <a:pt x="251" y="703"/>
                    <a:pt x="251" y="643"/>
                    <a:pt x="274" y="595"/>
                  </a:cubicBezTo>
                  <a:cubicBezTo>
                    <a:pt x="286" y="536"/>
                    <a:pt x="298" y="476"/>
                    <a:pt x="298" y="465"/>
                  </a:cubicBezTo>
                  <a:lnTo>
                    <a:pt x="298" y="334"/>
                  </a:lnTo>
                  <a:cubicBezTo>
                    <a:pt x="310" y="274"/>
                    <a:pt x="310" y="238"/>
                    <a:pt x="334" y="179"/>
                  </a:cubicBezTo>
                  <a:cubicBezTo>
                    <a:pt x="346" y="155"/>
                    <a:pt x="346" y="107"/>
                    <a:pt x="358" y="95"/>
                  </a:cubicBezTo>
                  <a:cubicBezTo>
                    <a:pt x="370" y="60"/>
                    <a:pt x="393" y="48"/>
                    <a:pt x="346" y="24"/>
                  </a:cubicBezTo>
                  <a:cubicBezTo>
                    <a:pt x="310" y="0"/>
                    <a:pt x="298" y="0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51065;p70"/>
            <p:cNvSpPr/>
            <p:nvPr/>
          </p:nvSpPr>
          <p:spPr>
            <a:xfrm>
              <a:off x="5482225" y="2806425"/>
              <a:ext cx="10450" cy="27125"/>
            </a:xfrm>
            <a:custGeom>
              <a:avLst/>
              <a:gdLst/>
              <a:ahLst/>
              <a:cxnLst/>
              <a:rect l="l" t="t" r="r" b="b"/>
              <a:pathLst>
                <a:path w="418" h="1085" extrusionOk="0">
                  <a:moveTo>
                    <a:pt x="310" y="1"/>
                  </a:moveTo>
                  <a:cubicBezTo>
                    <a:pt x="274" y="1"/>
                    <a:pt x="250" y="12"/>
                    <a:pt x="250" y="24"/>
                  </a:cubicBezTo>
                  <a:cubicBezTo>
                    <a:pt x="227" y="60"/>
                    <a:pt x="227" y="84"/>
                    <a:pt x="215" y="120"/>
                  </a:cubicBezTo>
                  <a:cubicBezTo>
                    <a:pt x="203" y="155"/>
                    <a:pt x="179" y="203"/>
                    <a:pt x="179" y="263"/>
                  </a:cubicBezTo>
                  <a:cubicBezTo>
                    <a:pt x="179" y="298"/>
                    <a:pt x="143" y="429"/>
                    <a:pt x="131" y="489"/>
                  </a:cubicBezTo>
                  <a:cubicBezTo>
                    <a:pt x="119" y="536"/>
                    <a:pt x="96" y="679"/>
                    <a:pt x="84" y="739"/>
                  </a:cubicBezTo>
                  <a:cubicBezTo>
                    <a:pt x="72" y="798"/>
                    <a:pt x="96" y="917"/>
                    <a:pt x="60" y="977"/>
                  </a:cubicBezTo>
                  <a:cubicBezTo>
                    <a:pt x="60" y="977"/>
                    <a:pt x="36" y="977"/>
                    <a:pt x="24" y="1001"/>
                  </a:cubicBezTo>
                  <a:cubicBezTo>
                    <a:pt x="12" y="1001"/>
                    <a:pt x="0" y="1036"/>
                    <a:pt x="24" y="1048"/>
                  </a:cubicBezTo>
                  <a:cubicBezTo>
                    <a:pt x="36" y="1048"/>
                    <a:pt x="84" y="1072"/>
                    <a:pt x="96" y="1072"/>
                  </a:cubicBezTo>
                  <a:cubicBezTo>
                    <a:pt x="119" y="1072"/>
                    <a:pt x="131" y="1072"/>
                    <a:pt x="143" y="1084"/>
                  </a:cubicBezTo>
                  <a:cubicBezTo>
                    <a:pt x="155" y="1072"/>
                    <a:pt x="179" y="1036"/>
                    <a:pt x="191" y="1013"/>
                  </a:cubicBezTo>
                  <a:cubicBezTo>
                    <a:pt x="203" y="977"/>
                    <a:pt x="203" y="929"/>
                    <a:pt x="215" y="894"/>
                  </a:cubicBezTo>
                  <a:cubicBezTo>
                    <a:pt x="238" y="846"/>
                    <a:pt x="238" y="798"/>
                    <a:pt x="250" y="751"/>
                  </a:cubicBezTo>
                  <a:cubicBezTo>
                    <a:pt x="250" y="739"/>
                    <a:pt x="250" y="667"/>
                    <a:pt x="262" y="620"/>
                  </a:cubicBezTo>
                  <a:cubicBezTo>
                    <a:pt x="274" y="548"/>
                    <a:pt x="298" y="489"/>
                    <a:pt x="298" y="477"/>
                  </a:cubicBezTo>
                  <a:cubicBezTo>
                    <a:pt x="310" y="441"/>
                    <a:pt x="310" y="370"/>
                    <a:pt x="310" y="334"/>
                  </a:cubicBezTo>
                  <a:cubicBezTo>
                    <a:pt x="322" y="274"/>
                    <a:pt x="334" y="251"/>
                    <a:pt x="358" y="191"/>
                  </a:cubicBezTo>
                  <a:cubicBezTo>
                    <a:pt x="358" y="155"/>
                    <a:pt x="369" y="120"/>
                    <a:pt x="381" y="96"/>
                  </a:cubicBezTo>
                  <a:cubicBezTo>
                    <a:pt x="417" y="84"/>
                    <a:pt x="417" y="60"/>
                    <a:pt x="381" y="24"/>
                  </a:cubicBezTo>
                  <a:cubicBezTo>
                    <a:pt x="358" y="12"/>
                    <a:pt x="358" y="1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51066;p70"/>
            <p:cNvSpPr/>
            <p:nvPr/>
          </p:nvSpPr>
          <p:spPr>
            <a:xfrm>
              <a:off x="5492650" y="2816000"/>
              <a:ext cx="8050" cy="20825"/>
            </a:xfrm>
            <a:custGeom>
              <a:avLst/>
              <a:gdLst/>
              <a:ahLst/>
              <a:cxnLst/>
              <a:rect l="l" t="t" r="r" b="b"/>
              <a:pathLst>
                <a:path w="322" h="833" extrusionOk="0">
                  <a:moveTo>
                    <a:pt x="230" y="1"/>
                  </a:moveTo>
                  <a:cubicBezTo>
                    <a:pt x="208" y="1"/>
                    <a:pt x="179" y="17"/>
                    <a:pt x="179" y="34"/>
                  </a:cubicBezTo>
                  <a:cubicBezTo>
                    <a:pt x="155" y="46"/>
                    <a:pt x="155" y="58"/>
                    <a:pt x="155" y="70"/>
                  </a:cubicBezTo>
                  <a:lnTo>
                    <a:pt x="155" y="106"/>
                  </a:lnTo>
                  <a:cubicBezTo>
                    <a:pt x="143" y="130"/>
                    <a:pt x="131" y="165"/>
                    <a:pt x="131" y="213"/>
                  </a:cubicBezTo>
                  <a:cubicBezTo>
                    <a:pt x="131" y="225"/>
                    <a:pt x="119" y="332"/>
                    <a:pt x="95" y="368"/>
                  </a:cubicBezTo>
                  <a:cubicBezTo>
                    <a:pt x="83" y="415"/>
                    <a:pt x="83" y="522"/>
                    <a:pt x="71" y="570"/>
                  </a:cubicBezTo>
                  <a:cubicBezTo>
                    <a:pt x="71" y="618"/>
                    <a:pt x="95" y="701"/>
                    <a:pt x="60" y="749"/>
                  </a:cubicBezTo>
                  <a:cubicBezTo>
                    <a:pt x="60" y="749"/>
                    <a:pt x="36" y="761"/>
                    <a:pt x="24" y="761"/>
                  </a:cubicBezTo>
                  <a:cubicBezTo>
                    <a:pt x="12" y="761"/>
                    <a:pt x="0" y="784"/>
                    <a:pt x="24" y="808"/>
                  </a:cubicBezTo>
                  <a:cubicBezTo>
                    <a:pt x="36" y="820"/>
                    <a:pt x="83" y="820"/>
                    <a:pt x="95" y="820"/>
                  </a:cubicBezTo>
                  <a:cubicBezTo>
                    <a:pt x="117" y="820"/>
                    <a:pt x="130" y="820"/>
                    <a:pt x="134" y="823"/>
                  </a:cubicBezTo>
                  <a:lnTo>
                    <a:pt x="134" y="823"/>
                  </a:lnTo>
                  <a:cubicBezTo>
                    <a:pt x="140" y="810"/>
                    <a:pt x="155" y="791"/>
                    <a:pt x="155" y="772"/>
                  </a:cubicBezTo>
                  <a:cubicBezTo>
                    <a:pt x="179" y="749"/>
                    <a:pt x="179" y="713"/>
                    <a:pt x="179" y="689"/>
                  </a:cubicBezTo>
                  <a:cubicBezTo>
                    <a:pt x="191" y="642"/>
                    <a:pt x="191" y="618"/>
                    <a:pt x="202" y="582"/>
                  </a:cubicBezTo>
                  <a:cubicBezTo>
                    <a:pt x="202" y="582"/>
                    <a:pt x="202" y="534"/>
                    <a:pt x="214" y="499"/>
                  </a:cubicBezTo>
                  <a:cubicBezTo>
                    <a:pt x="238" y="451"/>
                    <a:pt x="250" y="403"/>
                    <a:pt x="250" y="391"/>
                  </a:cubicBezTo>
                  <a:lnTo>
                    <a:pt x="250" y="284"/>
                  </a:lnTo>
                  <a:cubicBezTo>
                    <a:pt x="262" y="237"/>
                    <a:pt x="262" y="213"/>
                    <a:pt x="274" y="165"/>
                  </a:cubicBezTo>
                  <a:cubicBezTo>
                    <a:pt x="298" y="130"/>
                    <a:pt x="298" y="106"/>
                    <a:pt x="310" y="94"/>
                  </a:cubicBezTo>
                  <a:lnTo>
                    <a:pt x="322" y="70"/>
                  </a:lnTo>
                  <a:lnTo>
                    <a:pt x="310" y="70"/>
                  </a:lnTo>
                  <a:cubicBezTo>
                    <a:pt x="274" y="58"/>
                    <a:pt x="262" y="46"/>
                    <a:pt x="262" y="46"/>
                  </a:cubicBezTo>
                  <a:cubicBezTo>
                    <a:pt x="262" y="46"/>
                    <a:pt x="262" y="34"/>
                    <a:pt x="250" y="10"/>
                  </a:cubicBezTo>
                  <a:cubicBezTo>
                    <a:pt x="247" y="4"/>
                    <a:pt x="239" y="1"/>
                    <a:pt x="230" y="1"/>
                  </a:cubicBezTo>
                  <a:close/>
                  <a:moveTo>
                    <a:pt x="134" y="823"/>
                  </a:moveTo>
                  <a:lnTo>
                    <a:pt x="134" y="823"/>
                  </a:lnTo>
                  <a:cubicBezTo>
                    <a:pt x="132" y="826"/>
                    <a:pt x="131" y="829"/>
                    <a:pt x="131" y="832"/>
                  </a:cubicBezTo>
                  <a:cubicBezTo>
                    <a:pt x="136" y="827"/>
                    <a:pt x="137" y="824"/>
                    <a:pt x="134" y="8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51067;p70"/>
            <p:cNvSpPr/>
            <p:nvPr/>
          </p:nvSpPr>
          <p:spPr>
            <a:xfrm>
              <a:off x="5501875" y="2821300"/>
              <a:ext cx="8050" cy="18500"/>
            </a:xfrm>
            <a:custGeom>
              <a:avLst/>
              <a:gdLst/>
              <a:ahLst/>
              <a:cxnLst/>
              <a:rect l="l" t="t" r="r" b="b"/>
              <a:pathLst>
                <a:path w="322" h="740" extrusionOk="0">
                  <a:moveTo>
                    <a:pt x="203" y="1"/>
                  </a:moveTo>
                  <a:cubicBezTo>
                    <a:pt x="179" y="1"/>
                    <a:pt x="143" y="1"/>
                    <a:pt x="143" y="13"/>
                  </a:cubicBezTo>
                  <a:cubicBezTo>
                    <a:pt x="131" y="25"/>
                    <a:pt x="131" y="60"/>
                    <a:pt x="131" y="72"/>
                  </a:cubicBezTo>
                  <a:cubicBezTo>
                    <a:pt x="131" y="108"/>
                    <a:pt x="107" y="144"/>
                    <a:pt x="119" y="179"/>
                  </a:cubicBezTo>
                  <a:cubicBezTo>
                    <a:pt x="131" y="203"/>
                    <a:pt x="119" y="310"/>
                    <a:pt x="107" y="346"/>
                  </a:cubicBezTo>
                  <a:cubicBezTo>
                    <a:pt x="83" y="370"/>
                    <a:pt x="83" y="477"/>
                    <a:pt x="72" y="525"/>
                  </a:cubicBezTo>
                  <a:cubicBezTo>
                    <a:pt x="60" y="560"/>
                    <a:pt x="107" y="644"/>
                    <a:pt x="60" y="680"/>
                  </a:cubicBezTo>
                  <a:cubicBezTo>
                    <a:pt x="60" y="680"/>
                    <a:pt x="48" y="703"/>
                    <a:pt x="24" y="703"/>
                  </a:cubicBezTo>
                  <a:cubicBezTo>
                    <a:pt x="12" y="703"/>
                    <a:pt x="0" y="727"/>
                    <a:pt x="24" y="739"/>
                  </a:cubicBezTo>
                  <a:lnTo>
                    <a:pt x="167" y="739"/>
                  </a:lnTo>
                  <a:cubicBezTo>
                    <a:pt x="179" y="727"/>
                    <a:pt x="191" y="703"/>
                    <a:pt x="191" y="680"/>
                  </a:cubicBezTo>
                  <a:cubicBezTo>
                    <a:pt x="203" y="668"/>
                    <a:pt x="203" y="644"/>
                    <a:pt x="203" y="608"/>
                  </a:cubicBezTo>
                  <a:cubicBezTo>
                    <a:pt x="203" y="584"/>
                    <a:pt x="214" y="549"/>
                    <a:pt x="214" y="525"/>
                  </a:cubicBezTo>
                  <a:lnTo>
                    <a:pt x="214" y="430"/>
                  </a:lnTo>
                  <a:cubicBezTo>
                    <a:pt x="238" y="382"/>
                    <a:pt x="250" y="346"/>
                    <a:pt x="250" y="322"/>
                  </a:cubicBezTo>
                  <a:lnTo>
                    <a:pt x="250" y="239"/>
                  </a:lnTo>
                  <a:cubicBezTo>
                    <a:pt x="262" y="191"/>
                    <a:pt x="262" y="179"/>
                    <a:pt x="286" y="132"/>
                  </a:cubicBezTo>
                  <a:cubicBezTo>
                    <a:pt x="286" y="120"/>
                    <a:pt x="286" y="84"/>
                    <a:pt x="298" y="72"/>
                  </a:cubicBezTo>
                  <a:cubicBezTo>
                    <a:pt x="322" y="60"/>
                    <a:pt x="322" y="25"/>
                    <a:pt x="286" y="13"/>
                  </a:cubicBezTo>
                  <a:cubicBezTo>
                    <a:pt x="250" y="1"/>
                    <a:pt x="238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51068;p70"/>
            <p:cNvSpPr/>
            <p:nvPr/>
          </p:nvSpPr>
          <p:spPr>
            <a:xfrm>
              <a:off x="5515250" y="2827550"/>
              <a:ext cx="5700" cy="9275"/>
            </a:xfrm>
            <a:custGeom>
              <a:avLst/>
              <a:gdLst/>
              <a:ahLst/>
              <a:cxnLst/>
              <a:rect l="l" t="t" r="r" b="b"/>
              <a:pathLst>
                <a:path w="228" h="371" extrusionOk="0">
                  <a:moveTo>
                    <a:pt x="60" y="1"/>
                  </a:moveTo>
                  <a:lnTo>
                    <a:pt x="60" y="25"/>
                  </a:lnTo>
                  <a:cubicBezTo>
                    <a:pt x="60" y="49"/>
                    <a:pt x="25" y="60"/>
                    <a:pt x="49" y="72"/>
                  </a:cubicBezTo>
                  <a:cubicBezTo>
                    <a:pt x="60" y="72"/>
                    <a:pt x="60" y="132"/>
                    <a:pt x="49" y="144"/>
                  </a:cubicBezTo>
                  <a:lnTo>
                    <a:pt x="49" y="239"/>
                  </a:lnTo>
                  <a:cubicBezTo>
                    <a:pt x="49" y="263"/>
                    <a:pt x="84" y="310"/>
                    <a:pt x="60" y="322"/>
                  </a:cubicBezTo>
                  <a:cubicBezTo>
                    <a:pt x="49" y="346"/>
                    <a:pt x="49" y="346"/>
                    <a:pt x="25" y="346"/>
                  </a:cubicBezTo>
                  <a:cubicBezTo>
                    <a:pt x="13" y="358"/>
                    <a:pt x="1" y="370"/>
                    <a:pt x="49" y="370"/>
                  </a:cubicBezTo>
                  <a:lnTo>
                    <a:pt x="120" y="370"/>
                  </a:lnTo>
                  <a:cubicBezTo>
                    <a:pt x="128" y="370"/>
                    <a:pt x="136" y="365"/>
                    <a:pt x="137" y="365"/>
                  </a:cubicBezTo>
                  <a:lnTo>
                    <a:pt x="137" y="365"/>
                  </a:lnTo>
                  <a:cubicBezTo>
                    <a:pt x="137" y="365"/>
                    <a:pt x="136" y="366"/>
                    <a:pt x="132" y="370"/>
                  </a:cubicBezTo>
                  <a:cubicBezTo>
                    <a:pt x="144" y="358"/>
                    <a:pt x="168" y="358"/>
                    <a:pt x="168" y="346"/>
                  </a:cubicBezTo>
                  <a:lnTo>
                    <a:pt x="168" y="299"/>
                  </a:lnTo>
                  <a:cubicBezTo>
                    <a:pt x="144" y="287"/>
                    <a:pt x="168" y="263"/>
                    <a:pt x="168" y="251"/>
                  </a:cubicBezTo>
                  <a:lnTo>
                    <a:pt x="168" y="203"/>
                  </a:lnTo>
                  <a:cubicBezTo>
                    <a:pt x="168" y="191"/>
                    <a:pt x="180" y="168"/>
                    <a:pt x="180" y="168"/>
                  </a:cubicBezTo>
                  <a:cubicBezTo>
                    <a:pt x="180" y="156"/>
                    <a:pt x="168" y="132"/>
                    <a:pt x="168" y="120"/>
                  </a:cubicBezTo>
                  <a:cubicBezTo>
                    <a:pt x="168" y="108"/>
                    <a:pt x="168" y="96"/>
                    <a:pt x="180" y="72"/>
                  </a:cubicBezTo>
                  <a:cubicBezTo>
                    <a:pt x="180" y="60"/>
                    <a:pt x="180" y="49"/>
                    <a:pt x="191" y="49"/>
                  </a:cubicBezTo>
                  <a:cubicBezTo>
                    <a:pt x="227" y="49"/>
                    <a:pt x="227" y="25"/>
                    <a:pt x="180" y="13"/>
                  </a:cubicBezTo>
                  <a:cubicBezTo>
                    <a:pt x="144" y="1"/>
                    <a:pt x="132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51069;p70"/>
            <p:cNvSpPr/>
            <p:nvPr/>
          </p:nvSpPr>
          <p:spPr>
            <a:xfrm>
              <a:off x="5525675" y="2825175"/>
              <a:ext cx="5675" cy="11650"/>
            </a:xfrm>
            <a:custGeom>
              <a:avLst/>
              <a:gdLst/>
              <a:ahLst/>
              <a:cxnLst/>
              <a:rect l="l" t="t" r="r" b="b"/>
              <a:pathLst>
                <a:path w="227" h="466" extrusionOk="0">
                  <a:moveTo>
                    <a:pt x="108" y="1"/>
                  </a:moveTo>
                  <a:cubicBezTo>
                    <a:pt x="84" y="1"/>
                    <a:pt x="60" y="24"/>
                    <a:pt x="60" y="24"/>
                  </a:cubicBezTo>
                  <a:lnTo>
                    <a:pt x="60" y="60"/>
                  </a:lnTo>
                  <a:cubicBezTo>
                    <a:pt x="60" y="84"/>
                    <a:pt x="48" y="108"/>
                    <a:pt x="60" y="120"/>
                  </a:cubicBezTo>
                  <a:cubicBezTo>
                    <a:pt x="72" y="144"/>
                    <a:pt x="72" y="179"/>
                    <a:pt x="60" y="215"/>
                  </a:cubicBezTo>
                  <a:lnTo>
                    <a:pt x="60" y="322"/>
                  </a:lnTo>
                  <a:cubicBezTo>
                    <a:pt x="48" y="346"/>
                    <a:pt x="84" y="394"/>
                    <a:pt x="60" y="417"/>
                  </a:cubicBezTo>
                  <a:cubicBezTo>
                    <a:pt x="48" y="441"/>
                    <a:pt x="48" y="441"/>
                    <a:pt x="24" y="441"/>
                  </a:cubicBezTo>
                  <a:cubicBezTo>
                    <a:pt x="24" y="441"/>
                    <a:pt x="1" y="465"/>
                    <a:pt x="48" y="465"/>
                  </a:cubicBezTo>
                  <a:lnTo>
                    <a:pt x="120" y="465"/>
                  </a:lnTo>
                  <a:cubicBezTo>
                    <a:pt x="132" y="465"/>
                    <a:pt x="144" y="465"/>
                    <a:pt x="120" y="453"/>
                  </a:cubicBezTo>
                  <a:cubicBezTo>
                    <a:pt x="132" y="453"/>
                    <a:pt x="144" y="441"/>
                    <a:pt x="144" y="417"/>
                  </a:cubicBezTo>
                  <a:lnTo>
                    <a:pt x="144" y="382"/>
                  </a:lnTo>
                  <a:cubicBezTo>
                    <a:pt x="144" y="346"/>
                    <a:pt x="167" y="334"/>
                    <a:pt x="167" y="322"/>
                  </a:cubicBezTo>
                  <a:lnTo>
                    <a:pt x="167" y="263"/>
                  </a:lnTo>
                  <a:cubicBezTo>
                    <a:pt x="167" y="227"/>
                    <a:pt x="179" y="215"/>
                    <a:pt x="179" y="203"/>
                  </a:cubicBezTo>
                  <a:cubicBezTo>
                    <a:pt x="179" y="179"/>
                    <a:pt x="167" y="155"/>
                    <a:pt x="167" y="144"/>
                  </a:cubicBezTo>
                  <a:cubicBezTo>
                    <a:pt x="167" y="120"/>
                    <a:pt x="179" y="108"/>
                    <a:pt x="179" y="84"/>
                  </a:cubicBezTo>
                  <a:cubicBezTo>
                    <a:pt x="179" y="60"/>
                    <a:pt x="179" y="48"/>
                    <a:pt x="191" y="36"/>
                  </a:cubicBezTo>
                  <a:cubicBezTo>
                    <a:pt x="227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51070;p70"/>
            <p:cNvSpPr/>
            <p:nvPr/>
          </p:nvSpPr>
          <p:spPr>
            <a:xfrm>
              <a:off x="5533125" y="28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60" y="1"/>
                  </a:moveTo>
                  <a:lnTo>
                    <a:pt x="60" y="36"/>
                  </a:lnTo>
                  <a:cubicBezTo>
                    <a:pt x="48" y="36"/>
                    <a:pt x="24" y="48"/>
                    <a:pt x="48" y="72"/>
                  </a:cubicBezTo>
                  <a:cubicBezTo>
                    <a:pt x="60" y="84"/>
                    <a:pt x="60" y="108"/>
                    <a:pt x="48" y="132"/>
                  </a:cubicBezTo>
                  <a:lnTo>
                    <a:pt x="48" y="191"/>
                  </a:lnTo>
                  <a:cubicBezTo>
                    <a:pt x="48" y="203"/>
                    <a:pt x="84" y="227"/>
                    <a:pt x="60" y="251"/>
                  </a:cubicBezTo>
                  <a:lnTo>
                    <a:pt x="24" y="251"/>
                  </a:lnTo>
                  <a:cubicBezTo>
                    <a:pt x="12" y="251"/>
                    <a:pt x="0" y="263"/>
                    <a:pt x="48" y="263"/>
                  </a:cubicBezTo>
                  <a:lnTo>
                    <a:pt x="119" y="263"/>
                  </a:lnTo>
                  <a:cubicBezTo>
                    <a:pt x="143" y="263"/>
                    <a:pt x="167" y="263"/>
                    <a:pt x="131" y="251"/>
                  </a:cubicBezTo>
                  <a:cubicBezTo>
                    <a:pt x="143" y="251"/>
                    <a:pt x="167" y="227"/>
                    <a:pt x="167" y="227"/>
                  </a:cubicBezTo>
                  <a:lnTo>
                    <a:pt x="167" y="203"/>
                  </a:lnTo>
                  <a:lnTo>
                    <a:pt x="167" y="167"/>
                  </a:lnTo>
                  <a:lnTo>
                    <a:pt x="167" y="144"/>
                  </a:lnTo>
                  <a:cubicBezTo>
                    <a:pt x="167" y="132"/>
                    <a:pt x="179" y="108"/>
                    <a:pt x="179" y="108"/>
                  </a:cubicBezTo>
                  <a:cubicBezTo>
                    <a:pt x="179" y="108"/>
                    <a:pt x="167" y="96"/>
                    <a:pt x="167" y="84"/>
                  </a:cubicBezTo>
                  <a:cubicBezTo>
                    <a:pt x="167" y="72"/>
                    <a:pt x="179" y="72"/>
                    <a:pt x="179" y="48"/>
                  </a:cubicBezTo>
                  <a:cubicBezTo>
                    <a:pt x="179" y="48"/>
                    <a:pt x="179" y="36"/>
                    <a:pt x="191" y="36"/>
                  </a:cubicBezTo>
                  <a:cubicBezTo>
                    <a:pt x="227" y="36"/>
                    <a:pt x="227" y="36"/>
                    <a:pt x="179" y="24"/>
                  </a:cubicBezTo>
                  <a:cubicBezTo>
                    <a:pt x="143" y="1"/>
                    <a:pt x="131" y="1"/>
                    <a:pt x="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51071;p70"/>
            <p:cNvSpPr/>
            <p:nvPr/>
          </p:nvSpPr>
          <p:spPr>
            <a:xfrm>
              <a:off x="5540850" y="2821600"/>
              <a:ext cx="5700" cy="7475"/>
            </a:xfrm>
            <a:custGeom>
              <a:avLst/>
              <a:gdLst/>
              <a:ahLst/>
              <a:cxnLst/>
              <a:rect l="l" t="t" r="r" b="b"/>
              <a:pathLst>
                <a:path w="228" h="299" extrusionOk="0">
                  <a:moveTo>
                    <a:pt x="60" y="1"/>
                  </a:moveTo>
                  <a:lnTo>
                    <a:pt x="60" y="37"/>
                  </a:lnTo>
                  <a:cubicBezTo>
                    <a:pt x="48" y="48"/>
                    <a:pt x="37" y="60"/>
                    <a:pt x="48" y="72"/>
                  </a:cubicBezTo>
                  <a:cubicBezTo>
                    <a:pt x="60" y="72"/>
                    <a:pt x="60" y="120"/>
                    <a:pt x="48" y="132"/>
                  </a:cubicBezTo>
                  <a:lnTo>
                    <a:pt x="48" y="203"/>
                  </a:lnTo>
                  <a:cubicBezTo>
                    <a:pt x="48" y="239"/>
                    <a:pt x="96" y="263"/>
                    <a:pt x="60" y="287"/>
                  </a:cubicBezTo>
                  <a:lnTo>
                    <a:pt x="37" y="287"/>
                  </a:lnTo>
                  <a:cubicBezTo>
                    <a:pt x="13" y="287"/>
                    <a:pt x="1" y="298"/>
                    <a:pt x="48" y="298"/>
                  </a:cubicBezTo>
                  <a:lnTo>
                    <a:pt x="120" y="298"/>
                  </a:lnTo>
                  <a:cubicBezTo>
                    <a:pt x="132" y="298"/>
                    <a:pt x="168" y="298"/>
                    <a:pt x="120" y="287"/>
                  </a:cubicBezTo>
                  <a:cubicBezTo>
                    <a:pt x="132" y="287"/>
                    <a:pt x="156" y="275"/>
                    <a:pt x="156" y="275"/>
                  </a:cubicBezTo>
                  <a:lnTo>
                    <a:pt x="156" y="239"/>
                  </a:lnTo>
                  <a:cubicBezTo>
                    <a:pt x="156" y="227"/>
                    <a:pt x="168" y="227"/>
                    <a:pt x="168" y="215"/>
                  </a:cubicBezTo>
                  <a:lnTo>
                    <a:pt x="168" y="179"/>
                  </a:lnTo>
                  <a:cubicBezTo>
                    <a:pt x="168" y="156"/>
                    <a:pt x="179" y="132"/>
                    <a:pt x="179" y="132"/>
                  </a:cubicBezTo>
                  <a:cubicBezTo>
                    <a:pt x="179" y="132"/>
                    <a:pt x="168" y="120"/>
                    <a:pt x="168" y="108"/>
                  </a:cubicBezTo>
                  <a:cubicBezTo>
                    <a:pt x="168" y="96"/>
                    <a:pt x="179" y="72"/>
                    <a:pt x="179" y="60"/>
                  </a:cubicBezTo>
                  <a:cubicBezTo>
                    <a:pt x="179" y="60"/>
                    <a:pt x="179" y="48"/>
                    <a:pt x="191" y="48"/>
                  </a:cubicBezTo>
                  <a:cubicBezTo>
                    <a:pt x="227" y="37"/>
                    <a:pt x="227" y="37"/>
                    <a:pt x="179" y="13"/>
                  </a:cubicBezTo>
                  <a:cubicBezTo>
                    <a:pt x="156" y="13"/>
                    <a:pt x="132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51072;p70"/>
            <p:cNvSpPr/>
            <p:nvPr/>
          </p:nvSpPr>
          <p:spPr>
            <a:xfrm>
              <a:off x="5547100" y="2817450"/>
              <a:ext cx="5700" cy="7150"/>
            </a:xfrm>
            <a:custGeom>
              <a:avLst/>
              <a:gdLst/>
              <a:ahLst/>
              <a:cxnLst/>
              <a:rect l="l" t="t" r="r" b="b"/>
              <a:pathLst>
                <a:path w="228" h="286" extrusionOk="0">
                  <a:moveTo>
                    <a:pt x="60" y="0"/>
                  </a:moveTo>
                  <a:lnTo>
                    <a:pt x="60" y="36"/>
                  </a:lnTo>
                  <a:cubicBezTo>
                    <a:pt x="60" y="48"/>
                    <a:pt x="49" y="60"/>
                    <a:pt x="60" y="83"/>
                  </a:cubicBezTo>
                  <a:cubicBezTo>
                    <a:pt x="84" y="95"/>
                    <a:pt x="84" y="119"/>
                    <a:pt x="60" y="143"/>
                  </a:cubicBezTo>
                  <a:lnTo>
                    <a:pt x="60" y="214"/>
                  </a:lnTo>
                  <a:cubicBezTo>
                    <a:pt x="49" y="226"/>
                    <a:pt x="96" y="262"/>
                    <a:pt x="60" y="274"/>
                  </a:cubicBezTo>
                  <a:lnTo>
                    <a:pt x="37" y="274"/>
                  </a:lnTo>
                  <a:cubicBezTo>
                    <a:pt x="37" y="274"/>
                    <a:pt x="1" y="286"/>
                    <a:pt x="49" y="286"/>
                  </a:cubicBezTo>
                  <a:lnTo>
                    <a:pt x="120" y="286"/>
                  </a:lnTo>
                  <a:cubicBezTo>
                    <a:pt x="144" y="286"/>
                    <a:pt x="156" y="274"/>
                    <a:pt x="156" y="274"/>
                  </a:cubicBezTo>
                  <a:lnTo>
                    <a:pt x="156" y="238"/>
                  </a:lnTo>
                  <a:cubicBezTo>
                    <a:pt x="156" y="226"/>
                    <a:pt x="168" y="226"/>
                    <a:pt x="168" y="214"/>
                  </a:cubicBezTo>
                  <a:lnTo>
                    <a:pt x="168" y="179"/>
                  </a:lnTo>
                  <a:cubicBezTo>
                    <a:pt x="168" y="155"/>
                    <a:pt x="179" y="143"/>
                    <a:pt x="179" y="143"/>
                  </a:cubicBezTo>
                  <a:cubicBezTo>
                    <a:pt x="179" y="143"/>
                    <a:pt x="168" y="119"/>
                    <a:pt x="168" y="107"/>
                  </a:cubicBezTo>
                  <a:cubicBezTo>
                    <a:pt x="168" y="95"/>
                    <a:pt x="179" y="83"/>
                    <a:pt x="179" y="60"/>
                  </a:cubicBezTo>
                  <a:cubicBezTo>
                    <a:pt x="179" y="48"/>
                    <a:pt x="179" y="36"/>
                    <a:pt x="203" y="36"/>
                  </a:cubicBezTo>
                  <a:cubicBezTo>
                    <a:pt x="227" y="36"/>
                    <a:pt x="227" y="36"/>
                    <a:pt x="179" y="24"/>
                  </a:cubicBezTo>
                  <a:cubicBezTo>
                    <a:pt x="156" y="0"/>
                    <a:pt x="14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51073;p70"/>
            <p:cNvSpPr/>
            <p:nvPr/>
          </p:nvSpPr>
          <p:spPr>
            <a:xfrm>
              <a:off x="5249450" y="2887300"/>
              <a:ext cx="105675" cy="39200"/>
            </a:xfrm>
            <a:custGeom>
              <a:avLst/>
              <a:gdLst/>
              <a:ahLst/>
              <a:cxnLst/>
              <a:rect l="l" t="t" r="r" b="b"/>
              <a:pathLst>
                <a:path w="4227" h="1568" extrusionOk="0">
                  <a:moveTo>
                    <a:pt x="4198" y="0"/>
                  </a:moveTo>
                  <a:cubicBezTo>
                    <a:pt x="4191" y="0"/>
                    <a:pt x="4181" y="2"/>
                    <a:pt x="4168" y="4"/>
                  </a:cubicBezTo>
                  <a:cubicBezTo>
                    <a:pt x="4132" y="16"/>
                    <a:pt x="4073" y="52"/>
                    <a:pt x="4025" y="99"/>
                  </a:cubicBezTo>
                  <a:cubicBezTo>
                    <a:pt x="3930" y="171"/>
                    <a:pt x="3846" y="242"/>
                    <a:pt x="3739" y="302"/>
                  </a:cubicBezTo>
                  <a:cubicBezTo>
                    <a:pt x="3561" y="409"/>
                    <a:pt x="3382" y="468"/>
                    <a:pt x="3203" y="540"/>
                  </a:cubicBezTo>
                  <a:cubicBezTo>
                    <a:pt x="3144" y="576"/>
                    <a:pt x="2977" y="611"/>
                    <a:pt x="2799" y="659"/>
                  </a:cubicBezTo>
                  <a:cubicBezTo>
                    <a:pt x="2620" y="707"/>
                    <a:pt x="2430" y="730"/>
                    <a:pt x="2322" y="754"/>
                  </a:cubicBezTo>
                  <a:cubicBezTo>
                    <a:pt x="2203" y="778"/>
                    <a:pt x="2013" y="814"/>
                    <a:pt x="1810" y="849"/>
                  </a:cubicBezTo>
                  <a:cubicBezTo>
                    <a:pt x="1596" y="897"/>
                    <a:pt x="1394" y="957"/>
                    <a:pt x="1287" y="992"/>
                  </a:cubicBezTo>
                  <a:cubicBezTo>
                    <a:pt x="1036" y="1064"/>
                    <a:pt x="632" y="1338"/>
                    <a:pt x="394" y="1373"/>
                  </a:cubicBezTo>
                  <a:cubicBezTo>
                    <a:pt x="346" y="1385"/>
                    <a:pt x="322" y="1385"/>
                    <a:pt x="274" y="1385"/>
                  </a:cubicBezTo>
                  <a:cubicBezTo>
                    <a:pt x="215" y="1409"/>
                    <a:pt x="48" y="1421"/>
                    <a:pt x="24" y="1469"/>
                  </a:cubicBezTo>
                  <a:cubicBezTo>
                    <a:pt x="1" y="1492"/>
                    <a:pt x="36" y="1528"/>
                    <a:pt x="48" y="1540"/>
                  </a:cubicBezTo>
                  <a:cubicBezTo>
                    <a:pt x="58" y="1550"/>
                    <a:pt x="83" y="1567"/>
                    <a:pt x="124" y="1567"/>
                  </a:cubicBezTo>
                  <a:cubicBezTo>
                    <a:pt x="134" y="1567"/>
                    <a:pt x="144" y="1566"/>
                    <a:pt x="155" y="1564"/>
                  </a:cubicBezTo>
                  <a:cubicBezTo>
                    <a:pt x="274" y="1552"/>
                    <a:pt x="394" y="1540"/>
                    <a:pt x="501" y="1492"/>
                  </a:cubicBezTo>
                  <a:cubicBezTo>
                    <a:pt x="620" y="1445"/>
                    <a:pt x="775" y="1373"/>
                    <a:pt x="929" y="1302"/>
                  </a:cubicBezTo>
                  <a:cubicBezTo>
                    <a:pt x="1120" y="1207"/>
                    <a:pt x="1287" y="1147"/>
                    <a:pt x="1429" y="1111"/>
                  </a:cubicBezTo>
                  <a:cubicBezTo>
                    <a:pt x="1477" y="1088"/>
                    <a:pt x="1715" y="1016"/>
                    <a:pt x="1929" y="968"/>
                  </a:cubicBezTo>
                  <a:cubicBezTo>
                    <a:pt x="2191" y="909"/>
                    <a:pt x="2441" y="885"/>
                    <a:pt x="2525" y="873"/>
                  </a:cubicBezTo>
                  <a:cubicBezTo>
                    <a:pt x="2656" y="838"/>
                    <a:pt x="2906" y="766"/>
                    <a:pt x="3037" y="730"/>
                  </a:cubicBezTo>
                  <a:cubicBezTo>
                    <a:pt x="3156" y="707"/>
                    <a:pt x="3263" y="671"/>
                    <a:pt x="3358" y="647"/>
                  </a:cubicBezTo>
                  <a:cubicBezTo>
                    <a:pt x="3442" y="611"/>
                    <a:pt x="3537" y="587"/>
                    <a:pt x="3656" y="528"/>
                  </a:cubicBezTo>
                  <a:cubicBezTo>
                    <a:pt x="3739" y="480"/>
                    <a:pt x="3918" y="361"/>
                    <a:pt x="3989" y="314"/>
                  </a:cubicBezTo>
                  <a:cubicBezTo>
                    <a:pt x="4108" y="254"/>
                    <a:pt x="4192" y="171"/>
                    <a:pt x="4215" y="76"/>
                  </a:cubicBezTo>
                  <a:cubicBezTo>
                    <a:pt x="4225" y="19"/>
                    <a:pt x="4227" y="0"/>
                    <a:pt x="41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51074;p70"/>
            <p:cNvSpPr/>
            <p:nvPr/>
          </p:nvSpPr>
          <p:spPr>
            <a:xfrm>
              <a:off x="5269400" y="2894525"/>
              <a:ext cx="49725" cy="11550"/>
            </a:xfrm>
            <a:custGeom>
              <a:avLst/>
              <a:gdLst/>
              <a:ahLst/>
              <a:cxnLst/>
              <a:rect l="l" t="t" r="r" b="b"/>
              <a:pathLst>
                <a:path w="1989" h="462" extrusionOk="0">
                  <a:moveTo>
                    <a:pt x="1882" y="1"/>
                  </a:moveTo>
                  <a:cubicBezTo>
                    <a:pt x="1822" y="13"/>
                    <a:pt x="1762" y="48"/>
                    <a:pt x="1727" y="72"/>
                  </a:cubicBezTo>
                  <a:cubicBezTo>
                    <a:pt x="1643" y="120"/>
                    <a:pt x="1560" y="132"/>
                    <a:pt x="1489" y="179"/>
                  </a:cubicBezTo>
                  <a:cubicBezTo>
                    <a:pt x="1453" y="191"/>
                    <a:pt x="1381" y="203"/>
                    <a:pt x="1310" y="227"/>
                  </a:cubicBezTo>
                  <a:cubicBezTo>
                    <a:pt x="1282" y="231"/>
                    <a:pt x="1254" y="232"/>
                    <a:pt x="1228" y="232"/>
                  </a:cubicBezTo>
                  <a:cubicBezTo>
                    <a:pt x="1175" y="232"/>
                    <a:pt x="1127" y="227"/>
                    <a:pt x="1096" y="227"/>
                  </a:cubicBezTo>
                  <a:cubicBezTo>
                    <a:pt x="1000" y="203"/>
                    <a:pt x="727" y="179"/>
                    <a:pt x="619" y="179"/>
                  </a:cubicBezTo>
                  <a:cubicBezTo>
                    <a:pt x="560" y="179"/>
                    <a:pt x="477" y="179"/>
                    <a:pt x="381" y="203"/>
                  </a:cubicBezTo>
                  <a:cubicBezTo>
                    <a:pt x="298" y="227"/>
                    <a:pt x="215" y="263"/>
                    <a:pt x="155" y="287"/>
                  </a:cubicBezTo>
                  <a:cubicBezTo>
                    <a:pt x="143" y="298"/>
                    <a:pt x="131" y="298"/>
                    <a:pt x="96" y="298"/>
                  </a:cubicBezTo>
                  <a:cubicBezTo>
                    <a:pt x="72" y="298"/>
                    <a:pt x="0" y="358"/>
                    <a:pt x="12" y="406"/>
                  </a:cubicBezTo>
                  <a:cubicBezTo>
                    <a:pt x="12" y="429"/>
                    <a:pt x="60" y="453"/>
                    <a:pt x="72" y="453"/>
                  </a:cubicBezTo>
                  <a:cubicBezTo>
                    <a:pt x="77" y="458"/>
                    <a:pt x="82" y="461"/>
                    <a:pt x="86" y="461"/>
                  </a:cubicBezTo>
                  <a:cubicBezTo>
                    <a:pt x="92" y="461"/>
                    <a:pt x="96" y="455"/>
                    <a:pt x="96" y="441"/>
                  </a:cubicBezTo>
                  <a:cubicBezTo>
                    <a:pt x="131" y="418"/>
                    <a:pt x="179" y="406"/>
                    <a:pt x="215" y="382"/>
                  </a:cubicBezTo>
                  <a:cubicBezTo>
                    <a:pt x="262" y="370"/>
                    <a:pt x="334" y="346"/>
                    <a:pt x="393" y="322"/>
                  </a:cubicBezTo>
                  <a:cubicBezTo>
                    <a:pt x="425" y="318"/>
                    <a:pt x="454" y="317"/>
                    <a:pt x="481" y="317"/>
                  </a:cubicBezTo>
                  <a:cubicBezTo>
                    <a:pt x="536" y="317"/>
                    <a:pt x="584" y="322"/>
                    <a:pt x="631" y="322"/>
                  </a:cubicBezTo>
                  <a:cubicBezTo>
                    <a:pt x="667" y="322"/>
                    <a:pt x="786" y="322"/>
                    <a:pt x="870" y="346"/>
                  </a:cubicBezTo>
                  <a:cubicBezTo>
                    <a:pt x="1000" y="358"/>
                    <a:pt x="1108" y="370"/>
                    <a:pt x="1155" y="370"/>
                  </a:cubicBezTo>
                  <a:cubicBezTo>
                    <a:pt x="1215" y="370"/>
                    <a:pt x="1346" y="346"/>
                    <a:pt x="1405" y="322"/>
                  </a:cubicBezTo>
                  <a:cubicBezTo>
                    <a:pt x="1512" y="310"/>
                    <a:pt x="1584" y="287"/>
                    <a:pt x="1691" y="239"/>
                  </a:cubicBezTo>
                  <a:cubicBezTo>
                    <a:pt x="1739" y="227"/>
                    <a:pt x="1822" y="168"/>
                    <a:pt x="1858" y="168"/>
                  </a:cubicBezTo>
                  <a:cubicBezTo>
                    <a:pt x="1917" y="168"/>
                    <a:pt x="1929" y="168"/>
                    <a:pt x="1965" y="120"/>
                  </a:cubicBezTo>
                  <a:cubicBezTo>
                    <a:pt x="1977" y="84"/>
                    <a:pt x="1989" y="84"/>
                    <a:pt x="1977" y="48"/>
                  </a:cubicBezTo>
                  <a:cubicBezTo>
                    <a:pt x="1965" y="13"/>
                    <a:pt x="1917" y="1"/>
                    <a:pt x="1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51075;p70"/>
            <p:cNvSpPr/>
            <p:nvPr/>
          </p:nvSpPr>
          <p:spPr>
            <a:xfrm>
              <a:off x="5275350" y="3160625"/>
              <a:ext cx="28600" cy="7100"/>
            </a:xfrm>
            <a:custGeom>
              <a:avLst/>
              <a:gdLst/>
              <a:ahLst/>
              <a:cxnLst/>
              <a:rect l="l" t="t" r="r" b="b"/>
              <a:pathLst>
                <a:path w="1144" h="284" extrusionOk="0">
                  <a:moveTo>
                    <a:pt x="24" y="1"/>
                  </a:moveTo>
                  <a:cubicBezTo>
                    <a:pt x="12" y="13"/>
                    <a:pt x="0" y="25"/>
                    <a:pt x="0" y="49"/>
                  </a:cubicBezTo>
                  <a:cubicBezTo>
                    <a:pt x="12" y="61"/>
                    <a:pt x="24" y="84"/>
                    <a:pt x="36" y="108"/>
                  </a:cubicBezTo>
                  <a:lnTo>
                    <a:pt x="84" y="144"/>
                  </a:lnTo>
                  <a:cubicBezTo>
                    <a:pt x="96" y="144"/>
                    <a:pt x="120" y="168"/>
                    <a:pt x="143" y="168"/>
                  </a:cubicBezTo>
                  <a:lnTo>
                    <a:pt x="251" y="168"/>
                  </a:lnTo>
                  <a:cubicBezTo>
                    <a:pt x="298" y="168"/>
                    <a:pt x="334" y="180"/>
                    <a:pt x="381" y="180"/>
                  </a:cubicBezTo>
                  <a:cubicBezTo>
                    <a:pt x="393" y="191"/>
                    <a:pt x="477" y="191"/>
                    <a:pt x="512" y="191"/>
                  </a:cubicBezTo>
                  <a:cubicBezTo>
                    <a:pt x="596" y="203"/>
                    <a:pt x="655" y="227"/>
                    <a:pt x="667" y="227"/>
                  </a:cubicBezTo>
                  <a:lnTo>
                    <a:pt x="798" y="227"/>
                  </a:lnTo>
                  <a:cubicBezTo>
                    <a:pt x="858" y="239"/>
                    <a:pt x="893" y="239"/>
                    <a:pt x="953" y="251"/>
                  </a:cubicBezTo>
                  <a:cubicBezTo>
                    <a:pt x="965" y="251"/>
                    <a:pt x="1024" y="251"/>
                    <a:pt x="1036" y="263"/>
                  </a:cubicBezTo>
                  <a:cubicBezTo>
                    <a:pt x="1054" y="275"/>
                    <a:pt x="1066" y="284"/>
                    <a:pt x="1077" y="284"/>
                  </a:cubicBezTo>
                  <a:cubicBezTo>
                    <a:pt x="1087" y="284"/>
                    <a:pt x="1096" y="275"/>
                    <a:pt x="1108" y="251"/>
                  </a:cubicBezTo>
                  <a:cubicBezTo>
                    <a:pt x="1132" y="227"/>
                    <a:pt x="1143" y="203"/>
                    <a:pt x="1132" y="180"/>
                  </a:cubicBezTo>
                  <a:cubicBezTo>
                    <a:pt x="1132" y="144"/>
                    <a:pt x="1108" y="120"/>
                    <a:pt x="1096" y="120"/>
                  </a:cubicBezTo>
                  <a:cubicBezTo>
                    <a:pt x="1072" y="108"/>
                    <a:pt x="1036" y="108"/>
                    <a:pt x="1013" y="108"/>
                  </a:cubicBezTo>
                  <a:cubicBezTo>
                    <a:pt x="972" y="108"/>
                    <a:pt x="922" y="82"/>
                    <a:pt x="879" y="82"/>
                  </a:cubicBezTo>
                  <a:cubicBezTo>
                    <a:pt x="872" y="82"/>
                    <a:pt x="865" y="83"/>
                    <a:pt x="858" y="84"/>
                  </a:cubicBezTo>
                  <a:cubicBezTo>
                    <a:pt x="850" y="92"/>
                    <a:pt x="832" y="95"/>
                    <a:pt x="807" y="95"/>
                  </a:cubicBezTo>
                  <a:cubicBezTo>
                    <a:pt x="753" y="95"/>
                    <a:pt x="673" y="81"/>
                    <a:pt x="632" y="72"/>
                  </a:cubicBezTo>
                  <a:cubicBezTo>
                    <a:pt x="596" y="61"/>
                    <a:pt x="441" y="61"/>
                    <a:pt x="381" y="49"/>
                  </a:cubicBezTo>
                  <a:cubicBezTo>
                    <a:pt x="360" y="42"/>
                    <a:pt x="336" y="40"/>
                    <a:pt x="310" y="40"/>
                  </a:cubicBezTo>
                  <a:cubicBezTo>
                    <a:pt x="283" y="40"/>
                    <a:pt x="254" y="42"/>
                    <a:pt x="227" y="42"/>
                  </a:cubicBezTo>
                  <a:cubicBezTo>
                    <a:pt x="192" y="42"/>
                    <a:pt x="159" y="39"/>
                    <a:pt x="131" y="25"/>
                  </a:cubicBezTo>
                  <a:cubicBezTo>
                    <a:pt x="120" y="13"/>
                    <a:pt x="96" y="13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51076;p70"/>
            <p:cNvSpPr/>
            <p:nvPr/>
          </p:nvSpPr>
          <p:spPr>
            <a:xfrm>
              <a:off x="5286375" y="3150475"/>
              <a:ext cx="25325" cy="5825"/>
            </a:xfrm>
            <a:custGeom>
              <a:avLst/>
              <a:gdLst/>
              <a:ahLst/>
              <a:cxnLst/>
              <a:rect l="l" t="t" r="r" b="b"/>
              <a:pathLst>
                <a:path w="1013" h="233" extrusionOk="0">
                  <a:moveTo>
                    <a:pt x="12" y="133"/>
                  </a:moveTo>
                  <a:cubicBezTo>
                    <a:pt x="19" y="140"/>
                    <a:pt x="22" y="143"/>
                    <a:pt x="22" y="143"/>
                  </a:cubicBezTo>
                  <a:cubicBezTo>
                    <a:pt x="23" y="143"/>
                    <a:pt x="21" y="139"/>
                    <a:pt x="18" y="133"/>
                  </a:cubicBezTo>
                  <a:lnTo>
                    <a:pt x="18" y="133"/>
                  </a:lnTo>
                  <a:cubicBezTo>
                    <a:pt x="16" y="133"/>
                    <a:pt x="14" y="133"/>
                    <a:pt x="12" y="133"/>
                  </a:cubicBezTo>
                  <a:close/>
                  <a:moveTo>
                    <a:pt x="39" y="1"/>
                  </a:moveTo>
                  <a:cubicBezTo>
                    <a:pt x="21" y="1"/>
                    <a:pt x="0" y="6"/>
                    <a:pt x="0" y="38"/>
                  </a:cubicBezTo>
                  <a:cubicBezTo>
                    <a:pt x="0" y="62"/>
                    <a:pt x="12" y="86"/>
                    <a:pt x="12" y="109"/>
                  </a:cubicBezTo>
                  <a:cubicBezTo>
                    <a:pt x="12" y="118"/>
                    <a:pt x="15" y="127"/>
                    <a:pt x="18" y="133"/>
                  </a:cubicBezTo>
                  <a:lnTo>
                    <a:pt x="18" y="133"/>
                  </a:lnTo>
                  <a:cubicBezTo>
                    <a:pt x="49" y="135"/>
                    <a:pt x="62" y="145"/>
                    <a:pt x="95" y="145"/>
                  </a:cubicBezTo>
                  <a:lnTo>
                    <a:pt x="179" y="145"/>
                  </a:lnTo>
                  <a:cubicBezTo>
                    <a:pt x="226" y="145"/>
                    <a:pt x="274" y="169"/>
                    <a:pt x="298" y="169"/>
                  </a:cubicBezTo>
                  <a:lnTo>
                    <a:pt x="417" y="169"/>
                  </a:lnTo>
                  <a:cubicBezTo>
                    <a:pt x="476" y="169"/>
                    <a:pt x="536" y="181"/>
                    <a:pt x="548" y="181"/>
                  </a:cubicBezTo>
                  <a:cubicBezTo>
                    <a:pt x="560" y="185"/>
                    <a:pt x="574" y="186"/>
                    <a:pt x="589" y="186"/>
                  </a:cubicBezTo>
                  <a:cubicBezTo>
                    <a:pt x="619" y="186"/>
                    <a:pt x="651" y="181"/>
                    <a:pt x="667" y="181"/>
                  </a:cubicBezTo>
                  <a:cubicBezTo>
                    <a:pt x="726" y="181"/>
                    <a:pt x="762" y="181"/>
                    <a:pt x="822" y="193"/>
                  </a:cubicBezTo>
                  <a:cubicBezTo>
                    <a:pt x="845" y="193"/>
                    <a:pt x="893" y="193"/>
                    <a:pt x="905" y="216"/>
                  </a:cubicBezTo>
                  <a:cubicBezTo>
                    <a:pt x="920" y="226"/>
                    <a:pt x="932" y="232"/>
                    <a:pt x="944" y="232"/>
                  </a:cubicBezTo>
                  <a:cubicBezTo>
                    <a:pt x="960" y="232"/>
                    <a:pt x="974" y="221"/>
                    <a:pt x="988" y="193"/>
                  </a:cubicBezTo>
                  <a:cubicBezTo>
                    <a:pt x="1000" y="169"/>
                    <a:pt x="1012" y="157"/>
                    <a:pt x="1000" y="121"/>
                  </a:cubicBezTo>
                  <a:cubicBezTo>
                    <a:pt x="1000" y="109"/>
                    <a:pt x="988" y="74"/>
                    <a:pt x="964" y="74"/>
                  </a:cubicBezTo>
                  <a:lnTo>
                    <a:pt x="893" y="74"/>
                  </a:lnTo>
                  <a:cubicBezTo>
                    <a:pt x="855" y="74"/>
                    <a:pt x="824" y="58"/>
                    <a:pt x="789" y="58"/>
                  </a:cubicBezTo>
                  <a:cubicBezTo>
                    <a:pt x="781" y="58"/>
                    <a:pt x="772" y="59"/>
                    <a:pt x="762" y="62"/>
                  </a:cubicBezTo>
                  <a:cubicBezTo>
                    <a:pt x="726" y="62"/>
                    <a:pt x="595" y="62"/>
                    <a:pt x="548" y="50"/>
                  </a:cubicBezTo>
                  <a:cubicBezTo>
                    <a:pt x="518" y="44"/>
                    <a:pt x="470" y="44"/>
                    <a:pt x="424" y="44"/>
                  </a:cubicBezTo>
                  <a:cubicBezTo>
                    <a:pt x="378" y="44"/>
                    <a:pt x="333" y="44"/>
                    <a:pt x="310" y="38"/>
                  </a:cubicBezTo>
                  <a:cubicBezTo>
                    <a:pt x="297" y="33"/>
                    <a:pt x="283" y="31"/>
                    <a:pt x="268" y="31"/>
                  </a:cubicBezTo>
                  <a:cubicBezTo>
                    <a:pt x="226" y="31"/>
                    <a:pt x="178" y="45"/>
                    <a:pt x="137" y="45"/>
                  </a:cubicBezTo>
                  <a:cubicBezTo>
                    <a:pt x="122" y="45"/>
                    <a:pt x="108" y="43"/>
                    <a:pt x="95" y="38"/>
                  </a:cubicBezTo>
                  <a:lnTo>
                    <a:pt x="60" y="2"/>
                  </a:lnTo>
                  <a:cubicBezTo>
                    <a:pt x="56" y="2"/>
                    <a:pt x="48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51077;p70"/>
            <p:cNvSpPr/>
            <p:nvPr/>
          </p:nvSpPr>
          <p:spPr>
            <a:xfrm>
              <a:off x="5288750" y="3138775"/>
              <a:ext cx="27400" cy="7150"/>
            </a:xfrm>
            <a:custGeom>
              <a:avLst/>
              <a:gdLst/>
              <a:ahLst/>
              <a:cxnLst/>
              <a:rect l="l" t="t" r="r" b="b"/>
              <a:pathLst>
                <a:path w="1096" h="286" extrusionOk="0">
                  <a:moveTo>
                    <a:pt x="67" y="1"/>
                  </a:moveTo>
                  <a:cubicBezTo>
                    <a:pt x="58" y="1"/>
                    <a:pt x="48" y="2"/>
                    <a:pt x="36" y="6"/>
                  </a:cubicBezTo>
                  <a:cubicBezTo>
                    <a:pt x="12" y="30"/>
                    <a:pt x="0" y="53"/>
                    <a:pt x="12" y="65"/>
                  </a:cubicBezTo>
                  <a:cubicBezTo>
                    <a:pt x="12" y="101"/>
                    <a:pt x="36" y="113"/>
                    <a:pt x="60" y="125"/>
                  </a:cubicBezTo>
                  <a:cubicBezTo>
                    <a:pt x="69" y="142"/>
                    <a:pt x="77" y="153"/>
                    <a:pt x="86" y="153"/>
                  </a:cubicBezTo>
                  <a:cubicBezTo>
                    <a:pt x="89" y="153"/>
                    <a:pt x="92" y="152"/>
                    <a:pt x="96" y="149"/>
                  </a:cubicBezTo>
                  <a:cubicBezTo>
                    <a:pt x="96" y="149"/>
                    <a:pt x="96" y="161"/>
                    <a:pt x="107" y="161"/>
                  </a:cubicBezTo>
                  <a:cubicBezTo>
                    <a:pt x="107" y="173"/>
                    <a:pt x="131" y="173"/>
                    <a:pt x="143" y="173"/>
                  </a:cubicBezTo>
                  <a:lnTo>
                    <a:pt x="250" y="173"/>
                  </a:lnTo>
                  <a:cubicBezTo>
                    <a:pt x="310" y="173"/>
                    <a:pt x="357" y="184"/>
                    <a:pt x="381" y="184"/>
                  </a:cubicBezTo>
                  <a:lnTo>
                    <a:pt x="500" y="184"/>
                  </a:lnTo>
                  <a:cubicBezTo>
                    <a:pt x="560" y="184"/>
                    <a:pt x="619" y="208"/>
                    <a:pt x="631" y="208"/>
                  </a:cubicBezTo>
                  <a:lnTo>
                    <a:pt x="750" y="208"/>
                  </a:lnTo>
                  <a:cubicBezTo>
                    <a:pt x="810" y="220"/>
                    <a:pt x="846" y="220"/>
                    <a:pt x="905" y="232"/>
                  </a:cubicBezTo>
                  <a:cubicBezTo>
                    <a:pt x="917" y="232"/>
                    <a:pt x="965" y="244"/>
                    <a:pt x="977" y="268"/>
                  </a:cubicBezTo>
                  <a:cubicBezTo>
                    <a:pt x="994" y="280"/>
                    <a:pt x="1006" y="286"/>
                    <a:pt x="1017" y="286"/>
                  </a:cubicBezTo>
                  <a:cubicBezTo>
                    <a:pt x="1027" y="286"/>
                    <a:pt x="1036" y="280"/>
                    <a:pt x="1048" y="268"/>
                  </a:cubicBezTo>
                  <a:cubicBezTo>
                    <a:pt x="1084" y="244"/>
                    <a:pt x="1096" y="232"/>
                    <a:pt x="1096" y="208"/>
                  </a:cubicBezTo>
                  <a:cubicBezTo>
                    <a:pt x="1096" y="173"/>
                    <a:pt x="1096" y="161"/>
                    <a:pt x="1084" y="149"/>
                  </a:cubicBezTo>
                  <a:cubicBezTo>
                    <a:pt x="1048" y="125"/>
                    <a:pt x="1024" y="125"/>
                    <a:pt x="988" y="113"/>
                  </a:cubicBezTo>
                  <a:cubicBezTo>
                    <a:pt x="953" y="101"/>
                    <a:pt x="893" y="89"/>
                    <a:pt x="846" y="89"/>
                  </a:cubicBezTo>
                  <a:cubicBezTo>
                    <a:pt x="798" y="89"/>
                    <a:pt x="667" y="65"/>
                    <a:pt x="619" y="53"/>
                  </a:cubicBezTo>
                  <a:cubicBezTo>
                    <a:pt x="560" y="42"/>
                    <a:pt x="429" y="42"/>
                    <a:pt x="369" y="42"/>
                  </a:cubicBezTo>
                  <a:cubicBezTo>
                    <a:pt x="359" y="40"/>
                    <a:pt x="347" y="39"/>
                    <a:pt x="335" y="39"/>
                  </a:cubicBezTo>
                  <a:cubicBezTo>
                    <a:pt x="288" y="39"/>
                    <a:pt x="233" y="50"/>
                    <a:pt x="186" y="50"/>
                  </a:cubicBezTo>
                  <a:cubicBezTo>
                    <a:pt x="166" y="50"/>
                    <a:pt x="147" y="48"/>
                    <a:pt x="131" y="42"/>
                  </a:cubicBezTo>
                  <a:lnTo>
                    <a:pt x="96" y="6"/>
                  </a:lnTo>
                  <a:cubicBezTo>
                    <a:pt x="96" y="6"/>
                    <a:pt x="85" y="1"/>
                    <a:pt x="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51078;p70"/>
            <p:cNvSpPr/>
            <p:nvPr/>
          </p:nvSpPr>
          <p:spPr>
            <a:xfrm>
              <a:off x="5292900" y="3126750"/>
              <a:ext cx="23850" cy="6825"/>
            </a:xfrm>
            <a:custGeom>
              <a:avLst/>
              <a:gdLst/>
              <a:ahLst/>
              <a:cxnLst/>
              <a:rect l="l" t="t" r="r" b="b"/>
              <a:pathLst>
                <a:path w="954" h="273" extrusionOk="0">
                  <a:moveTo>
                    <a:pt x="52" y="1"/>
                  </a:moveTo>
                  <a:cubicBezTo>
                    <a:pt x="46" y="1"/>
                    <a:pt x="40" y="4"/>
                    <a:pt x="37" y="11"/>
                  </a:cubicBezTo>
                  <a:cubicBezTo>
                    <a:pt x="25" y="34"/>
                    <a:pt x="13" y="70"/>
                    <a:pt x="13" y="94"/>
                  </a:cubicBezTo>
                  <a:lnTo>
                    <a:pt x="1" y="153"/>
                  </a:lnTo>
                  <a:cubicBezTo>
                    <a:pt x="25" y="165"/>
                    <a:pt x="37" y="177"/>
                    <a:pt x="60" y="189"/>
                  </a:cubicBezTo>
                  <a:cubicBezTo>
                    <a:pt x="96" y="213"/>
                    <a:pt x="144" y="213"/>
                    <a:pt x="168" y="225"/>
                  </a:cubicBezTo>
                  <a:cubicBezTo>
                    <a:pt x="215" y="237"/>
                    <a:pt x="263" y="237"/>
                    <a:pt x="287" y="249"/>
                  </a:cubicBezTo>
                  <a:lnTo>
                    <a:pt x="406" y="249"/>
                  </a:lnTo>
                  <a:cubicBezTo>
                    <a:pt x="465" y="249"/>
                    <a:pt x="525" y="273"/>
                    <a:pt x="537" y="273"/>
                  </a:cubicBezTo>
                  <a:cubicBezTo>
                    <a:pt x="572" y="273"/>
                    <a:pt x="632" y="249"/>
                    <a:pt x="656" y="249"/>
                  </a:cubicBezTo>
                  <a:lnTo>
                    <a:pt x="799" y="249"/>
                  </a:lnTo>
                  <a:cubicBezTo>
                    <a:pt x="815" y="249"/>
                    <a:pt x="841" y="243"/>
                    <a:pt x="860" y="243"/>
                  </a:cubicBezTo>
                  <a:cubicBezTo>
                    <a:pt x="870" y="243"/>
                    <a:pt x="878" y="245"/>
                    <a:pt x="882" y="249"/>
                  </a:cubicBezTo>
                  <a:cubicBezTo>
                    <a:pt x="897" y="259"/>
                    <a:pt x="908" y="264"/>
                    <a:pt x="916" y="264"/>
                  </a:cubicBezTo>
                  <a:cubicBezTo>
                    <a:pt x="928" y="264"/>
                    <a:pt x="935" y="253"/>
                    <a:pt x="942" y="225"/>
                  </a:cubicBezTo>
                  <a:cubicBezTo>
                    <a:pt x="953" y="189"/>
                    <a:pt x="953" y="177"/>
                    <a:pt x="942" y="153"/>
                  </a:cubicBezTo>
                  <a:cubicBezTo>
                    <a:pt x="930" y="118"/>
                    <a:pt x="918" y="106"/>
                    <a:pt x="906" y="106"/>
                  </a:cubicBezTo>
                  <a:lnTo>
                    <a:pt x="822" y="106"/>
                  </a:lnTo>
                  <a:cubicBezTo>
                    <a:pt x="807" y="106"/>
                    <a:pt x="780" y="101"/>
                    <a:pt x="750" y="101"/>
                  </a:cubicBezTo>
                  <a:cubicBezTo>
                    <a:pt x="735" y="101"/>
                    <a:pt x="719" y="102"/>
                    <a:pt x="703" y="106"/>
                  </a:cubicBezTo>
                  <a:cubicBezTo>
                    <a:pt x="688" y="106"/>
                    <a:pt x="629" y="111"/>
                    <a:pt x="578" y="111"/>
                  </a:cubicBezTo>
                  <a:cubicBezTo>
                    <a:pt x="553" y="111"/>
                    <a:pt x="529" y="110"/>
                    <a:pt x="513" y="106"/>
                  </a:cubicBezTo>
                  <a:cubicBezTo>
                    <a:pt x="465" y="106"/>
                    <a:pt x="346" y="106"/>
                    <a:pt x="311" y="94"/>
                  </a:cubicBezTo>
                  <a:cubicBezTo>
                    <a:pt x="295" y="86"/>
                    <a:pt x="272" y="85"/>
                    <a:pt x="247" y="85"/>
                  </a:cubicBezTo>
                  <a:cubicBezTo>
                    <a:pt x="235" y="85"/>
                    <a:pt x="222" y="85"/>
                    <a:pt x="209" y="85"/>
                  </a:cubicBezTo>
                  <a:cubicBezTo>
                    <a:pt x="171" y="85"/>
                    <a:pt x="132" y="82"/>
                    <a:pt x="108" y="58"/>
                  </a:cubicBezTo>
                  <a:cubicBezTo>
                    <a:pt x="96" y="58"/>
                    <a:pt x="96" y="46"/>
                    <a:pt x="96" y="34"/>
                  </a:cubicBezTo>
                  <a:cubicBezTo>
                    <a:pt x="88" y="18"/>
                    <a:pt x="67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51079;p70"/>
            <p:cNvSpPr/>
            <p:nvPr/>
          </p:nvSpPr>
          <p:spPr>
            <a:xfrm>
              <a:off x="5295000" y="3115700"/>
              <a:ext cx="25025" cy="6275"/>
            </a:xfrm>
            <a:custGeom>
              <a:avLst/>
              <a:gdLst/>
              <a:ahLst/>
              <a:cxnLst/>
              <a:rect l="l" t="t" r="r" b="b"/>
              <a:pathLst>
                <a:path w="1001" h="251" extrusionOk="0">
                  <a:moveTo>
                    <a:pt x="107" y="0"/>
                  </a:moveTo>
                  <a:lnTo>
                    <a:pt x="48" y="60"/>
                  </a:lnTo>
                  <a:cubicBezTo>
                    <a:pt x="12" y="60"/>
                    <a:pt x="0" y="60"/>
                    <a:pt x="48" y="83"/>
                  </a:cubicBezTo>
                  <a:cubicBezTo>
                    <a:pt x="48" y="95"/>
                    <a:pt x="48" y="107"/>
                    <a:pt x="60" y="107"/>
                  </a:cubicBezTo>
                  <a:lnTo>
                    <a:pt x="72" y="131"/>
                  </a:lnTo>
                  <a:lnTo>
                    <a:pt x="84" y="143"/>
                  </a:lnTo>
                  <a:cubicBezTo>
                    <a:pt x="107" y="155"/>
                    <a:pt x="119" y="179"/>
                    <a:pt x="131" y="179"/>
                  </a:cubicBezTo>
                  <a:cubicBezTo>
                    <a:pt x="167" y="191"/>
                    <a:pt x="203" y="191"/>
                    <a:pt x="238" y="191"/>
                  </a:cubicBezTo>
                  <a:cubicBezTo>
                    <a:pt x="286" y="191"/>
                    <a:pt x="310" y="191"/>
                    <a:pt x="346" y="203"/>
                  </a:cubicBezTo>
                  <a:cubicBezTo>
                    <a:pt x="357" y="203"/>
                    <a:pt x="405" y="203"/>
                    <a:pt x="441" y="214"/>
                  </a:cubicBezTo>
                  <a:cubicBezTo>
                    <a:pt x="488" y="238"/>
                    <a:pt x="548" y="250"/>
                    <a:pt x="560" y="250"/>
                  </a:cubicBezTo>
                  <a:lnTo>
                    <a:pt x="834" y="250"/>
                  </a:lnTo>
                  <a:cubicBezTo>
                    <a:pt x="846" y="250"/>
                    <a:pt x="893" y="238"/>
                    <a:pt x="917" y="238"/>
                  </a:cubicBezTo>
                  <a:cubicBezTo>
                    <a:pt x="929" y="244"/>
                    <a:pt x="938" y="247"/>
                    <a:pt x="945" y="247"/>
                  </a:cubicBezTo>
                  <a:cubicBezTo>
                    <a:pt x="953" y="247"/>
                    <a:pt x="959" y="244"/>
                    <a:pt x="965" y="238"/>
                  </a:cubicBezTo>
                  <a:cubicBezTo>
                    <a:pt x="965" y="214"/>
                    <a:pt x="1000" y="203"/>
                    <a:pt x="1000" y="155"/>
                  </a:cubicBezTo>
                  <a:cubicBezTo>
                    <a:pt x="1000" y="131"/>
                    <a:pt x="977" y="119"/>
                    <a:pt x="965" y="119"/>
                  </a:cubicBezTo>
                  <a:cubicBezTo>
                    <a:pt x="961" y="111"/>
                    <a:pt x="957" y="109"/>
                    <a:pt x="952" y="109"/>
                  </a:cubicBezTo>
                  <a:cubicBezTo>
                    <a:pt x="944" y="109"/>
                    <a:pt x="933" y="119"/>
                    <a:pt x="917" y="119"/>
                  </a:cubicBezTo>
                  <a:lnTo>
                    <a:pt x="905" y="95"/>
                  </a:lnTo>
                  <a:cubicBezTo>
                    <a:pt x="893" y="83"/>
                    <a:pt x="905" y="83"/>
                    <a:pt x="893" y="83"/>
                  </a:cubicBezTo>
                  <a:cubicBezTo>
                    <a:pt x="881" y="83"/>
                    <a:pt x="846" y="95"/>
                    <a:pt x="834" y="95"/>
                  </a:cubicBezTo>
                  <a:cubicBezTo>
                    <a:pt x="816" y="107"/>
                    <a:pt x="798" y="107"/>
                    <a:pt x="780" y="107"/>
                  </a:cubicBezTo>
                  <a:cubicBezTo>
                    <a:pt x="762" y="107"/>
                    <a:pt x="744" y="107"/>
                    <a:pt x="727" y="119"/>
                  </a:cubicBezTo>
                  <a:cubicBezTo>
                    <a:pt x="720" y="122"/>
                    <a:pt x="708" y="124"/>
                    <a:pt x="692" y="124"/>
                  </a:cubicBezTo>
                  <a:cubicBezTo>
                    <a:pt x="650" y="124"/>
                    <a:pt x="583" y="113"/>
                    <a:pt x="548" y="95"/>
                  </a:cubicBezTo>
                  <a:cubicBezTo>
                    <a:pt x="500" y="83"/>
                    <a:pt x="369" y="72"/>
                    <a:pt x="322" y="60"/>
                  </a:cubicBezTo>
                  <a:cubicBezTo>
                    <a:pt x="308" y="54"/>
                    <a:pt x="293" y="53"/>
                    <a:pt x="277" y="53"/>
                  </a:cubicBezTo>
                  <a:cubicBezTo>
                    <a:pt x="248" y="53"/>
                    <a:pt x="217" y="58"/>
                    <a:pt x="190" y="58"/>
                  </a:cubicBezTo>
                  <a:cubicBezTo>
                    <a:pt x="166" y="58"/>
                    <a:pt x="144" y="53"/>
                    <a:pt x="131" y="36"/>
                  </a:cubicBezTo>
                  <a:cubicBezTo>
                    <a:pt x="119" y="36"/>
                    <a:pt x="119" y="24"/>
                    <a:pt x="119" y="1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51080;p70"/>
            <p:cNvSpPr/>
            <p:nvPr/>
          </p:nvSpPr>
          <p:spPr>
            <a:xfrm>
              <a:off x="5297075" y="3103400"/>
              <a:ext cx="19375" cy="7125"/>
            </a:xfrm>
            <a:custGeom>
              <a:avLst/>
              <a:gdLst/>
              <a:ahLst/>
              <a:cxnLst/>
              <a:rect l="l" t="t" r="r" b="b"/>
              <a:pathLst>
                <a:path w="775" h="285" extrusionOk="0">
                  <a:moveTo>
                    <a:pt x="75" y="0"/>
                  </a:moveTo>
                  <a:cubicBezTo>
                    <a:pt x="69" y="0"/>
                    <a:pt x="60" y="5"/>
                    <a:pt x="48" y="16"/>
                  </a:cubicBezTo>
                  <a:cubicBezTo>
                    <a:pt x="36" y="28"/>
                    <a:pt x="24" y="52"/>
                    <a:pt x="24" y="75"/>
                  </a:cubicBezTo>
                  <a:cubicBezTo>
                    <a:pt x="1" y="87"/>
                    <a:pt x="1" y="99"/>
                    <a:pt x="24" y="111"/>
                  </a:cubicBezTo>
                  <a:lnTo>
                    <a:pt x="60" y="159"/>
                  </a:lnTo>
                  <a:cubicBezTo>
                    <a:pt x="72" y="171"/>
                    <a:pt x="108" y="171"/>
                    <a:pt x="144" y="194"/>
                  </a:cubicBezTo>
                  <a:lnTo>
                    <a:pt x="227" y="230"/>
                  </a:lnTo>
                  <a:cubicBezTo>
                    <a:pt x="227" y="230"/>
                    <a:pt x="274" y="230"/>
                    <a:pt x="310" y="254"/>
                  </a:cubicBezTo>
                  <a:cubicBezTo>
                    <a:pt x="358" y="266"/>
                    <a:pt x="405" y="278"/>
                    <a:pt x="417" y="278"/>
                  </a:cubicBezTo>
                  <a:cubicBezTo>
                    <a:pt x="429" y="282"/>
                    <a:pt x="441" y="283"/>
                    <a:pt x="453" y="283"/>
                  </a:cubicBezTo>
                  <a:cubicBezTo>
                    <a:pt x="477" y="283"/>
                    <a:pt x="501" y="278"/>
                    <a:pt x="525" y="278"/>
                  </a:cubicBezTo>
                  <a:lnTo>
                    <a:pt x="644" y="278"/>
                  </a:lnTo>
                  <a:cubicBezTo>
                    <a:pt x="652" y="278"/>
                    <a:pt x="675" y="273"/>
                    <a:pt x="694" y="273"/>
                  </a:cubicBezTo>
                  <a:cubicBezTo>
                    <a:pt x="703" y="273"/>
                    <a:pt x="711" y="274"/>
                    <a:pt x="715" y="278"/>
                  </a:cubicBezTo>
                  <a:cubicBezTo>
                    <a:pt x="728" y="282"/>
                    <a:pt x="738" y="285"/>
                    <a:pt x="746" y="285"/>
                  </a:cubicBezTo>
                  <a:cubicBezTo>
                    <a:pt x="759" y="285"/>
                    <a:pt x="767" y="277"/>
                    <a:pt x="775" y="254"/>
                  </a:cubicBezTo>
                  <a:cubicBezTo>
                    <a:pt x="775" y="218"/>
                    <a:pt x="775" y="206"/>
                    <a:pt x="763" y="171"/>
                  </a:cubicBezTo>
                  <a:cubicBezTo>
                    <a:pt x="763" y="147"/>
                    <a:pt x="751" y="135"/>
                    <a:pt x="739" y="135"/>
                  </a:cubicBezTo>
                  <a:lnTo>
                    <a:pt x="667" y="135"/>
                  </a:lnTo>
                  <a:cubicBezTo>
                    <a:pt x="644" y="135"/>
                    <a:pt x="620" y="124"/>
                    <a:pt x="599" y="124"/>
                  </a:cubicBezTo>
                  <a:cubicBezTo>
                    <a:pt x="589" y="124"/>
                    <a:pt x="580" y="127"/>
                    <a:pt x="572" y="135"/>
                  </a:cubicBezTo>
                  <a:cubicBezTo>
                    <a:pt x="566" y="141"/>
                    <a:pt x="536" y="144"/>
                    <a:pt x="504" y="144"/>
                  </a:cubicBezTo>
                  <a:cubicBezTo>
                    <a:pt x="471" y="144"/>
                    <a:pt x="435" y="141"/>
                    <a:pt x="417" y="135"/>
                  </a:cubicBezTo>
                  <a:cubicBezTo>
                    <a:pt x="394" y="135"/>
                    <a:pt x="286" y="111"/>
                    <a:pt x="263" y="99"/>
                  </a:cubicBezTo>
                  <a:cubicBezTo>
                    <a:pt x="215" y="87"/>
                    <a:pt x="120" y="99"/>
                    <a:pt x="96" y="52"/>
                  </a:cubicBezTo>
                  <a:lnTo>
                    <a:pt x="96" y="28"/>
                  </a:lnTo>
                  <a:cubicBezTo>
                    <a:pt x="96" y="20"/>
                    <a:pt x="90" y="0"/>
                    <a:pt x="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51081;p70"/>
            <p:cNvSpPr/>
            <p:nvPr/>
          </p:nvSpPr>
          <p:spPr>
            <a:xfrm>
              <a:off x="5291425" y="3088525"/>
              <a:ext cx="24125" cy="6350"/>
            </a:xfrm>
            <a:custGeom>
              <a:avLst/>
              <a:gdLst/>
              <a:ahLst/>
              <a:cxnLst/>
              <a:rect l="l" t="t" r="r" b="b"/>
              <a:pathLst>
                <a:path w="965" h="254" extrusionOk="0">
                  <a:moveTo>
                    <a:pt x="106" y="0"/>
                  </a:moveTo>
                  <a:cubicBezTo>
                    <a:pt x="99" y="0"/>
                    <a:pt x="91" y="4"/>
                    <a:pt x="84" y="16"/>
                  </a:cubicBezTo>
                  <a:cubicBezTo>
                    <a:pt x="72" y="27"/>
                    <a:pt x="48" y="75"/>
                    <a:pt x="48" y="87"/>
                  </a:cubicBezTo>
                  <a:cubicBezTo>
                    <a:pt x="48" y="111"/>
                    <a:pt x="48" y="135"/>
                    <a:pt x="0" y="147"/>
                  </a:cubicBezTo>
                  <a:cubicBezTo>
                    <a:pt x="24" y="158"/>
                    <a:pt x="36" y="170"/>
                    <a:pt x="72" y="194"/>
                  </a:cubicBezTo>
                  <a:cubicBezTo>
                    <a:pt x="96" y="206"/>
                    <a:pt x="143" y="206"/>
                    <a:pt x="167" y="218"/>
                  </a:cubicBezTo>
                  <a:cubicBezTo>
                    <a:pt x="215" y="230"/>
                    <a:pt x="262" y="230"/>
                    <a:pt x="286" y="254"/>
                  </a:cubicBezTo>
                  <a:lnTo>
                    <a:pt x="548" y="254"/>
                  </a:lnTo>
                  <a:cubicBezTo>
                    <a:pt x="572" y="254"/>
                    <a:pt x="631" y="218"/>
                    <a:pt x="667" y="218"/>
                  </a:cubicBezTo>
                  <a:cubicBezTo>
                    <a:pt x="727" y="218"/>
                    <a:pt x="751" y="206"/>
                    <a:pt x="798" y="206"/>
                  </a:cubicBezTo>
                  <a:cubicBezTo>
                    <a:pt x="806" y="206"/>
                    <a:pt x="830" y="201"/>
                    <a:pt x="848" y="201"/>
                  </a:cubicBezTo>
                  <a:cubicBezTo>
                    <a:pt x="858" y="201"/>
                    <a:pt x="866" y="202"/>
                    <a:pt x="870" y="206"/>
                  </a:cubicBezTo>
                  <a:lnTo>
                    <a:pt x="881" y="206"/>
                  </a:lnTo>
                  <a:cubicBezTo>
                    <a:pt x="881" y="206"/>
                    <a:pt x="905" y="194"/>
                    <a:pt x="917" y="194"/>
                  </a:cubicBezTo>
                  <a:cubicBezTo>
                    <a:pt x="941" y="170"/>
                    <a:pt x="965" y="147"/>
                    <a:pt x="965" y="99"/>
                  </a:cubicBezTo>
                  <a:cubicBezTo>
                    <a:pt x="965" y="51"/>
                    <a:pt x="941" y="51"/>
                    <a:pt x="929" y="51"/>
                  </a:cubicBezTo>
                  <a:cubicBezTo>
                    <a:pt x="929" y="51"/>
                    <a:pt x="917" y="75"/>
                    <a:pt x="893" y="75"/>
                  </a:cubicBezTo>
                  <a:lnTo>
                    <a:pt x="881" y="51"/>
                  </a:lnTo>
                  <a:cubicBezTo>
                    <a:pt x="881" y="39"/>
                    <a:pt x="870" y="27"/>
                    <a:pt x="870" y="27"/>
                  </a:cubicBezTo>
                  <a:lnTo>
                    <a:pt x="810" y="39"/>
                  </a:lnTo>
                  <a:cubicBezTo>
                    <a:pt x="762" y="39"/>
                    <a:pt x="727" y="39"/>
                    <a:pt x="691" y="51"/>
                  </a:cubicBezTo>
                  <a:cubicBezTo>
                    <a:pt x="667" y="75"/>
                    <a:pt x="560" y="87"/>
                    <a:pt x="512" y="87"/>
                  </a:cubicBezTo>
                  <a:cubicBezTo>
                    <a:pt x="497" y="87"/>
                    <a:pt x="438" y="92"/>
                    <a:pt x="387" y="92"/>
                  </a:cubicBezTo>
                  <a:cubicBezTo>
                    <a:pt x="362" y="92"/>
                    <a:pt x="338" y="91"/>
                    <a:pt x="322" y="87"/>
                  </a:cubicBezTo>
                  <a:cubicBezTo>
                    <a:pt x="306" y="87"/>
                    <a:pt x="284" y="88"/>
                    <a:pt x="260" y="88"/>
                  </a:cubicBezTo>
                  <a:cubicBezTo>
                    <a:pt x="212" y="88"/>
                    <a:pt x="159" y="83"/>
                    <a:pt x="143" y="51"/>
                  </a:cubicBezTo>
                  <a:cubicBezTo>
                    <a:pt x="131" y="51"/>
                    <a:pt x="131" y="39"/>
                    <a:pt x="131" y="27"/>
                  </a:cubicBezTo>
                  <a:cubicBezTo>
                    <a:pt x="131" y="19"/>
                    <a:pt x="120" y="0"/>
                    <a:pt x="1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51082;p70"/>
            <p:cNvSpPr/>
            <p:nvPr/>
          </p:nvSpPr>
          <p:spPr>
            <a:xfrm>
              <a:off x="5288900" y="3078850"/>
              <a:ext cx="22800" cy="5025"/>
            </a:xfrm>
            <a:custGeom>
              <a:avLst/>
              <a:gdLst/>
              <a:ahLst/>
              <a:cxnLst/>
              <a:rect l="l" t="t" r="r" b="b"/>
              <a:pathLst>
                <a:path w="912" h="201" extrusionOk="0">
                  <a:moveTo>
                    <a:pt x="115" y="1"/>
                  </a:moveTo>
                  <a:cubicBezTo>
                    <a:pt x="113" y="1"/>
                    <a:pt x="107" y="4"/>
                    <a:pt x="90" y="10"/>
                  </a:cubicBezTo>
                  <a:cubicBezTo>
                    <a:pt x="78" y="22"/>
                    <a:pt x="54" y="22"/>
                    <a:pt x="30" y="45"/>
                  </a:cubicBezTo>
                  <a:cubicBezTo>
                    <a:pt x="21" y="50"/>
                    <a:pt x="14" y="54"/>
                    <a:pt x="9" y="56"/>
                  </a:cubicBezTo>
                  <a:lnTo>
                    <a:pt x="9" y="56"/>
                  </a:lnTo>
                  <a:cubicBezTo>
                    <a:pt x="7" y="49"/>
                    <a:pt x="6" y="41"/>
                    <a:pt x="6" y="34"/>
                  </a:cubicBezTo>
                  <a:cubicBezTo>
                    <a:pt x="0" y="51"/>
                    <a:pt x="0" y="57"/>
                    <a:pt x="5" y="57"/>
                  </a:cubicBezTo>
                  <a:cubicBezTo>
                    <a:pt x="6" y="57"/>
                    <a:pt x="7" y="57"/>
                    <a:pt x="9" y="56"/>
                  </a:cubicBezTo>
                  <a:lnTo>
                    <a:pt x="9" y="56"/>
                  </a:lnTo>
                  <a:cubicBezTo>
                    <a:pt x="18" y="92"/>
                    <a:pt x="46" y="119"/>
                    <a:pt x="66" y="129"/>
                  </a:cubicBezTo>
                  <a:cubicBezTo>
                    <a:pt x="90" y="141"/>
                    <a:pt x="137" y="153"/>
                    <a:pt x="161" y="176"/>
                  </a:cubicBezTo>
                  <a:cubicBezTo>
                    <a:pt x="209" y="188"/>
                    <a:pt x="256" y="188"/>
                    <a:pt x="280" y="200"/>
                  </a:cubicBezTo>
                  <a:lnTo>
                    <a:pt x="542" y="200"/>
                  </a:lnTo>
                  <a:cubicBezTo>
                    <a:pt x="566" y="200"/>
                    <a:pt x="613" y="176"/>
                    <a:pt x="637" y="176"/>
                  </a:cubicBezTo>
                  <a:cubicBezTo>
                    <a:pt x="697" y="153"/>
                    <a:pt x="732" y="153"/>
                    <a:pt x="780" y="153"/>
                  </a:cubicBezTo>
                  <a:cubicBezTo>
                    <a:pt x="788" y="153"/>
                    <a:pt x="812" y="147"/>
                    <a:pt x="830" y="147"/>
                  </a:cubicBezTo>
                  <a:cubicBezTo>
                    <a:pt x="840" y="147"/>
                    <a:pt x="848" y="149"/>
                    <a:pt x="852" y="153"/>
                  </a:cubicBezTo>
                  <a:cubicBezTo>
                    <a:pt x="861" y="162"/>
                    <a:pt x="871" y="168"/>
                    <a:pt x="880" y="168"/>
                  </a:cubicBezTo>
                  <a:cubicBezTo>
                    <a:pt x="893" y="168"/>
                    <a:pt x="904" y="157"/>
                    <a:pt x="911" y="129"/>
                  </a:cubicBezTo>
                  <a:cubicBezTo>
                    <a:pt x="911" y="93"/>
                    <a:pt x="911" y="81"/>
                    <a:pt x="899" y="57"/>
                  </a:cubicBezTo>
                  <a:cubicBezTo>
                    <a:pt x="887" y="22"/>
                    <a:pt x="863" y="10"/>
                    <a:pt x="852" y="10"/>
                  </a:cubicBezTo>
                  <a:cubicBezTo>
                    <a:pt x="816" y="10"/>
                    <a:pt x="804" y="22"/>
                    <a:pt x="780" y="22"/>
                  </a:cubicBezTo>
                  <a:cubicBezTo>
                    <a:pt x="732" y="22"/>
                    <a:pt x="697" y="22"/>
                    <a:pt x="661" y="34"/>
                  </a:cubicBezTo>
                  <a:cubicBezTo>
                    <a:pt x="649" y="57"/>
                    <a:pt x="601" y="69"/>
                    <a:pt x="566" y="69"/>
                  </a:cubicBezTo>
                  <a:cubicBezTo>
                    <a:pt x="542" y="81"/>
                    <a:pt x="494" y="81"/>
                    <a:pt x="482" y="81"/>
                  </a:cubicBezTo>
                  <a:cubicBezTo>
                    <a:pt x="459" y="93"/>
                    <a:pt x="420" y="99"/>
                    <a:pt x="383" y="99"/>
                  </a:cubicBezTo>
                  <a:cubicBezTo>
                    <a:pt x="345" y="99"/>
                    <a:pt x="310" y="93"/>
                    <a:pt x="292" y="81"/>
                  </a:cubicBezTo>
                  <a:cubicBezTo>
                    <a:pt x="284" y="79"/>
                    <a:pt x="274" y="78"/>
                    <a:pt x="264" y="78"/>
                  </a:cubicBezTo>
                  <a:cubicBezTo>
                    <a:pt x="243" y="78"/>
                    <a:pt x="218" y="81"/>
                    <a:pt x="194" y="81"/>
                  </a:cubicBezTo>
                  <a:cubicBezTo>
                    <a:pt x="158" y="81"/>
                    <a:pt x="125" y="75"/>
                    <a:pt x="113" y="45"/>
                  </a:cubicBezTo>
                  <a:cubicBezTo>
                    <a:pt x="90" y="22"/>
                    <a:pt x="113" y="22"/>
                    <a:pt x="113" y="10"/>
                  </a:cubicBezTo>
                  <a:cubicBezTo>
                    <a:pt x="113" y="4"/>
                    <a:pt x="116" y="1"/>
                    <a:pt x="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51083;p70"/>
            <p:cNvSpPr/>
            <p:nvPr/>
          </p:nvSpPr>
          <p:spPr>
            <a:xfrm>
              <a:off x="5282500" y="3065400"/>
              <a:ext cx="22925" cy="5375"/>
            </a:xfrm>
            <a:custGeom>
              <a:avLst/>
              <a:gdLst/>
              <a:ahLst/>
              <a:cxnLst/>
              <a:rect l="l" t="t" r="r" b="b"/>
              <a:pathLst>
                <a:path w="917" h="215" extrusionOk="0">
                  <a:moveTo>
                    <a:pt x="857" y="0"/>
                  </a:moveTo>
                  <a:cubicBezTo>
                    <a:pt x="822" y="0"/>
                    <a:pt x="810" y="12"/>
                    <a:pt x="786" y="12"/>
                  </a:cubicBezTo>
                  <a:cubicBezTo>
                    <a:pt x="738" y="12"/>
                    <a:pt x="691" y="12"/>
                    <a:pt x="667" y="24"/>
                  </a:cubicBezTo>
                  <a:cubicBezTo>
                    <a:pt x="631" y="36"/>
                    <a:pt x="524" y="60"/>
                    <a:pt x="488" y="60"/>
                  </a:cubicBezTo>
                  <a:cubicBezTo>
                    <a:pt x="441" y="60"/>
                    <a:pt x="322" y="83"/>
                    <a:pt x="274" y="83"/>
                  </a:cubicBezTo>
                  <a:cubicBezTo>
                    <a:pt x="237" y="83"/>
                    <a:pt x="180" y="119"/>
                    <a:pt x="133" y="119"/>
                  </a:cubicBezTo>
                  <a:cubicBezTo>
                    <a:pt x="119" y="119"/>
                    <a:pt x="106" y="115"/>
                    <a:pt x="95" y="107"/>
                  </a:cubicBezTo>
                  <a:cubicBezTo>
                    <a:pt x="95" y="107"/>
                    <a:pt x="84" y="83"/>
                    <a:pt x="84" y="71"/>
                  </a:cubicBezTo>
                  <a:cubicBezTo>
                    <a:pt x="84" y="64"/>
                    <a:pt x="70" y="53"/>
                    <a:pt x="57" y="53"/>
                  </a:cubicBezTo>
                  <a:cubicBezTo>
                    <a:pt x="49" y="53"/>
                    <a:pt x="41" y="57"/>
                    <a:pt x="36" y="71"/>
                  </a:cubicBezTo>
                  <a:cubicBezTo>
                    <a:pt x="36" y="83"/>
                    <a:pt x="24" y="131"/>
                    <a:pt x="24" y="143"/>
                  </a:cubicBezTo>
                  <a:cubicBezTo>
                    <a:pt x="24" y="167"/>
                    <a:pt x="24" y="179"/>
                    <a:pt x="0" y="179"/>
                  </a:cubicBezTo>
                  <a:cubicBezTo>
                    <a:pt x="36" y="202"/>
                    <a:pt x="48" y="214"/>
                    <a:pt x="84" y="214"/>
                  </a:cubicBezTo>
                  <a:lnTo>
                    <a:pt x="298" y="214"/>
                  </a:lnTo>
                  <a:cubicBezTo>
                    <a:pt x="322" y="214"/>
                    <a:pt x="357" y="202"/>
                    <a:pt x="405" y="202"/>
                  </a:cubicBezTo>
                  <a:cubicBezTo>
                    <a:pt x="465" y="191"/>
                    <a:pt x="512" y="191"/>
                    <a:pt x="524" y="191"/>
                  </a:cubicBezTo>
                  <a:cubicBezTo>
                    <a:pt x="560" y="191"/>
                    <a:pt x="596" y="155"/>
                    <a:pt x="631" y="155"/>
                  </a:cubicBezTo>
                  <a:cubicBezTo>
                    <a:pt x="691" y="143"/>
                    <a:pt x="727" y="143"/>
                    <a:pt x="762" y="143"/>
                  </a:cubicBezTo>
                  <a:cubicBezTo>
                    <a:pt x="770" y="143"/>
                    <a:pt x="794" y="138"/>
                    <a:pt x="816" y="138"/>
                  </a:cubicBezTo>
                  <a:cubicBezTo>
                    <a:pt x="827" y="138"/>
                    <a:pt x="838" y="139"/>
                    <a:pt x="846" y="143"/>
                  </a:cubicBezTo>
                  <a:cubicBezTo>
                    <a:pt x="854" y="147"/>
                    <a:pt x="861" y="150"/>
                    <a:pt x="868" y="150"/>
                  </a:cubicBezTo>
                  <a:cubicBezTo>
                    <a:pt x="880" y="150"/>
                    <a:pt x="890" y="142"/>
                    <a:pt x="905" y="119"/>
                  </a:cubicBezTo>
                  <a:cubicBezTo>
                    <a:pt x="917" y="83"/>
                    <a:pt x="917" y="71"/>
                    <a:pt x="905" y="36"/>
                  </a:cubicBezTo>
                  <a:cubicBezTo>
                    <a:pt x="881" y="12"/>
                    <a:pt x="869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51084;p70"/>
            <p:cNvSpPr/>
            <p:nvPr/>
          </p:nvSpPr>
          <p:spPr>
            <a:xfrm>
              <a:off x="5277725" y="3055275"/>
              <a:ext cx="24450" cy="6275"/>
            </a:xfrm>
            <a:custGeom>
              <a:avLst/>
              <a:gdLst/>
              <a:ahLst/>
              <a:cxnLst/>
              <a:rect l="l" t="t" r="r" b="b"/>
              <a:pathLst>
                <a:path w="978" h="251" extrusionOk="0">
                  <a:moveTo>
                    <a:pt x="26" y="0"/>
                  </a:moveTo>
                  <a:cubicBezTo>
                    <a:pt x="13" y="0"/>
                    <a:pt x="1" y="6"/>
                    <a:pt x="1" y="24"/>
                  </a:cubicBezTo>
                  <a:cubicBezTo>
                    <a:pt x="1" y="48"/>
                    <a:pt x="25" y="84"/>
                    <a:pt x="25" y="107"/>
                  </a:cubicBezTo>
                  <a:cubicBezTo>
                    <a:pt x="25" y="119"/>
                    <a:pt x="36" y="131"/>
                    <a:pt x="48" y="179"/>
                  </a:cubicBezTo>
                  <a:cubicBezTo>
                    <a:pt x="60" y="179"/>
                    <a:pt x="96" y="191"/>
                    <a:pt x="108" y="191"/>
                  </a:cubicBezTo>
                  <a:lnTo>
                    <a:pt x="203" y="191"/>
                  </a:lnTo>
                  <a:cubicBezTo>
                    <a:pt x="239" y="191"/>
                    <a:pt x="275" y="191"/>
                    <a:pt x="298" y="203"/>
                  </a:cubicBezTo>
                  <a:cubicBezTo>
                    <a:pt x="322" y="203"/>
                    <a:pt x="358" y="203"/>
                    <a:pt x="406" y="226"/>
                  </a:cubicBezTo>
                  <a:cubicBezTo>
                    <a:pt x="453" y="238"/>
                    <a:pt x="513" y="250"/>
                    <a:pt x="525" y="250"/>
                  </a:cubicBezTo>
                  <a:lnTo>
                    <a:pt x="798" y="250"/>
                  </a:lnTo>
                  <a:cubicBezTo>
                    <a:pt x="806" y="250"/>
                    <a:pt x="830" y="245"/>
                    <a:pt x="852" y="245"/>
                  </a:cubicBezTo>
                  <a:cubicBezTo>
                    <a:pt x="863" y="245"/>
                    <a:pt x="874" y="246"/>
                    <a:pt x="882" y="250"/>
                  </a:cubicBezTo>
                  <a:cubicBezTo>
                    <a:pt x="918" y="250"/>
                    <a:pt x="941" y="238"/>
                    <a:pt x="953" y="226"/>
                  </a:cubicBezTo>
                  <a:cubicBezTo>
                    <a:pt x="953" y="215"/>
                    <a:pt x="977" y="191"/>
                    <a:pt x="977" y="179"/>
                  </a:cubicBezTo>
                  <a:cubicBezTo>
                    <a:pt x="977" y="167"/>
                    <a:pt x="977" y="131"/>
                    <a:pt x="953" y="119"/>
                  </a:cubicBezTo>
                  <a:cubicBezTo>
                    <a:pt x="941" y="107"/>
                    <a:pt x="929" y="107"/>
                    <a:pt x="918" y="107"/>
                  </a:cubicBezTo>
                  <a:cubicBezTo>
                    <a:pt x="894" y="107"/>
                    <a:pt x="894" y="119"/>
                    <a:pt x="882" y="131"/>
                  </a:cubicBezTo>
                  <a:lnTo>
                    <a:pt x="870" y="131"/>
                  </a:lnTo>
                  <a:cubicBezTo>
                    <a:pt x="858" y="131"/>
                    <a:pt x="858" y="131"/>
                    <a:pt x="834" y="119"/>
                  </a:cubicBezTo>
                  <a:lnTo>
                    <a:pt x="810" y="119"/>
                  </a:lnTo>
                  <a:cubicBezTo>
                    <a:pt x="787" y="119"/>
                    <a:pt x="763" y="114"/>
                    <a:pt x="739" y="114"/>
                  </a:cubicBezTo>
                  <a:cubicBezTo>
                    <a:pt x="727" y="114"/>
                    <a:pt x="715" y="115"/>
                    <a:pt x="703" y="119"/>
                  </a:cubicBezTo>
                  <a:cubicBezTo>
                    <a:pt x="696" y="123"/>
                    <a:pt x="682" y="124"/>
                    <a:pt x="664" y="124"/>
                  </a:cubicBezTo>
                  <a:cubicBezTo>
                    <a:pt x="622" y="124"/>
                    <a:pt x="558" y="116"/>
                    <a:pt x="525" y="107"/>
                  </a:cubicBezTo>
                  <a:cubicBezTo>
                    <a:pt x="501" y="95"/>
                    <a:pt x="358" y="72"/>
                    <a:pt x="322" y="60"/>
                  </a:cubicBezTo>
                  <a:cubicBezTo>
                    <a:pt x="309" y="57"/>
                    <a:pt x="293" y="56"/>
                    <a:pt x="276" y="56"/>
                  </a:cubicBezTo>
                  <a:cubicBezTo>
                    <a:pt x="245" y="56"/>
                    <a:pt x="210" y="59"/>
                    <a:pt x="177" y="59"/>
                  </a:cubicBezTo>
                  <a:cubicBezTo>
                    <a:pt x="146" y="59"/>
                    <a:pt x="118" y="57"/>
                    <a:pt x="96" y="48"/>
                  </a:cubicBezTo>
                  <a:lnTo>
                    <a:pt x="60" y="12"/>
                  </a:lnTo>
                  <a:cubicBezTo>
                    <a:pt x="54" y="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51085;p70"/>
            <p:cNvSpPr/>
            <p:nvPr/>
          </p:nvSpPr>
          <p:spPr>
            <a:xfrm>
              <a:off x="5266725" y="3042900"/>
              <a:ext cx="25325" cy="5250"/>
            </a:xfrm>
            <a:custGeom>
              <a:avLst/>
              <a:gdLst/>
              <a:ahLst/>
              <a:cxnLst/>
              <a:rect l="l" t="t" r="r" b="b"/>
              <a:pathLst>
                <a:path w="1013" h="210" extrusionOk="0">
                  <a:moveTo>
                    <a:pt x="51" y="0"/>
                  </a:moveTo>
                  <a:cubicBezTo>
                    <a:pt x="43" y="0"/>
                    <a:pt x="33" y="5"/>
                    <a:pt x="24" y="19"/>
                  </a:cubicBezTo>
                  <a:lnTo>
                    <a:pt x="24" y="90"/>
                  </a:lnTo>
                  <a:cubicBezTo>
                    <a:pt x="24" y="126"/>
                    <a:pt x="48" y="138"/>
                    <a:pt x="0" y="150"/>
                  </a:cubicBezTo>
                  <a:cubicBezTo>
                    <a:pt x="24" y="174"/>
                    <a:pt x="36" y="186"/>
                    <a:pt x="72" y="186"/>
                  </a:cubicBezTo>
                  <a:cubicBezTo>
                    <a:pt x="95" y="198"/>
                    <a:pt x="143" y="198"/>
                    <a:pt x="179" y="198"/>
                  </a:cubicBezTo>
                  <a:cubicBezTo>
                    <a:pt x="215" y="198"/>
                    <a:pt x="262" y="209"/>
                    <a:pt x="298" y="209"/>
                  </a:cubicBezTo>
                  <a:lnTo>
                    <a:pt x="548" y="209"/>
                  </a:lnTo>
                  <a:cubicBezTo>
                    <a:pt x="584" y="198"/>
                    <a:pt x="631" y="186"/>
                    <a:pt x="667" y="186"/>
                  </a:cubicBezTo>
                  <a:cubicBezTo>
                    <a:pt x="715" y="174"/>
                    <a:pt x="738" y="174"/>
                    <a:pt x="798" y="174"/>
                  </a:cubicBezTo>
                  <a:lnTo>
                    <a:pt x="905" y="174"/>
                  </a:lnTo>
                  <a:cubicBezTo>
                    <a:pt x="929" y="174"/>
                    <a:pt x="977" y="174"/>
                    <a:pt x="988" y="126"/>
                  </a:cubicBezTo>
                  <a:cubicBezTo>
                    <a:pt x="1012" y="78"/>
                    <a:pt x="1012" y="55"/>
                    <a:pt x="977" y="19"/>
                  </a:cubicBezTo>
                  <a:cubicBezTo>
                    <a:pt x="965" y="7"/>
                    <a:pt x="953" y="7"/>
                    <a:pt x="941" y="7"/>
                  </a:cubicBezTo>
                  <a:cubicBezTo>
                    <a:pt x="917" y="7"/>
                    <a:pt x="917" y="19"/>
                    <a:pt x="905" y="31"/>
                  </a:cubicBezTo>
                  <a:lnTo>
                    <a:pt x="893" y="31"/>
                  </a:lnTo>
                  <a:lnTo>
                    <a:pt x="881" y="19"/>
                  </a:lnTo>
                  <a:lnTo>
                    <a:pt x="846" y="19"/>
                  </a:lnTo>
                  <a:cubicBezTo>
                    <a:pt x="822" y="19"/>
                    <a:pt x="774" y="19"/>
                    <a:pt x="726" y="31"/>
                  </a:cubicBezTo>
                  <a:cubicBezTo>
                    <a:pt x="703" y="55"/>
                    <a:pt x="584" y="55"/>
                    <a:pt x="536" y="55"/>
                  </a:cubicBezTo>
                  <a:lnTo>
                    <a:pt x="310" y="55"/>
                  </a:lnTo>
                  <a:cubicBezTo>
                    <a:pt x="270" y="55"/>
                    <a:pt x="209" y="71"/>
                    <a:pt x="162" y="71"/>
                  </a:cubicBezTo>
                  <a:cubicBezTo>
                    <a:pt x="139" y="71"/>
                    <a:pt x="119" y="67"/>
                    <a:pt x="107" y="55"/>
                  </a:cubicBezTo>
                  <a:cubicBezTo>
                    <a:pt x="107" y="55"/>
                    <a:pt x="107" y="31"/>
                    <a:pt x="84" y="19"/>
                  </a:cubicBezTo>
                  <a:cubicBezTo>
                    <a:pt x="76" y="12"/>
                    <a:pt x="65" y="0"/>
                    <a:pt x="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51086;p70"/>
            <p:cNvSpPr/>
            <p:nvPr/>
          </p:nvSpPr>
          <p:spPr>
            <a:xfrm>
              <a:off x="5261350" y="3029500"/>
              <a:ext cx="18775" cy="6750"/>
            </a:xfrm>
            <a:custGeom>
              <a:avLst/>
              <a:gdLst/>
              <a:ahLst/>
              <a:cxnLst/>
              <a:rect l="l" t="t" r="r" b="b"/>
              <a:pathLst>
                <a:path w="751" h="270" extrusionOk="0">
                  <a:moveTo>
                    <a:pt x="58" y="0"/>
                  </a:moveTo>
                  <a:cubicBezTo>
                    <a:pt x="50" y="0"/>
                    <a:pt x="41" y="5"/>
                    <a:pt x="37" y="19"/>
                  </a:cubicBezTo>
                  <a:cubicBezTo>
                    <a:pt x="13" y="31"/>
                    <a:pt x="1" y="79"/>
                    <a:pt x="1" y="91"/>
                  </a:cubicBezTo>
                  <a:cubicBezTo>
                    <a:pt x="1" y="114"/>
                    <a:pt x="1" y="126"/>
                    <a:pt x="37" y="150"/>
                  </a:cubicBezTo>
                  <a:lnTo>
                    <a:pt x="84" y="198"/>
                  </a:lnTo>
                  <a:cubicBezTo>
                    <a:pt x="96" y="198"/>
                    <a:pt x="120" y="210"/>
                    <a:pt x="156" y="210"/>
                  </a:cubicBezTo>
                  <a:cubicBezTo>
                    <a:pt x="179" y="233"/>
                    <a:pt x="215" y="233"/>
                    <a:pt x="239" y="245"/>
                  </a:cubicBezTo>
                  <a:cubicBezTo>
                    <a:pt x="251" y="257"/>
                    <a:pt x="299" y="257"/>
                    <a:pt x="334" y="257"/>
                  </a:cubicBezTo>
                  <a:cubicBezTo>
                    <a:pt x="370" y="257"/>
                    <a:pt x="418" y="269"/>
                    <a:pt x="430" y="269"/>
                  </a:cubicBezTo>
                  <a:cubicBezTo>
                    <a:pt x="453" y="269"/>
                    <a:pt x="489" y="257"/>
                    <a:pt x="525" y="257"/>
                  </a:cubicBezTo>
                  <a:lnTo>
                    <a:pt x="632" y="257"/>
                  </a:lnTo>
                  <a:cubicBezTo>
                    <a:pt x="640" y="257"/>
                    <a:pt x="658" y="252"/>
                    <a:pt x="673" y="252"/>
                  </a:cubicBezTo>
                  <a:cubicBezTo>
                    <a:pt x="681" y="252"/>
                    <a:pt x="687" y="253"/>
                    <a:pt x="691" y="257"/>
                  </a:cubicBezTo>
                  <a:cubicBezTo>
                    <a:pt x="696" y="262"/>
                    <a:pt x="700" y="264"/>
                    <a:pt x="705" y="264"/>
                  </a:cubicBezTo>
                  <a:cubicBezTo>
                    <a:pt x="712" y="264"/>
                    <a:pt x="720" y="256"/>
                    <a:pt x="727" y="233"/>
                  </a:cubicBezTo>
                  <a:cubicBezTo>
                    <a:pt x="751" y="198"/>
                    <a:pt x="751" y="186"/>
                    <a:pt x="727" y="150"/>
                  </a:cubicBezTo>
                  <a:cubicBezTo>
                    <a:pt x="727" y="126"/>
                    <a:pt x="715" y="114"/>
                    <a:pt x="703" y="114"/>
                  </a:cubicBezTo>
                  <a:lnTo>
                    <a:pt x="644" y="114"/>
                  </a:lnTo>
                  <a:cubicBezTo>
                    <a:pt x="620" y="114"/>
                    <a:pt x="601" y="104"/>
                    <a:pt x="581" y="104"/>
                  </a:cubicBezTo>
                  <a:cubicBezTo>
                    <a:pt x="571" y="104"/>
                    <a:pt x="560" y="106"/>
                    <a:pt x="549" y="114"/>
                  </a:cubicBezTo>
                  <a:cubicBezTo>
                    <a:pt x="537" y="120"/>
                    <a:pt x="507" y="123"/>
                    <a:pt x="477" y="123"/>
                  </a:cubicBezTo>
                  <a:cubicBezTo>
                    <a:pt x="447" y="123"/>
                    <a:pt x="418" y="120"/>
                    <a:pt x="406" y="114"/>
                  </a:cubicBezTo>
                  <a:cubicBezTo>
                    <a:pt x="382" y="91"/>
                    <a:pt x="275" y="91"/>
                    <a:pt x="239" y="79"/>
                  </a:cubicBezTo>
                  <a:cubicBezTo>
                    <a:pt x="233" y="76"/>
                    <a:pt x="223" y="75"/>
                    <a:pt x="210" y="75"/>
                  </a:cubicBezTo>
                  <a:cubicBezTo>
                    <a:pt x="197" y="75"/>
                    <a:pt x="182" y="76"/>
                    <a:pt x="168" y="76"/>
                  </a:cubicBezTo>
                  <a:cubicBezTo>
                    <a:pt x="138" y="76"/>
                    <a:pt x="108" y="73"/>
                    <a:pt x="96" y="55"/>
                  </a:cubicBezTo>
                  <a:cubicBezTo>
                    <a:pt x="84" y="55"/>
                    <a:pt x="84" y="31"/>
                    <a:pt x="84" y="19"/>
                  </a:cubicBezTo>
                  <a:cubicBezTo>
                    <a:pt x="84" y="12"/>
                    <a:pt x="71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51087;p70"/>
            <p:cNvSpPr/>
            <p:nvPr/>
          </p:nvSpPr>
          <p:spPr>
            <a:xfrm>
              <a:off x="5239625" y="3018050"/>
              <a:ext cx="16700" cy="6625"/>
            </a:xfrm>
            <a:custGeom>
              <a:avLst/>
              <a:gdLst/>
              <a:ahLst/>
              <a:cxnLst/>
              <a:rect l="l" t="t" r="r" b="b"/>
              <a:pathLst>
                <a:path w="668" h="265" extrusionOk="0">
                  <a:moveTo>
                    <a:pt x="14" y="1"/>
                  </a:moveTo>
                  <a:cubicBezTo>
                    <a:pt x="7" y="1"/>
                    <a:pt x="1" y="7"/>
                    <a:pt x="1" y="25"/>
                  </a:cubicBezTo>
                  <a:cubicBezTo>
                    <a:pt x="1" y="49"/>
                    <a:pt x="13" y="84"/>
                    <a:pt x="13" y="108"/>
                  </a:cubicBezTo>
                  <a:cubicBezTo>
                    <a:pt x="13" y="120"/>
                    <a:pt x="25" y="132"/>
                    <a:pt x="36" y="168"/>
                  </a:cubicBezTo>
                  <a:cubicBezTo>
                    <a:pt x="60" y="168"/>
                    <a:pt x="72" y="180"/>
                    <a:pt x="84" y="180"/>
                  </a:cubicBezTo>
                  <a:lnTo>
                    <a:pt x="144" y="180"/>
                  </a:lnTo>
                  <a:cubicBezTo>
                    <a:pt x="179" y="180"/>
                    <a:pt x="203" y="191"/>
                    <a:pt x="215" y="191"/>
                  </a:cubicBezTo>
                  <a:lnTo>
                    <a:pt x="298" y="191"/>
                  </a:lnTo>
                  <a:cubicBezTo>
                    <a:pt x="334" y="191"/>
                    <a:pt x="370" y="215"/>
                    <a:pt x="382" y="215"/>
                  </a:cubicBezTo>
                  <a:lnTo>
                    <a:pt x="453" y="215"/>
                  </a:lnTo>
                  <a:cubicBezTo>
                    <a:pt x="489" y="215"/>
                    <a:pt x="513" y="215"/>
                    <a:pt x="548" y="227"/>
                  </a:cubicBezTo>
                  <a:cubicBezTo>
                    <a:pt x="560" y="227"/>
                    <a:pt x="596" y="227"/>
                    <a:pt x="608" y="239"/>
                  </a:cubicBezTo>
                  <a:cubicBezTo>
                    <a:pt x="613" y="256"/>
                    <a:pt x="619" y="264"/>
                    <a:pt x="626" y="264"/>
                  </a:cubicBezTo>
                  <a:cubicBezTo>
                    <a:pt x="633" y="264"/>
                    <a:pt x="643" y="253"/>
                    <a:pt x="656" y="227"/>
                  </a:cubicBezTo>
                  <a:cubicBezTo>
                    <a:pt x="667" y="191"/>
                    <a:pt x="667" y="180"/>
                    <a:pt x="667" y="156"/>
                  </a:cubicBezTo>
                  <a:cubicBezTo>
                    <a:pt x="667" y="120"/>
                    <a:pt x="667" y="96"/>
                    <a:pt x="656" y="96"/>
                  </a:cubicBezTo>
                  <a:cubicBezTo>
                    <a:pt x="620" y="72"/>
                    <a:pt x="608" y="72"/>
                    <a:pt x="584" y="72"/>
                  </a:cubicBezTo>
                  <a:cubicBezTo>
                    <a:pt x="565" y="72"/>
                    <a:pt x="546" y="57"/>
                    <a:pt x="521" y="57"/>
                  </a:cubicBezTo>
                  <a:cubicBezTo>
                    <a:pt x="515" y="57"/>
                    <a:pt x="508" y="58"/>
                    <a:pt x="501" y="60"/>
                  </a:cubicBezTo>
                  <a:cubicBezTo>
                    <a:pt x="497" y="64"/>
                    <a:pt x="487" y="65"/>
                    <a:pt x="473" y="65"/>
                  </a:cubicBezTo>
                  <a:cubicBezTo>
                    <a:pt x="439" y="65"/>
                    <a:pt x="387" y="57"/>
                    <a:pt x="370" y="49"/>
                  </a:cubicBezTo>
                  <a:cubicBezTo>
                    <a:pt x="322" y="25"/>
                    <a:pt x="239" y="25"/>
                    <a:pt x="203" y="25"/>
                  </a:cubicBezTo>
                  <a:cubicBezTo>
                    <a:pt x="184" y="25"/>
                    <a:pt x="127" y="55"/>
                    <a:pt x="87" y="55"/>
                  </a:cubicBezTo>
                  <a:cubicBezTo>
                    <a:pt x="76" y="55"/>
                    <a:pt x="67" y="53"/>
                    <a:pt x="60" y="49"/>
                  </a:cubicBezTo>
                  <a:cubicBezTo>
                    <a:pt x="60" y="25"/>
                    <a:pt x="60" y="25"/>
                    <a:pt x="36" y="13"/>
                  </a:cubicBezTo>
                  <a:cubicBezTo>
                    <a:pt x="30" y="7"/>
                    <a:pt x="22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51088;p70"/>
            <p:cNvSpPr/>
            <p:nvPr/>
          </p:nvSpPr>
          <p:spPr>
            <a:xfrm>
              <a:off x="5210750" y="3010775"/>
              <a:ext cx="25625" cy="5625"/>
            </a:xfrm>
            <a:custGeom>
              <a:avLst/>
              <a:gdLst/>
              <a:ahLst/>
              <a:cxnLst/>
              <a:rect l="l" t="t" r="r" b="b"/>
              <a:pathLst>
                <a:path w="1025" h="225" extrusionOk="0">
                  <a:moveTo>
                    <a:pt x="606" y="1"/>
                  </a:moveTo>
                  <a:cubicBezTo>
                    <a:pt x="560" y="1"/>
                    <a:pt x="497" y="6"/>
                    <a:pt x="465" y="6"/>
                  </a:cubicBezTo>
                  <a:cubicBezTo>
                    <a:pt x="434" y="6"/>
                    <a:pt x="392" y="32"/>
                    <a:pt x="351" y="46"/>
                  </a:cubicBezTo>
                  <a:lnTo>
                    <a:pt x="351" y="46"/>
                  </a:lnTo>
                  <a:cubicBezTo>
                    <a:pt x="345" y="40"/>
                    <a:pt x="338" y="35"/>
                    <a:pt x="326" y="35"/>
                  </a:cubicBezTo>
                  <a:cubicBezTo>
                    <a:pt x="314" y="35"/>
                    <a:pt x="298" y="40"/>
                    <a:pt x="275" y="54"/>
                  </a:cubicBezTo>
                  <a:cubicBezTo>
                    <a:pt x="251" y="54"/>
                    <a:pt x="239" y="66"/>
                    <a:pt x="227" y="66"/>
                  </a:cubicBezTo>
                  <a:lnTo>
                    <a:pt x="1" y="161"/>
                  </a:lnTo>
                  <a:lnTo>
                    <a:pt x="287" y="173"/>
                  </a:lnTo>
                  <a:lnTo>
                    <a:pt x="298" y="173"/>
                  </a:lnTo>
                  <a:cubicBezTo>
                    <a:pt x="310" y="173"/>
                    <a:pt x="346" y="161"/>
                    <a:pt x="370" y="161"/>
                  </a:cubicBezTo>
                  <a:lnTo>
                    <a:pt x="465" y="161"/>
                  </a:lnTo>
                  <a:cubicBezTo>
                    <a:pt x="469" y="165"/>
                    <a:pt x="477" y="166"/>
                    <a:pt x="487" y="166"/>
                  </a:cubicBezTo>
                  <a:cubicBezTo>
                    <a:pt x="506" y="166"/>
                    <a:pt x="533" y="161"/>
                    <a:pt x="549" y="161"/>
                  </a:cubicBezTo>
                  <a:cubicBezTo>
                    <a:pt x="596" y="161"/>
                    <a:pt x="644" y="173"/>
                    <a:pt x="656" y="173"/>
                  </a:cubicBezTo>
                  <a:lnTo>
                    <a:pt x="751" y="173"/>
                  </a:lnTo>
                  <a:cubicBezTo>
                    <a:pt x="787" y="185"/>
                    <a:pt x="822" y="185"/>
                    <a:pt x="870" y="197"/>
                  </a:cubicBezTo>
                  <a:cubicBezTo>
                    <a:pt x="882" y="209"/>
                    <a:pt x="900" y="209"/>
                    <a:pt x="916" y="209"/>
                  </a:cubicBezTo>
                  <a:cubicBezTo>
                    <a:pt x="932" y="209"/>
                    <a:pt x="947" y="209"/>
                    <a:pt x="953" y="220"/>
                  </a:cubicBezTo>
                  <a:cubicBezTo>
                    <a:pt x="962" y="223"/>
                    <a:pt x="970" y="225"/>
                    <a:pt x="976" y="225"/>
                  </a:cubicBezTo>
                  <a:cubicBezTo>
                    <a:pt x="999" y="225"/>
                    <a:pt x="1013" y="209"/>
                    <a:pt x="1013" y="173"/>
                  </a:cubicBezTo>
                  <a:cubicBezTo>
                    <a:pt x="1025" y="137"/>
                    <a:pt x="1025" y="125"/>
                    <a:pt x="1001" y="101"/>
                  </a:cubicBezTo>
                  <a:cubicBezTo>
                    <a:pt x="989" y="66"/>
                    <a:pt x="965" y="54"/>
                    <a:pt x="953" y="54"/>
                  </a:cubicBezTo>
                  <a:lnTo>
                    <a:pt x="906" y="54"/>
                  </a:lnTo>
                  <a:cubicBezTo>
                    <a:pt x="888" y="54"/>
                    <a:pt x="863" y="34"/>
                    <a:pt x="842" y="34"/>
                  </a:cubicBezTo>
                  <a:cubicBezTo>
                    <a:pt x="835" y="34"/>
                    <a:pt x="828" y="36"/>
                    <a:pt x="822" y="42"/>
                  </a:cubicBezTo>
                  <a:cubicBezTo>
                    <a:pt x="810" y="42"/>
                    <a:pt x="703" y="18"/>
                    <a:pt x="656" y="6"/>
                  </a:cubicBezTo>
                  <a:cubicBezTo>
                    <a:pt x="648" y="2"/>
                    <a:pt x="629" y="1"/>
                    <a:pt x="6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51089;p70"/>
            <p:cNvSpPr/>
            <p:nvPr/>
          </p:nvSpPr>
          <p:spPr>
            <a:xfrm>
              <a:off x="5296175" y="3143375"/>
              <a:ext cx="19975" cy="27550"/>
            </a:xfrm>
            <a:custGeom>
              <a:avLst/>
              <a:gdLst/>
              <a:ahLst/>
              <a:cxnLst/>
              <a:rect l="l" t="t" r="r" b="b"/>
              <a:pathLst>
                <a:path w="799" h="1102" extrusionOk="0">
                  <a:moveTo>
                    <a:pt x="691" y="0"/>
                  </a:moveTo>
                  <a:cubicBezTo>
                    <a:pt x="680" y="0"/>
                    <a:pt x="656" y="0"/>
                    <a:pt x="620" y="24"/>
                  </a:cubicBezTo>
                  <a:lnTo>
                    <a:pt x="572" y="108"/>
                  </a:lnTo>
                  <a:cubicBezTo>
                    <a:pt x="561" y="143"/>
                    <a:pt x="549" y="179"/>
                    <a:pt x="537" y="227"/>
                  </a:cubicBezTo>
                  <a:cubicBezTo>
                    <a:pt x="513" y="286"/>
                    <a:pt x="489" y="334"/>
                    <a:pt x="477" y="381"/>
                  </a:cubicBezTo>
                  <a:cubicBezTo>
                    <a:pt x="477" y="393"/>
                    <a:pt x="453" y="453"/>
                    <a:pt x="430" y="512"/>
                  </a:cubicBezTo>
                  <a:cubicBezTo>
                    <a:pt x="394" y="572"/>
                    <a:pt x="370" y="631"/>
                    <a:pt x="358" y="643"/>
                  </a:cubicBezTo>
                  <a:cubicBezTo>
                    <a:pt x="334" y="667"/>
                    <a:pt x="310" y="727"/>
                    <a:pt x="275" y="762"/>
                  </a:cubicBezTo>
                  <a:cubicBezTo>
                    <a:pt x="227" y="810"/>
                    <a:pt x="203" y="834"/>
                    <a:pt x="144" y="881"/>
                  </a:cubicBezTo>
                  <a:cubicBezTo>
                    <a:pt x="132" y="893"/>
                    <a:pt x="84" y="941"/>
                    <a:pt x="60" y="953"/>
                  </a:cubicBezTo>
                  <a:cubicBezTo>
                    <a:pt x="13" y="965"/>
                    <a:pt x="1" y="1001"/>
                    <a:pt x="13" y="1048"/>
                  </a:cubicBezTo>
                  <a:cubicBezTo>
                    <a:pt x="25" y="1072"/>
                    <a:pt x="25" y="1072"/>
                    <a:pt x="72" y="1084"/>
                  </a:cubicBezTo>
                  <a:cubicBezTo>
                    <a:pt x="84" y="1096"/>
                    <a:pt x="99" y="1102"/>
                    <a:pt x="113" y="1102"/>
                  </a:cubicBezTo>
                  <a:cubicBezTo>
                    <a:pt x="126" y="1102"/>
                    <a:pt x="138" y="1096"/>
                    <a:pt x="144" y="1084"/>
                  </a:cubicBezTo>
                  <a:lnTo>
                    <a:pt x="215" y="1012"/>
                  </a:lnTo>
                  <a:cubicBezTo>
                    <a:pt x="263" y="965"/>
                    <a:pt x="322" y="941"/>
                    <a:pt x="358" y="893"/>
                  </a:cubicBezTo>
                  <a:cubicBezTo>
                    <a:pt x="370" y="881"/>
                    <a:pt x="418" y="834"/>
                    <a:pt x="441" y="786"/>
                  </a:cubicBezTo>
                  <a:cubicBezTo>
                    <a:pt x="489" y="751"/>
                    <a:pt x="513" y="703"/>
                    <a:pt x="537" y="667"/>
                  </a:cubicBezTo>
                  <a:cubicBezTo>
                    <a:pt x="572" y="620"/>
                    <a:pt x="620" y="453"/>
                    <a:pt x="656" y="393"/>
                  </a:cubicBezTo>
                  <a:cubicBezTo>
                    <a:pt x="680" y="334"/>
                    <a:pt x="680" y="179"/>
                    <a:pt x="727" y="119"/>
                  </a:cubicBezTo>
                  <a:cubicBezTo>
                    <a:pt x="727" y="108"/>
                    <a:pt x="739" y="108"/>
                    <a:pt x="751" y="96"/>
                  </a:cubicBezTo>
                  <a:cubicBezTo>
                    <a:pt x="775" y="72"/>
                    <a:pt x="799" y="36"/>
                    <a:pt x="775" y="24"/>
                  </a:cubicBezTo>
                  <a:cubicBezTo>
                    <a:pt x="751" y="0"/>
                    <a:pt x="703" y="0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51090;p70"/>
            <p:cNvSpPr/>
            <p:nvPr/>
          </p:nvSpPr>
          <p:spPr>
            <a:xfrm>
              <a:off x="5289350" y="3112650"/>
              <a:ext cx="20550" cy="55450"/>
            </a:xfrm>
            <a:custGeom>
              <a:avLst/>
              <a:gdLst/>
              <a:ahLst/>
              <a:cxnLst/>
              <a:rect l="l" t="t" r="r" b="b"/>
              <a:pathLst>
                <a:path w="822" h="2218" extrusionOk="0">
                  <a:moveTo>
                    <a:pt x="722" y="0"/>
                  </a:moveTo>
                  <a:cubicBezTo>
                    <a:pt x="711" y="0"/>
                    <a:pt x="703" y="9"/>
                    <a:pt x="691" y="27"/>
                  </a:cubicBezTo>
                  <a:cubicBezTo>
                    <a:pt x="655" y="39"/>
                    <a:pt x="643" y="86"/>
                    <a:pt x="643" y="110"/>
                  </a:cubicBezTo>
                  <a:lnTo>
                    <a:pt x="655" y="301"/>
                  </a:lnTo>
                  <a:lnTo>
                    <a:pt x="655" y="444"/>
                  </a:lnTo>
                  <a:lnTo>
                    <a:pt x="655" y="598"/>
                  </a:lnTo>
                  <a:cubicBezTo>
                    <a:pt x="655" y="634"/>
                    <a:pt x="655" y="729"/>
                    <a:pt x="643" y="813"/>
                  </a:cubicBezTo>
                  <a:cubicBezTo>
                    <a:pt x="631" y="908"/>
                    <a:pt x="595" y="991"/>
                    <a:pt x="583" y="1051"/>
                  </a:cubicBezTo>
                  <a:cubicBezTo>
                    <a:pt x="572" y="1098"/>
                    <a:pt x="536" y="1206"/>
                    <a:pt x="512" y="1313"/>
                  </a:cubicBezTo>
                  <a:cubicBezTo>
                    <a:pt x="476" y="1408"/>
                    <a:pt x="429" y="1515"/>
                    <a:pt x="405" y="1563"/>
                  </a:cubicBezTo>
                  <a:cubicBezTo>
                    <a:pt x="345" y="1682"/>
                    <a:pt x="250" y="1908"/>
                    <a:pt x="155" y="1991"/>
                  </a:cubicBezTo>
                  <a:cubicBezTo>
                    <a:pt x="131" y="2003"/>
                    <a:pt x="107" y="2003"/>
                    <a:pt x="83" y="2027"/>
                  </a:cubicBezTo>
                  <a:cubicBezTo>
                    <a:pt x="60" y="2039"/>
                    <a:pt x="0" y="2099"/>
                    <a:pt x="12" y="2146"/>
                  </a:cubicBezTo>
                  <a:cubicBezTo>
                    <a:pt x="12" y="2158"/>
                    <a:pt x="60" y="2182"/>
                    <a:pt x="72" y="2182"/>
                  </a:cubicBezTo>
                  <a:cubicBezTo>
                    <a:pt x="107" y="2182"/>
                    <a:pt x="119" y="2194"/>
                    <a:pt x="131" y="2218"/>
                  </a:cubicBezTo>
                  <a:lnTo>
                    <a:pt x="274" y="2087"/>
                  </a:lnTo>
                  <a:cubicBezTo>
                    <a:pt x="298" y="2039"/>
                    <a:pt x="357" y="1944"/>
                    <a:pt x="405" y="1872"/>
                  </a:cubicBezTo>
                  <a:cubicBezTo>
                    <a:pt x="464" y="1789"/>
                    <a:pt x="512" y="1694"/>
                    <a:pt x="548" y="1622"/>
                  </a:cubicBezTo>
                  <a:cubicBezTo>
                    <a:pt x="572" y="1610"/>
                    <a:pt x="583" y="1563"/>
                    <a:pt x="595" y="1515"/>
                  </a:cubicBezTo>
                  <a:cubicBezTo>
                    <a:pt x="607" y="1456"/>
                    <a:pt x="643" y="1408"/>
                    <a:pt x="655" y="1348"/>
                  </a:cubicBezTo>
                  <a:cubicBezTo>
                    <a:pt x="703" y="1206"/>
                    <a:pt x="726" y="1087"/>
                    <a:pt x="750" y="1039"/>
                  </a:cubicBezTo>
                  <a:cubicBezTo>
                    <a:pt x="750" y="991"/>
                    <a:pt x="762" y="956"/>
                    <a:pt x="762" y="896"/>
                  </a:cubicBezTo>
                  <a:cubicBezTo>
                    <a:pt x="762" y="837"/>
                    <a:pt x="774" y="777"/>
                    <a:pt x="774" y="741"/>
                  </a:cubicBezTo>
                  <a:cubicBezTo>
                    <a:pt x="786" y="610"/>
                    <a:pt x="810" y="539"/>
                    <a:pt x="810" y="396"/>
                  </a:cubicBezTo>
                  <a:lnTo>
                    <a:pt x="810" y="301"/>
                  </a:lnTo>
                  <a:lnTo>
                    <a:pt x="810" y="194"/>
                  </a:lnTo>
                  <a:cubicBezTo>
                    <a:pt x="822" y="110"/>
                    <a:pt x="810" y="75"/>
                    <a:pt x="762" y="27"/>
                  </a:cubicBezTo>
                  <a:cubicBezTo>
                    <a:pt x="744" y="9"/>
                    <a:pt x="732" y="0"/>
                    <a:pt x="7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51091;p70"/>
            <p:cNvSpPr/>
            <p:nvPr/>
          </p:nvSpPr>
          <p:spPr>
            <a:xfrm>
              <a:off x="5281900" y="3129250"/>
              <a:ext cx="17575" cy="33500"/>
            </a:xfrm>
            <a:custGeom>
              <a:avLst/>
              <a:gdLst/>
              <a:ahLst/>
              <a:cxnLst/>
              <a:rect l="l" t="t" r="r" b="b"/>
              <a:pathLst>
                <a:path w="703" h="1340" extrusionOk="0">
                  <a:moveTo>
                    <a:pt x="605" y="1"/>
                  </a:moveTo>
                  <a:cubicBezTo>
                    <a:pt x="598" y="1"/>
                    <a:pt x="591" y="2"/>
                    <a:pt x="584" y="6"/>
                  </a:cubicBezTo>
                  <a:cubicBezTo>
                    <a:pt x="548" y="6"/>
                    <a:pt x="524" y="30"/>
                    <a:pt x="524" y="53"/>
                  </a:cubicBezTo>
                  <a:cubicBezTo>
                    <a:pt x="524" y="89"/>
                    <a:pt x="512" y="125"/>
                    <a:pt x="512" y="173"/>
                  </a:cubicBezTo>
                  <a:cubicBezTo>
                    <a:pt x="489" y="232"/>
                    <a:pt x="465" y="303"/>
                    <a:pt x="465" y="363"/>
                  </a:cubicBezTo>
                  <a:cubicBezTo>
                    <a:pt x="465" y="399"/>
                    <a:pt x="417" y="589"/>
                    <a:pt x="393" y="637"/>
                  </a:cubicBezTo>
                  <a:cubicBezTo>
                    <a:pt x="370" y="696"/>
                    <a:pt x="298" y="899"/>
                    <a:pt x="274" y="958"/>
                  </a:cubicBezTo>
                  <a:cubicBezTo>
                    <a:pt x="250" y="994"/>
                    <a:pt x="239" y="1065"/>
                    <a:pt x="215" y="1101"/>
                  </a:cubicBezTo>
                  <a:cubicBezTo>
                    <a:pt x="179" y="1149"/>
                    <a:pt x="155" y="1196"/>
                    <a:pt x="108" y="1208"/>
                  </a:cubicBezTo>
                  <a:lnTo>
                    <a:pt x="60" y="1208"/>
                  </a:lnTo>
                  <a:cubicBezTo>
                    <a:pt x="48" y="1208"/>
                    <a:pt x="0" y="1208"/>
                    <a:pt x="0" y="1256"/>
                  </a:cubicBezTo>
                  <a:cubicBezTo>
                    <a:pt x="0" y="1268"/>
                    <a:pt x="12" y="1292"/>
                    <a:pt x="36" y="1316"/>
                  </a:cubicBezTo>
                  <a:cubicBezTo>
                    <a:pt x="48" y="1339"/>
                    <a:pt x="60" y="1339"/>
                    <a:pt x="84" y="1339"/>
                  </a:cubicBezTo>
                  <a:cubicBezTo>
                    <a:pt x="131" y="1339"/>
                    <a:pt x="179" y="1327"/>
                    <a:pt x="203" y="1304"/>
                  </a:cubicBezTo>
                  <a:cubicBezTo>
                    <a:pt x="250" y="1268"/>
                    <a:pt x="298" y="1208"/>
                    <a:pt x="322" y="1161"/>
                  </a:cubicBezTo>
                  <a:cubicBezTo>
                    <a:pt x="370" y="1101"/>
                    <a:pt x="405" y="1042"/>
                    <a:pt x="429" y="1006"/>
                  </a:cubicBezTo>
                  <a:cubicBezTo>
                    <a:pt x="429" y="982"/>
                    <a:pt x="465" y="899"/>
                    <a:pt x="489" y="839"/>
                  </a:cubicBezTo>
                  <a:cubicBezTo>
                    <a:pt x="524" y="744"/>
                    <a:pt x="548" y="673"/>
                    <a:pt x="572" y="649"/>
                  </a:cubicBezTo>
                  <a:cubicBezTo>
                    <a:pt x="584" y="601"/>
                    <a:pt x="584" y="506"/>
                    <a:pt x="596" y="470"/>
                  </a:cubicBezTo>
                  <a:cubicBezTo>
                    <a:pt x="608" y="387"/>
                    <a:pt x="631" y="327"/>
                    <a:pt x="643" y="256"/>
                  </a:cubicBezTo>
                  <a:cubicBezTo>
                    <a:pt x="643" y="232"/>
                    <a:pt x="655" y="149"/>
                    <a:pt x="667" y="125"/>
                  </a:cubicBezTo>
                  <a:cubicBezTo>
                    <a:pt x="691" y="89"/>
                    <a:pt x="703" y="53"/>
                    <a:pt x="655" y="18"/>
                  </a:cubicBezTo>
                  <a:cubicBezTo>
                    <a:pt x="638" y="9"/>
                    <a:pt x="622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51092;p70"/>
            <p:cNvSpPr/>
            <p:nvPr/>
          </p:nvSpPr>
          <p:spPr>
            <a:xfrm>
              <a:off x="5324175" y="3108100"/>
              <a:ext cx="11925" cy="27850"/>
            </a:xfrm>
            <a:custGeom>
              <a:avLst/>
              <a:gdLst/>
              <a:ahLst/>
              <a:cxnLst/>
              <a:rect l="l" t="t" r="r" b="b"/>
              <a:pathLst>
                <a:path w="477" h="1114" extrusionOk="0">
                  <a:moveTo>
                    <a:pt x="399" y="1"/>
                  </a:moveTo>
                  <a:cubicBezTo>
                    <a:pt x="387" y="1"/>
                    <a:pt x="375" y="6"/>
                    <a:pt x="357" y="18"/>
                  </a:cubicBezTo>
                  <a:cubicBezTo>
                    <a:pt x="333" y="30"/>
                    <a:pt x="322" y="42"/>
                    <a:pt x="322" y="54"/>
                  </a:cubicBezTo>
                  <a:lnTo>
                    <a:pt x="322" y="149"/>
                  </a:lnTo>
                  <a:cubicBezTo>
                    <a:pt x="322" y="197"/>
                    <a:pt x="286" y="257"/>
                    <a:pt x="298" y="292"/>
                  </a:cubicBezTo>
                  <a:cubicBezTo>
                    <a:pt x="322" y="328"/>
                    <a:pt x="286" y="459"/>
                    <a:pt x="274" y="518"/>
                  </a:cubicBezTo>
                  <a:cubicBezTo>
                    <a:pt x="262" y="578"/>
                    <a:pt x="226" y="733"/>
                    <a:pt x="203" y="780"/>
                  </a:cubicBezTo>
                  <a:cubicBezTo>
                    <a:pt x="167" y="840"/>
                    <a:pt x="167" y="959"/>
                    <a:pt x="107" y="995"/>
                  </a:cubicBezTo>
                  <a:cubicBezTo>
                    <a:pt x="95" y="1019"/>
                    <a:pt x="83" y="1019"/>
                    <a:pt x="72" y="1019"/>
                  </a:cubicBezTo>
                  <a:cubicBezTo>
                    <a:pt x="36" y="1019"/>
                    <a:pt x="0" y="1042"/>
                    <a:pt x="36" y="1078"/>
                  </a:cubicBezTo>
                  <a:cubicBezTo>
                    <a:pt x="48" y="1090"/>
                    <a:pt x="83" y="1102"/>
                    <a:pt x="95" y="1102"/>
                  </a:cubicBezTo>
                  <a:cubicBezTo>
                    <a:pt x="131" y="1102"/>
                    <a:pt x="143" y="1102"/>
                    <a:pt x="143" y="1114"/>
                  </a:cubicBezTo>
                  <a:cubicBezTo>
                    <a:pt x="167" y="1102"/>
                    <a:pt x="203" y="1090"/>
                    <a:pt x="214" y="1054"/>
                  </a:cubicBezTo>
                  <a:cubicBezTo>
                    <a:pt x="250" y="1030"/>
                    <a:pt x="262" y="983"/>
                    <a:pt x="274" y="935"/>
                  </a:cubicBezTo>
                  <a:cubicBezTo>
                    <a:pt x="286" y="899"/>
                    <a:pt x="322" y="852"/>
                    <a:pt x="333" y="804"/>
                  </a:cubicBezTo>
                  <a:cubicBezTo>
                    <a:pt x="345" y="792"/>
                    <a:pt x="369" y="733"/>
                    <a:pt x="381" y="673"/>
                  </a:cubicBezTo>
                  <a:cubicBezTo>
                    <a:pt x="393" y="614"/>
                    <a:pt x="429" y="542"/>
                    <a:pt x="429" y="518"/>
                  </a:cubicBezTo>
                  <a:cubicBezTo>
                    <a:pt x="441" y="483"/>
                    <a:pt x="441" y="399"/>
                    <a:pt x="441" y="376"/>
                  </a:cubicBezTo>
                  <a:cubicBezTo>
                    <a:pt x="441" y="316"/>
                    <a:pt x="453" y="268"/>
                    <a:pt x="453" y="209"/>
                  </a:cubicBezTo>
                  <a:cubicBezTo>
                    <a:pt x="453" y="185"/>
                    <a:pt x="453" y="137"/>
                    <a:pt x="464" y="102"/>
                  </a:cubicBezTo>
                  <a:cubicBezTo>
                    <a:pt x="476" y="54"/>
                    <a:pt x="476" y="30"/>
                    <a:pt x="441" y="18"/>
                  </a:cubicBezTo>
                  <a:cubicBezTo>
                    <a:pt x="423" y="6"/>
                    <a:pt x="411" y="1"/>
                    <a:pt x="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51093;p70"/>
            <p:cNvSpPr/>
            <p:nvPr/>
          </p:nvSpPr>
          <p:spPr>
            <a:xfrm>
              <a:off x="5336375" y="3102150"/>
              <a:ext cx="10425" cy="28075"/>
            </a:xfrm>
            <a:custGeom>
              <a:avLst/>
              <a:gdLst/>
              <a:ahLst/>
              <a:cxnLst/>
              <a:rect l="l" t="t" r="r" b="b"/>
              <a:pathLst>
                <a:path w="417" h="1123" extrusionOk="0">
                  <a:moveTo>
                    <a:pt x="329" y="0"/>
                  </a:moveTo>
                  <a:cubicBezTo>
                    <a:pt x="319" y="0"/>
                    <a:pt x="310" y="6"/>
                    <a:pt x="298" y="18"/>
                  </a:cubicBezTo>
                  <a:cubicBezTo>
                    <a:pt x="274" y="30"/>
                    <a:pt x="250" y="42"/>
                    <a:pt x="250" y="54"/>
                  </a:cubicBezTo>
                  <a:lnTo>
                    <a:pt x="250" y="149"/>
                  </a:lnTo>
                  <a:cubicBezTo>
                    <a:pt x="250" y="197"/>
                    <a:pt x="215" y="256"/>
                    <a:pt x="238" y="292"/>
                  </a:cubicBezTo>
                  <a:cubicBezTo>
                    <a:pt x="250" y="328"/>
                    <a:pt x="215" y="459"/>
                    <a:pt x="203" y="518"/>
                  </a:cubicBezTo>
                  <a:cubicBezTo>
                    <a:pt x="191" y="566"/>
                    <a:pt x="155" y="721"/>
                    <a:pt x="143" y="780"/>
                  </a:cubicBezTo>
                  <a:cubicBezTo>
                    <a:pt x="119" y="828"/>
                    <a:pt x="131" y="971"/>
                    <a:pt x="72" y="1018"/>
                  </a:cubicBezTo>
                  <a:cubicBezTo>
                    <a:pt x="72" y="1018"/>
                    <a:pt x="60" y="1030"/>
                    <a:pt x="36" y="1030"/>
                  </a:cubicBezTo>
                  <a:cubicBezTo>
                    <a:pt x="24" y="1030"/>
                    <a:pt x="0" y="1054"/>
                    <a:pt x="24" y="1090"/>
                  </a:cubicBezTo>
                  <a:cubicBezTo>
                    <a:pt x="36" y="1102"/>
                    <a:pt x="84" y="1114"/>
                    <a:pt x="96" y="1114"/>
                  </a:cubicBezTo>
                  <a:cubicBezTo>
                    <a:pt x="131" y="1090"/>
                    <a:pt x="143" y="1078"/>
                    <a:pt x="155" y="1042"/>
                  </a:cubicBezTo>
                  <a:cubicBezTo>
                    <a:pt x="179" y="1018"/>
                    <a:pt x="191" y="971"/>
                    <a:pt x="203" y="923"/>
                  </a:cubicBezTo>
                  <a:lnTo>
                    <a:pt x="250" y="792"/>
                  </a:lnTo>
                  <a:cubicBezTo>
                    <a:pt x="250" y="780"/>
                    <a:pt x="262" y="721"/>
                    <a:pt x="274" y="661"/>
                  </a:cubicBezTo>
                  <a:cubicBezTo>
                    <a:pt x="298" y="602"/>
                    <a:pt x="322" y="518"/>
                    <a:pt x="322" y="506"/>
                  </a:cubicBezTo>
                  <a:cubicBezTo>
                    <a:pt x="334" y="483"/>
                    <a:pt x="334" y="399"/>
                    <a:pt x="334" y="375"/>
                  </a:cubicBezTo>
                  <a:cubicBezTo>
                    <a:pt x="357" y="316"/>
                    <a:pt x="357" y="268"/>
                    <a:pt x="369" y="209"/>
                  </a:cubicBezTo>
                  <a:cubicBezTo>
                    <a:pt x="369" y="185"/>
                    <a:pt x="369" y="125"/>
                    <a:pt x="381" y="102"/>
                  </a:cubicBezTo>
                  <a:cubicBezTo>
                    <a:pt x="417" y="54"/>
                    <a:pt x="417" y="30"/>
                    <a:pt x="369" y="18"/>
                  </a:cubicBezTo>
                  <a:cubicBezTo>
                    <a:pt x="351" y="6"/>
                    <a:pt x="340" y="0"/>
                    <a:pt x="329" y="0"/>
                  </a:cubicBezTo>
                  <a:close/>
                  <a:moveTo>
                    <a:pt x="96" y="1114"/>
                  </a:moveTo>
                  <a:cubicBezTo>
                    <a:pt x="107" y="1120"/>
                    <a:pt x="116" y="1123"/>
                    <a:pt x="118" y="1123"/>
                  </a:cubicBezTo>
                  <a:cubicBezTo>
                    <a:pt x="119" y="1123"/>
                    <a:pt x="113" y="1120"/>
                    <a:pt x="96" y="11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51094;p70"/>
            <p:cNvSpPr/>
            <p:nvPr/>
          </p:nvSpPr>
          <p:spPr>
            <a:xfrm>
              <a:off x="5348275" y="3097575"/>
              <a:ext cx="7775" cy="33025"/>
            </a:xfrm>
            <a:custGeom>
              <a:avLst/>
              <a:gdLst/>
              <a:ahLst/>
              <a:cxnLst/>
              <a:rect l="l" t="t" r="r" b="b"/>
              <a:pathLst>
                <a:path w="311" h="1321" extrusionOk="0">
                  <a:moveTo>
                    <a:pt x="211" y="1"/>
                  </a:moveTo>
                  <a:cubicBezTo>
                    <a:pt x="205" y="1"/>
                    <a:pt x="198" y="3"/>
                    <a:pt x="191" y="11"/>
                  </a:cubicBezTo>
                  <a:cubicBezTo>
                    <a:pt x="179" y="23"/>
                    <a:pt x="143" y="35"/>
                    <a:pt x="143" y="46"/>
                  </a:cubicBezTo>
                  <a:lnTo>
                    <a:pt x="143" y="154"/>
                  </a:lnTo>
                  <a:cubicBezTo>
                    <a:pt x="143" y="213"/>
                    <a:pt x="120" y="273"/>
                    <a:pt x="131" y="332"/>
                  </a:cubicBezTo>
                  <a:cubicBezTo>
                    <a:pt x="143" y="380"/>
                    <a:pt x="131" y="547"/>
                    <a:pt x="120" y="606"/>
                  </a:cubicBezTo>
                  <a:cubicBezTo>
                    <a:pt x="96" y="678"/>
                    <a:pt x="96" y="856"/>
                    <a:pt x="84" y="916"/>
                  </a:cubicBezTo>
                  <a:cubicBezTo>
                    <a:pt x="72" y="987"/>
                    <a:pt x="96" y="1118"/>
                    <a:pt x="60" y="1201"/>
                  </a:cubicBezTo>
                  <a:cubicBezTo>
                    <a:pt x="60" y="1213"/>
                    <a:pt x="36" y="1213"/>
                    <a:pt x="24" y="1225"/>
                  </a:cubicBezTo>
                  <a:cubicBezTo>
                    <a:pt x="12" y="1237"/>
                    <a:pt x="1" y="1285"/>
                    <a:pt x="24" y="1297"/>
                  </a:cubicBezTo>
                  <a:lnTo>
                    <a:pt x="96" y="1297"/>
                  </a:lnTo>
                  <a:cubicBezTo>
                    <a:pt x="109" y="1292"/>
                    <a:pt x="119" y="1290"/>
                    <a:pt x="125" y="1290"/>
                  </a:cubicBezTo>
                  <a:cubicBezTo>
                    <a:pt x="126" y="1290"/>
                    <a:pt x="127" y="1290"/>
                    <a:pt x="128" y="1290"/>
                  </a:cubicBezTo>
                  <a:lnTo>
                    <a:pt x="128" y="1290"/>
                  </a:lnTo>
                  <a:cubicBezTo>
                    <a:pt x="137" y="1257"/>
                    <a:pt x="146" y="1232"/>
                    <a:pt x="155" y="1213"/>
                  </a:cubicBezTo>
                  <a:cubicBezTo>
                    <a:pt x="155" y="1178"/>
                    <a:pt x="179" y="1118"/>
                    <a:pt x="179" y="1082"/>
                  </a:cubicBezTo>
                  <a:cubicBezTo>
                    <a:pt x="191" y="1023"/>
                    <a:pt x="191" y="963"/>
                    <a:pt x="203" y="916"/>
                  </a:cubicBezTo>
                  <a:cubicBezTo>
                    <a:pt x="215" y="904"/>
                    <a:pt x="215" y="820"/>
                    <a:pt x="215" y="761"/>
                  </a:cubicBezTo>
                  <a:cubicBezTo>
                    <a:pt x="239" y="678"/>
                    <a:pt x="251" y="618"/>
                    <a:pt x="251" y="582"/>
                  </a:cubicBezTo>
                  <a:lnTo>
                    <a:pt x="251" y="416"/>
                  </a:lnTo>
                  <a:cubicBezTo>
                    <a:pt x="251" y="344"/>
                    <a:pt x="251" y="308"/>
                    <a:pt x="262" y="225"/>
                  </a:cubicBezTo>
                  <a:cubicBezTo>
                    <a:pt x="262" y="201"/>
                    <a:pt x="262" y="142"/>
                    <a:pt x="274" y="106"/>
                  </a:cubicBezTo>
                  <a:cubicBezTo>
                    <a:pt x="310" y="82"/>
                    <a:pt x="310" y="46"/>
                    <a:pt x="262" y="23"/>
                  </a:cubicBezTo>
                  <a:cubicBezTo>
                    <a:pt x="238" y="14"/>
                    <a:pt x="224" y="1"/>
                    <a:pt x="211" y="1"/>
                  </a:cubicBezTo>
                  <a:close/>
                  <a:moveTo>
                    <a:pt x="128" y="1290"/>
                  </a:moveTo>
                  <a:cubicBezTo>
                    <a:pt x="125" y="1299"/>
                    <a:pt x="122" y="1310"/>
                    <a:pt x="120" y="1320"/>
                  </a:cubicBezTo>
                  <a:cubicBezTo>
                    <a:pt x="133" y="1300"/>
                    <a:pt x="135" y="1291"/>
                    <a:pt x="128" y="129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51095;p70"/>
            <p:cNvSpPr/>
            <p:nvPr/>
          </p:nvSpPr>
          <p:spPr>
            <a:xfrm>
              <a:off x="5021450" y="3018350"/>
              <a:ext cx="26525" cy="7650"/>
            </a:xfrm>
            <a:custGeom>
              <a:avLst/>
              <a:gdLst/>
              <a:ahLst/>
              <a:cxnLst/>
              <a:rect l="l" t="t" r="r" b="b"/>
              <a:pathLst>
                <a:path w="1061" h="306" extrusionOk="0">
                  <a:moveTo>
                    <a:pt x="465" y="1"/>
                  </a:moveTo>
                  <a:cubicBezTo>
                    <a:pt x="405" y="1"/>
                    <a:pt x="358" y="25"/>
                    <a:pt x="322" y="25"/>
                  </a:cubicBezTo>
                  <a:cubicBezTo>
                    <a:pt x="286" y="37"/>
                    <a:pt x="250" y="48"/>
                    <a:pt x="203" y="84"/>
                  </a:cubicBezTo>
                  <a:cubicBezTo>
                    <a:pt x="179" y="108"/>
                    <a:pt x="131" y="144"/>
                    <a:pt x="108" y="144"/>
                  </a:cubicBezTo>
                  <a:lnTo>
                    <a:pt x="60" y="144"/>
                  </a:lnTo>
                  <a:cubicBezTo>
                    <a:pt x="48" y="144"/>
                    <a:pt x="0" y="168"/>
                    <a:pt x="12" y="203"/>
                  </a:cubicBezTo>
                  <a:cubicBezTo>
                    <a:pt x="36" y="215"/>
                    <a:pt x="60" y="227"/>
                    <a:pt x="72" y="239"/>
                  </a:cubicBezTo>
                  <a:cubicBezTo>
                    <a:pt x="96" y="263"/>
                    <a:pt x="108" y="263"/>
                    <a:pt x="108" y="263"/>
                  </a:cubicBezTo>
                  <a:cubicBezTo>
                    <a:pt x="131" y="239"/>
                    <a:pt x="167" y="239"/>
                    <a:pt x="179" y="227"/>
                  </a:cubicBezTo>
                  <a:lnTo>
                    <a:pt x="262" y="179"/>
                  </a:lnTo>
                  <a:cubicBezTo>
                    <a:pt x="298" y="168"/>
                    <a:pt x="346" y="156"/>
                    <a:pt x="370" y="156"/>
                  </a:cubicBezTo>
                  <a:cubicBezTo>
                    <a:pt x="393" y="156"/>
                    <a:pt x="429" y="132"/>
                    <a:pt x="477" y="132"/>
                  </a:cubicBezTo>
                  <a:cubicBezTo>
                    <a:pt x="536" y="132"/>
                    <a:pt x="584" y="168"/>
                    <a:pt x="596" y="168"/>
                  </a:cubicBezTo>
                  <a:cubicBezTo>
                    <a:pt x="631" y="168"/>
                    <a:pt x="679" y="179"/>
                    <a:pt x="715" y="203"/>
                  </a:cubicBezTo>
                  <a:cubicBezTo>
                    <a:pt x="762" y="227"/>
                    <a:pt x="798" y="239"/>
                    <a:pt x="858" y="263"/>
                  </a:cubicBezTo>
                  <a:cubicBezTo>
                    <a:pt x="893" y="263"/>
                    <a:pt x="941" y="275"/>
                    <a:pt x="941" y="287"/>
                  </a:cubicBezTo>
                  <a:cubicBezTo>
                    <a:pt x="946" y="301"/>
                    <a:pt x="947" y="305"/>
                    <a:pt x="948" y="305"/>
                  </a:cubicBezTo>
                  <a:cubicBezTo>
                    <a:pt x="951" y="305"/>
                    <a:pt x="955" y="294"/>
                    <a:pt x="977" y="287"/>
                  </a:cubicBezTo>
                  <a:cubicBezTo>
                    <a:pt x="1001" y="275"/>
                    <a:pt x="1024" y="275"/>
                    <a:pt x="1036" y="239"/>
                  </a:cubicBezTo>
                  <a:cubicBezTo>
                    <a:pt x="1060" y="215"/>
                    <a:pt x="1060" y="179"/>
                    <a:pt x="1036" y="168"/>
                  </a:cubicBezTo>
                  <a:cubicBezTo>
                    <a:pt x="1012" y="144"/>
                    <a:pt x="965" y="144"/>
                    <a:pt x="941" y="120"/>
                  </a:cubicBezTo>
                  <a:cubicBezTo>
                    <a:pt x="905" y="120"/>
                    <a:pt x="882" y="108"/>
                    <a:pt x="858" y="108"/>
                  </a:cubicBezTo>
                  <a:cubicBezTo>
                    <a:pt x="834" y="96"/>
                    <a:pt x="822" y="96"/>
                    <a:pt x="798" y="96"/>
                  </a:cubicBezTo>
                  <a:cubicBezTo>
                    <a:pt x="786" y="96"/>
                    <a:pt x="762" y="84"/>
                    <a:pt x="715" y="60"/>
                  </a:cubicBezTo>
                  <a:cubicBezTo>
                    <a:pt x="667" y="48"/>
                    <a:pt x="631" y="37"/>
                    <a:pt x="596" y="25"/>
                  </a:cubicBezTo>
                  <a:cubicBezTo>
                    <a:pt x="560" y="1"/>
                    <a:pt x="524" y="1"/>
                    <a:pt x="4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51096;p70"/>
            <p:cNvSpPr/>
            <p:nvPr/>
          </p:nvSpPr>
          <p:spPr>
            <a:xfrm>
              <a:off x="5019675" y="3027625"/>
              <a:ext cx="22325" cy="8475"/>
            </a:xfrm>
            <a:custGeom>
              <a:avLst/>
              <a:gdLst/>
              <a:ahLst/>
              <a:cxnLst/>
              <a:rect l="l" t="t" r="r" b="b"/>
              <a:pathLst>
                <a:path w="893" h="339" extrusionOk="0">
                  <a:moveTo>
                    <a:pt x="59" y="0"/>
                  </a:moveTo>
                  <a:cubicBezTo>
                    <a:pt x="56" y="0"/>
                    <a:pt x="53" y="7"/>
                    <a:pt x="48" y="23"/>
                  </a:cubicBezTo>
                  <a:cubicBezTo>
                    <a:pt x="24" y="35"/>
                    <a:pt x="12" y="82"/>
                    <a:pt x="12" y="94"/>
                  </a:cubicBezTo>
                  <a:cubicBezTo>
                    <a:pt x="0" y="106"/>
                    <a:pt x="0" y="130"/>
                    <a:pt x="24" y="154"/>
                  </a:cubicBezTo>
                  <a:cubicBezTo>
                    <a:pt x="60" y="166"/>
                    <a:pt x="83" y="178"/>
                    <a:pt x="119" y="178"/>
                  </a:cubicBezTo>
                  <a:cubicBezTo>
                    <a:pt x="143" y="178"/>
                    <a:pt x="179" y="166"/>
                    <a:pt x="202" y="166"/>
                  </a:cubicBezTo>
                  <a:cubicBezTo>
                    <a:pt x="238" y="166"/>
                    <a:pt x="262" y="178"/>
                    <a:pt x="298" y="178"/>
                  </a:cubicBezTo>
                  <a:cubicBezTo>
                    <a:pt x="310" y="178"/>
                    <a:pt x="357" y="178"/>
                    <a:pt x="393" y="201"/>
                  </a:cubicBezTo>
                  <a:cubicBezTo>
                    <a:pt x="441" y="213"/>
                    <a:pt x="488" y="225"/>
                    <a:pt x="500" y="225"/>
                  </a:cubicBezTo>
                  <a:cubicBezTo>
                    <a:pt x="518" y="231"/>
                    <a:pt x="536" y="231"/>
                    <a:pt x="554" y="231"/>
                  </a:cubicBezTo>
                  <a:cubicBezTo>
                    <a:pt x="572" y="231"/>
                    <a:pt x="589" y="231"/>
                    <a:pt x="607" y="237"/>
                  </a:cubicBezTo>
                  <a:cubicBezTo>
                    <a:pt x="655" y="261"/>
                    <a:pt x="679" y="273"/>
                    <a:pt x="726" y="285"/>
                  </a:cubicBezTo>
                  <a:cubicBezTo>
                    <a:pt x="750" y="285"/>
                    <a:pt x="786" y="297"/>
                    <a:pt x="798" y="320"/>
                  </a:cubicBezTo>
                  <a:cubicBezTo>
                    <a:pt x="804" y="332"/>
                    <a:pt x="813" y="338"/>
                    <a:pt x="823" y="338"/>
                  </a:cubicBezTo>
                  <a:cubicBezTo>
                    <a:pt x="833" y="338"/>
                    <a:pt x="845" y="332"/>
                    <a:pt x="857" y="320"/>
                  </a:cubicBezTo>
                  <a:cubicBezTo>
                    <a:pt x="881" y="285"/>
                    <a:pt x="893" y="273"/>
                    <a:pt x="893" y="237"/>
                  </a:cubicBezTo>
                  <a:cubicBezTo>
                    <a:pt x="893" y="213"/>
                    <a:pt x="893" y="178"/>
                    <a:pt x="881" y="178"/>
                  </a:cubicBezTo>
                  <a:cubicBezTo>
                    <a:pt x="845" y="166"/>
                    <a:pt x="833" y="166"/>
                    <a:pt x="798" y="154"/>
                  </a:cubicBezTo>
                  <a:cubicBezTo>
                    <a:pt x="762" y="142"/>
                    <a:pt x="726" y="106"/>
                    <a:pt x="679" y="106"/>
                  </a:cubicBezTo>
                  <a:cubicBezTo>
                    <a:pt x="655" y="106"/>
                    <a:pt x="548" y="82"/>
                    <a:pt x="500" y="58"/>
                  </a:cubicBezTo>
                  <a:cubicBezTo>
                    <a:pt x="452" y="35"/>
                    <a:pt x="333" y="35"/>
                    <a:pt x="298" y="23"/>
                  </a:cubicBezTo>
                  <a:cubicBezTo>
                    <a:pt x="262" y="23"/>
                    <a:pt x="214" y="23"/>
                    <a:pt x="179" y="35"/>
                  </a:cubicBezTo>
                  <a:cubicBezTo>
                    <a:pt x="154" y="43"/>
                    <a:pt x="129" y="57"/>
                    <a:pt x="109" y="57"/>
                  </a:cubicBezTo>
                  <a:cubicBezTo>
                    <a:pt x="99" y="57"/>
                    <a:pt x="91" y="54"/>
                    <a:pt x="83" y="47"/>
                  </a:cubicBezTo>
                  <a:cubicBezTo>
                    <a:pt x="83" y="35"/>
                    <a:pt x="71" y="35"/>
                    <a:pt x="71" y="23"/>
                  </a:cubicBezTo>
                  <a:cubicBezTo>
                    <a:pt x="65" y="10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51097;p70"/>
            <p:cNvSpPr/>
            <p:nvPr/>
          </p:nvSpPr>
          <p:spPr>
            <a:xfrm>
              <a:off x="5013700" y="3034350"/>
              <a:ext cx="20875" cy="5350"/>
            </a:xfrm>
            <a:custGeom>
              <a:avLst/>
              <a:gdLst/>
              <a:ahLst/>
              <a:cxnLst/>
              <a:rect l="l" t="t" r="r" b="b"/>
              <a:pathLst>
                <a:path w="835" h="214" extrusionOk="0">
                  <a:moveTo>
                    <a:pt x="663" y="1"/>
                  </a:moveTo>
                  <a:cubicBezTo>
                    <a:pt x="657" y="1"/>
                    <a:pt x="650" y="2"/>
                    <a:pt x="644" y="4"/>
                  </a:cubicBezTo>
                  <a:lnTo>
                    <a:pt x="453" y="4"/>
                  </a:lnTo>
                  <a:cubicBezTo>
                    <a:pt x="418" y="4"/>
                    <a:pt x="310" y="39"/>
                    <a:pt x="263" y="39"/>
                  </a:cubicBezTo>
                  <a:cubicBezTo>
                    <a:pt x="230" y="50"/>
                    <a:pt x="158" y="101"/>
                    <a:pt x="119" y="101"/>
                  </a:cubicBezTo>
                  <a:cubicBezTo>
                    <a:pt x="115" y="101"/>
                    <a:pt x="111" y="100"/>
                    <a:pt x="108" y="99"/>
                  </a:cubicBezTo>
                  <a:cubicBezTo>
                    <a:pt x="84" y="99"/>
                    <a:pt x="84" y="75"/>
                    <a:pt x="72" y="75"/>
                  </a:cubicBezTo>
                  <a:cubicBezTo>
                    <a:pt x="64" y="75"/>
                    <a:pt x="56" y="70"/>
                    <a:pt x="45" y="70"/>
                  </a:cubicBezTo>
                  <a:cubicBezTo>
                    <a:pt x="39" y="70"/>
                    <a:pt x="33" y="71"/>
                    <a:pt x="25" y="75"/>
                  </a:cubicBezTo>
                  <a:cubicBezTo>
                    <a:pt x="13" y="99"/>
                    <a:pt x="1" y="111"/>
                    <a:pt x="13" y="123"/>
                  </a:cubicBezTo>
                  <a:cubicBezTo>
                    <a:pt x="13" y="135"/>
                    <a:pt x="49" y="170"/>
                    <a:pt x="60" y="182"/>
                  </a:cubicBezTo>
                  <a:cubicBezTo>
                    <a:pt x="66" y="188"/>
                    <a:pt x="72" y="191"/>
                    <a:pt x="80" y="191"/>
                  </a:cubicBezTo>
                  <a:cubicBezTo>
                    <a:pt x="87" y="191"/>
                    <a:pt x="96" y="188"/>
                    <a:pt x="108" y="182"/>
                  </a:cubicBezTo>
                  <a:cubicBezTo>
                    <a:pt x="120" y="194"/>
                    <a:pt x="144" y="194"/>
                    <a:pt x="168" y="194"/>
                  </a:cubicBezTo>
                  <a:cubicBezTo>
                    <a:pt x="179" y="182"/>
                    <a:pt x="203" y="182"/>
                    <a:pt x="239" y="170"/>
                  </a:cubicBezTo>
                  <a:cubicBezTo>
                    <a:pt x="263" y="159"/>
                    <a:pt x="299" y="159"/>
                    <a:pt x="322" y="159"/>
                  </a:cubicBezTo>
                  <a:cubicBezTo>
                    <a:pt x="346" y="159"/>
                    <a:pt x="382" y="135"/>
                    <a:pt x="418" y="135"/>
                  </a:cubicBezTo>
                  <a:lnTo>
                    <a:pt x="501" y="135"/>
                  </a:lnTo>
                  <a:cubicBezTo>
                    <a:pt x="537" y="135"/>
                    <a:pt x="584" y="123"/>
                    <a:pt x="596" y="123"/>
                  </a:cubicBezTo>
                  <a:cubicBezTo>
                    <a:pt x="620" y="135"/>
                    <a:pt x="656" y="135"/>
                    <a:pt x="680" y="159"/>
                  </a:cubicBezTo>
                  <a:cubicBezTo>
                    <a:pt x="703" y="159"/>
                    <a:pt x="727" y="170"/>
                    <a:pt x="739" y="182"/>
                  </a:cubicBezTo>
                  <a:cubicBezTo>
                    <a:pt x="745" y="201"/>
                    <a:pt x="759" y="214"/>
                    <a:pt x="775" y="214"/>
                  </a:cubicBezTo>
                  <a:cubicBezTo>
                    <a:pt x="789" y="214"/>
                    <a:pt x="806" y="204"/>
                    <a:pt x="822" y="182"/>
                  </a:cubicBezTo>
                  <a:cubicBezTo>
                    <a:pt x="834" y="159"/>
                    <a:pt x="834" y="135"/>
                    <a:pt x="834" y="111"/>
                  </a:cubicBezTo>
                  <a:cubicBezTo>
                    <a:pt x="834" y="75"/>
                    <a:pt x="822" y="51"/>
                    <a:pt x="822" y="51"/>
                  </a:cubicBezTo>
                  <a:cubicBezTo>
                    <a:pt x="799" y="51"/>
                    <a:pt x="775" y="51"/>
                    <a:pt x="751" y="39"/>
                  </a:cubicBezTo>
                  <a:cubicBezTo>
                    <a:pt x="722" y="20"/>
                    <a:pt x="693" y="1"/>
                    <a:pt x="6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51098;p70"/>
            <p:cNvSpPr/>
            <p:nvPr/>
          </p:nvSpPr>
          <p:spPr>
            <a:xfrm>
              <a:off x="5011025" y="3041800"/>
              <a:ext cx="19375" cy="5750"/>
            </a:xfrm>
            <a:custGeom>
              <a:avLst/>
              <a:gdLst/>
              <a:ahLst/>
              <a:cxnLst/>
              <a:rect l="l" t="t" r="r" b="b"/>
              <a:pathLst>
                <a:path w="775" h="230" extrusionOk="0">
                  <a:moveTo>
                    <a:pt x="608" y="0"/>
                  </a:moveTo>
                  <a:cubicBezTo>
                    <a:pt x="601" y="0"/>
                    <a:pt x="593" y="1"/>
                    <a:pt x="584" y="3"/>
                  </a:cubicBezTo>
                  <a:lnTo>
                    <a:pt x="406" y="3"/>
                  </a:lnTo>
                  <a:cubicBezTo>
                    <a:pt x="358" y="3"/>
                    <a:pt x="251" y="27"/>
                    <a:pt x="215" y="51"/>
                  </a:cubicBezTo>
                  <a:cubicBezTo>
                    <a:pt x="171" y="62"/>
                    <a:pt x="117" y="124"/>
                    <a:pt x="71" y="124"/>
                  </a:cubicBezTo>
                  <a:cubicBezTo>
                    <a:pt x="68" y="124"/>
                    <a:pt x="64" y="123"/>
                    <a:pt x="60" y="122"/>
                  </a:cubicBezTo>
                  <a:cubicBezTo>
                    <a:pt x="48" y="122"/>
                    <a:pt x="48" y="111"/>
                    <a:pt x="36" y="111"/>
                  </a:cubicBezTo>
                  <a:cubicBezTo>
                    <a:pt x="36" y="99"/>
                    <a:pt x="28" y="90"/>
                    <a:pt x="19" y="90"/>
                  </a:cubicBezTo>
                  <a:cubicBezTo>
                    <a:pt x="10" y="90"/>
                    <a:pt x="1" y="99"/>
                    <a:pt x="1" y="122"/>
                  </a:cubicBezTo>
                  <a:cubicBezTo>
                    <a:pt x="1" y="134"/>
                    <a:pt x="13" y="182"/>
                    <a:pt x="13" y="194"/>
                  </a:cubicBezTo>
                  <a:cubicBezTo>
                    <a:pt x="36" y="218"/>
                    <a:pt x="36" y="230"/>
                    <a:pt x="48" y="230"/>
                  </a:cubicBezTo>
                  <a:lnTo>
                    <a:pt x="120" y="230"/>
                  </a:lnTo>
                  <a:cubicBezTo>
                    <a:pt x="132" y="230"/>
                    <a:pt x="167" y="218"/>
                    <a:pt x="191" y="194"/>
                  </a:cubicBezTo>
                  <a:cubicBezTo>
                    <a:pt x="227" y="182"/>
                    <a:pt x="251" y="170"/>
                    <a:pt x="286" y="170"/>
                  </a:cubicBezTo>
                  <a:cubicBezTo>
                    <a:pt x="286" y="170"/>
                    <a:pt x="334" y="134"/>
                    <a:pt x="358" y="134"/>
                  </a:cubicBezTo>
                  <a:lnTo>
                    <a:pt x="453" y="134"/>
                  </a:lnTo>
                  <a:cubicBezTo>
                    <a:pt x="477" y="134"/>
                    <a:pt x="525" y="122"/>
                    <a:pt x="537" y="122"/>
                  </a:cubicBezTo>
                  <a:cubicBezTo>
                    <a:pt x="572" y="134"/>
                    <a:pt x="596" y="134"/>
                    <a:pt x="632" y="158"/>
                  </a:cubicBezTo>
                  <a:cubicBezTo>
                    <a:pt x="644" y="158"/>
                    <a:pt x="667" y="170"/>
                    <a:pt x="667" y="182"/>
                  </a:cubicBezTo>
                  <a:cubicBezTo>
                    <a:pt x="667" y="200"/>
                    <a:pt x="673" y="209"/>
                    <a:pt x="682" y="209"/>
                  </a:cubicBezTo>
                  <a:cubicBezTo>
                    <a:pt x="691" y="209"/>
                    <a:pt x="703" y="200"/>
                    <a:pt x="715" y="182"/>
                  </a:cubicBezTo>
                  <a:cubicBezTo>
                    <a:pt x="751" y="170"/>
                    <a:pt x="751" y="158"/>
                    <a:pt x="763" y="122"/>
                  </a:cubicBezTo>
                  <a:cubicBezTo>
                    <a:pt x="775" y="99"/>
                    <a:pt x="775" y="63"/>
                    <a:pt x="763" y="63"/>
                  </a:cubicBezTo>
                  <a:cubicBezTo>
                    <a:pt x="751" y="51"/>
                    <a:pt x="715" y="51"/>
                    <a:pt x="703" y="39"/>
                  </a:cubicBezTo>
                  <a:cubicBezTo>
                    <a:pt x="664" y="20"/>
                    <a:pt x="641" y="0"/>
                    <a:pt x="6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51099;p70"/>
            <p:cNvSpPr/>
            <p:nvPr/>
          </p:nvSpPr>
          <p:spPr>
            <a:xfrm>
              <a:off x="5009325" y="3050975"/>
              <a:ext cx="19875" cy="4625"/>
            </a:xfrm>
            <a:custGeom>
              <a:avLst/>
              <a:gdLst/>
              <a:ahLst/>
              <a:cxnLst/>
              <a:rect l="l" t="t" r="r" b="b"/>
              <a:pathLst>
                <a:path w="795" h="185" extrusionOk="0">
                  <a:moveTo>
                    <a:pt x="404" y="0"/>
                  </a:moveTo>
                  <a:cubicBezTo>
                    <a:pt x="384" y="0"/>
                    <a:pt x="354" y="6"/>
                    <a:pt x="331" y="6"/>
                  </a:cubicBezTo>
                  <a:lnTo>
                    <a:pt x="259" y="6"/>
                  </a:lnTo>
                  <a:cubicBezTo>
                    <a:pt x="247" y="6"/>
                    <a:pt x="200" y="6"/>
                    <a:pt x="176" y="29"/>
                  </a:cubicBezTo>
                  <a:cubicBezTo>
                    <a:pt x="151" y="38"/>
                    <a:pt x="131" y="46"/>
                    <a:pt x="110" y="46"/>
                  </a:cubicBezTo>
                  <a:cubicBezTo>
                    <a:pt x="101" y="46"/>
                    <a:pt x="91" y="45"/>
                    <a:pt x="81" y="41"/>
                  </a:cubicBezTo>
                  <a:cubicBezTo>
                    <a:pt x="69" y="41"/>
                    <a:pt x="69" y="29"/>
                    <a:pt x="57" y="29"/>
                  </a:cubicBezTo>
                  <a:cubicBezTo>
                    <a:pt x="50" y="22"/>
                    <a:pt x="42" y="19"/>
                    <a:pt x="34" y="19"/>
                  </a:cubicBezTo>
                  <a:cubicBezTo>
                    <a:pt x="16" y="19"/>
                    <a:pt x="1" y="36"/>
                    <a:pt x="9" y="53"/>
                  </a:cubicBezTo>
                  <a:cubicBezTo>
                    <a:pt x="9" y="65"/>
                    <a:pt x="21" y="101"/>
                    <a:pt x="33" y="113"/>
                  </a:cubicBezTo>
                  <a:cubicBezTo>
                    <a:pt x="57" y="125"/>
                    <a:pt x="69" y="148"/>
                    <a:pt x="33" y="172"/>
                  </a:cubicBezTo>
                  <a:lnTo>
                    <a:pt x="93" y="172"/>
                  </a:lnTo>
                  <a:cubicBezTo>
                    <a:pt x="116" y="172"/>
                    <a:pt x="128" y="160"/>
                    <a:pt x="152" y="160"/>
                  </a:cubicBezTo>
                  <a:lnTo>
                    <a:pt x="200" y="160"/>
                  </a:lnTo>
                  <a:cubicBezTo>
                    <a:pt x="212" y="172"/>
                    <a:pt x="235" y="172"/>
                    <a:pt x="247" y="172"/>
                  </a:cubicBezTo>
                  <a:cubicBezTo>
                    <a:pt x="259" y="172"/>
                    <a:pt x="307" y="160"/>
                    <a:pt x="354" y="160"/>
                  </a:cubicBezTo>
                  <a:lnTo>
                    <a:pt x="450" y="160"/>
                  </a:lnTo>
                  <a:cubicBezTo>
                    <a:pt x="474" y="160"/>
                    <a:pt x="509" y="148"/>
                    <a:pt x="545" y="148"/>
                  </a:cubicBezTo>
                  <a:cubicBezTo>
                    <a:pt x="593" y="148"/>
                    <a:pt x="605" y="148"/>
                    <a:pt x="652" y="160"/>
                  </a:cubicBezTo>
                  <a:cubicBezTo>
                    <a:pt x="664" y="160"/>
                    <a:pt x="688" y="160"/>
                    <a:pt x="712" y="172"/>
                  </a:cubicBezTo>
                  <a:lnTo>
                    <a:pt x="724" y="184"/>
                  </a:lnTo>
                  <a:cubicBezTo>
                    <a:pt x="735" y="160"/>
                    <a:pt x="747" y="148"/>
                    <a:pt x="747" y="148"/>
                  </a:cubicBezTo>
                  <a:cubicBezTo>
                    <a:pt x="747" y="125"/>
                    <a:pt x="771" y="125"/>
                    <a:pt x="783" y="113"/>
                  </a:cubicBezTo>
                  <a:cubicBezTo>
                    <a:pt x="795" y="89"/>
                    <a:pt x="783" y="41"/>
                    <a:pt x="771" y="41"/>
                  </a:cubicBezTo>
                  <a:cubicBezTo>
                    <a:pt x="735" y="29"/>
                    <a:pt x="724" y="29"/>
                    <a:pt x="688" y="29"/>
                  </a:cubicBezTo>
                  <a:cubicBezTo>
                    <a:pt x="670" y="12"/>
                    <a:pt x="647" y="1"/>
                    <a:pt x="621" y="1"/>
                  </a:cubicBezTo>
                  <a:cubicBezTo>
                    <a:pt x="612" y="1"/>
                    <a:pt x="602" y="2"/>
                    <a:pt x="593" y="6"/>
                  </a:cubicBezTo>
                  <a:lnTo>
                    <a:pt x="426" y="6"/>
                  </a:lnTo>
                  <a:cubicBezTo>
                    <a:pt x="422" y="2"/>
                    <a:pt x="414" y="0"/>
                    <a:pt x="4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51100;p70"/>
            <p:cNvSpPr/>
            <p:nvPr/>
          </p:nvSpPr>
          <p:spPr>
            <a:xfrm>
              <a:off x="5007750" y="3059425"/>
              <a:ext cx="26525" cy="4800"/>
            </a:xfrm>
            <a:custGeom>
              <a:avLst/>
              <a:gdLst/>
              <a:ahLst/>
              <a:cxnLst/>
              <a:rect l="l" t="t" r="r" b="b"/>
              <a:pathLst>
                <a:path w="1061" h="192" extrusionOk="0">
                  <a:moveTo>
                    <a:pt x="941" y="1"/>
                  </a:moveTo>
                  <a:lnTo>
                    <a:pt x="894" y="13"/>
                  </a:lnTo>
                  <a:cubicBezTo>
                    <a:pt x="846" y="13"/>
                    <a:pt x="798" y="13"/>
                    <a:pt x="763" y="25"/>
                  </a:cubicBezTo>
                  <a:cubicBezTo>
                    <a:pt x="727" y="49"/>
                    <a:pt x="596" y="60"/>
                    <a:pt x="548" y="60"/>
                  </a:cubicBezTo>
                  <a:cubicBezTo>
                    <a:pt x="533" y="56"/>
                    <a:pt x="506" y="55"/>
                    <a:pt x="476" y="55"/>
                  </a:cubicBezTo>
                  <a:cubicBezTo>
                    <a:pt x="416" y="55"/>
                    <a:pt x="342" y="60"/>
                    <a:pt x="310" y="60"/>
                  </a:cubicBezTo>
                  <a:cubicBezTo>
                    <a:pt x="271" y="60"/>
                    <a:pt x="210" y="82"/>
                    <a:pt x="156" y="82"/>
                  </a:cubicBezTo>
                  <a:cubicBezTo>
                    <a:pt x="129" y="82"/>
                    <a:pt x="104" y="76"/>
                    <a:pt x="84" y="60"/>
                  </a:cubicBezTo>
                  <a:cubicBezTo>
                    <a:pt x="72" y="60"/>
                    <a:pt x="72" y="49"/>
                    <a:pt x="60" y="25"/>
                  </a:cubicBezTo>
                  <a:cubicBezTo>
                    <a:pt x="53" y="18"/>
                    <a:pt x="39" y="11"/>
                    <a:pt x="25" y="11"/>
                  </a:cubicBezTo>
                  <a:cubicBezTo>
                    <a:pt x="15" y="11"/>
                    <a:pt x="6" y="15"/>
                    <a:pt x="1" y="25"/>
                  </a:cubicBezTo>
                  <a:lnTo>
                    <a:pt x="1" y="108"/>
                  </a:lnTo>
                  <a:cubicBezTo>
                    <a:pt x="1" y="120"/>
                    <a:pt x="1" y="144"/>
                    <a:pt x="25" y="144"/>
                  </a:cubicBezTo>
                  <a:cubicBezTo>
                    <a:pt x="60" y="168"/>
                    <a:pt x="72" y="179"/>
                    <a:pt x="108" y="179"/>
                  </a:cubicBezTo>
                  <a:lnTo>
                    <a:pt x="203" y="179"/>
                  </a:lnTo>
                  <a:cubicBezTo>
                    <a:pt x="263" y="179"/>
                    <a:pt x="298" y="191"/>
                    <a:pt x="346" y="191"/>
                  </a:cubicBezTo>
                  <a:lnTo>
                    <a:pt x="608" y="191"/>
                  </a:lnTo>
                  <a:cubicBezTo>
                    <a:pt x="644" y="191"/>
                    <a:pt x="703" y="168"/>
                    <a:pt x="727" y="168"/>
                  </a:cubicBezTo>
                  <a:cubicBezTo>
                    <a:pt x="787" y="168"/>
                    <a:pt x="822" y="144"/>
                    <a:pt x="882" y="144"/>
                  </a:cubicBezTo>
                  <a:lnTo>
                    <a:pt x="965" y="144"/>
                  </a:lnTo>
                  <a:lnTo>
                    <a:pt x="965" y="120"/>
                  </a:lnTo>
                  <a:lnTo>
                    <a:pt x="965" y="108"/>
                  </a:lnTo>
                  <a:lnTo>
                    <a:pt x="965" y="84"/>
                  </a:lnTo>
                  <a:lnTo>
                    <a:pt x="977" y="84"/>
                  </a:lnTo>
                  <a:cubicBezTo>
                    <a:pt x="977" y="84"/>
                    <a:pt x="1001" y="108"/>
                    <a:pt x="1013" y="108"/>
                  </a:cubicBezTo>
                  <a:cubicBezTo>
                    <a:pt x="1037" y="108"/>
                    <a:pt x="1060" y="49"/>
                    <a:pt x="1025" y="13"/>
                  </a:cubicBezTo>
                  <a:cubicBezTo>
                    <a:pt x="977" y="1"/>
                    <a:pt x="953" y="1"/>
                    <a:pt x="9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51101;p70"/>
            <p:cNvSpPr/>
            <p:nvPr/>
          </p:nvSpPr>
          <p:spPr>
            <a:xfrm>
              <a:off x="5007450" y="3067800"/>
              <a:ext cx="27725" cy="5350"/>
            </a:xfrm>
            <a:custGeom>
              <a:avLst/>
              <a:gdLst/>
              <a:ahLst/>
              <a:cxnLst/>
              <a:rect l="l" t="t" r="r" b="b"/>
              <a:pathLst>
                <a:path w="1109" h="214" extrusionOk="0">
                  <a:moveTo>
                    <a:pt x="861" y="1"/>
                  </a:moveTo>
                  <a:cubicBezTo>
                    <a:pt x="844" y="1"/>
                    <a:pt x="826" y="3"/>
                    <a:pt x="810" y="11"/>
                  </a:cubicBezTo>
                  <a:cubicBezTo>
                    <a:pt x="775" y="23"/>
                    <a:pt x="632" y="35"/>
                    <a:pt x="572" y="35"/>
                  </a:cubicBezTo>
                  <a:cubicBezTo>
                    <a:pt x="513" y="47"/>
                    <a:pt x="370" y="83"/>
                    <a:pt x="322" y="83"/>
                  </a:cubicBezTo>
                  <a:cubicBezTo>
                    <a:pt x="283" y="83"/>
                    <a:pt x="216" y="104"/>
                    <a:pt x="163" y="104"/>
                  </a:cubicBezTo>
                  <a:cubicBezTo>
                    <a:pt x="136" y="104"/>
                    <a:pt x="112" y="98"/>
                    <a:pt x="96" y="83"/>
                  </a:cubicBezTo>
                  <a:cubicBezTo>
                    <a:pt x="96" y="83"/>
                    <a:pt x="84" y="71"/>
                    <a:pt x="84" y="47"/>
                  </a:cubicBezTo>
                  <a:cubicBezTo>
                    <a:pt x="76" y="39"/>
                    <a:pt x="56" y="25"/>
                    <a:pt x="41" y="25"/>
                  </a:cubicBezTo>
                  <a:cubicBezTo>
                    <a:pt x="34" y="25"/>
                    <a:pt x="28" y="28"/>
                    <a:pt x="25" y="35"/>
                  </a:cubicBezTo>
                  <a:cubicBezTo>
                    <a:pt x="13" y="47"/>
                    <a:pt x="1" y="95"/>
                    <a:pt x="1" y="106"/>
                  </a:cubicBezTo>
                  <a:lnTo>
                    <a:pt x="1" y="154"/>
                  </a:lnTo>
                  <a:lnTo>
                    <a:pt x="84" y="202"/>
                  </a:lnTo>
                  <a:cubicBezTo>
                    <a:pt x="132" y="214"/>
                    <a:pt x="179" y="214"/>
                    <a:pt x="215" y="214"/>
                  </a:cubicBezTo>
                  <a:lnTo>
                    <a:pt x="370" y="214"/>
                  </a:lnTo>
                  <a:cubicBezTo>
                    <a:pt x="382" y="214"/>
                    <a:pt x="453" y="202"/>
                    <a:pt x="501" y="190"/>
                  </a:cubicBezTo>
                  <a:cubicBezTo>
                    <a:pt x="572" y="166"/>
                    <a:pt x="632" y="166"/>
                    <a:pt x="656" y="166"/>
                  </a:cubicBezTo>
                  <a:cubicBezTo>
                    <a:pt x="680" y="166"/>
                    <a:pt x="739" y="142"/>
                    <a:pt x="775" y="142"/>
                  </a:cubicBezTo>
                  <a:lnTo>
                    <a:pt x="918" y="142"/>
                  </a:lnTo>
                  <a:cubicBezTo>
                    <a:pt x="930" y="142"/>
                    <a:pt x="989" y="142"/>
                    <a:pt x="1001" y="154"/>
                  </a:cubicBezTo>
                  <a:cubicBezTo>
                    <a:pt x="1018" y="171"/>
                    <a:pt x="1029" y="179"/>
                    <a:pt x="1040" y="179"/>
                  </a:cubicBezTo>
                  <a:cubicBezTo>
                    <a:pt x="1053" y="179"/>
                    <a:pt x="1065" y="168"/>
                    <a:pt x="1084" y="142"/>
                  </a:cubicBezTo>
                  <a:cubicBezTo>
                    <a:pt x="1096" y="106"/>
                    <a:pt x="1108" y="95"/>
                    <a:pt x="1096" y="71"/>
                  </a:cubicBezTo>
                  <a:cubicBezTo>
                    <a:pt x="1084" y="35"/>
                    <a:pt x="1061" y="11"/>
                    <a:pt x="1049" y="11"/>
                  </a:cubicBezTo>
                  <a:lnTo>
                    <a:pt x="965" y="11"/>
                  </a:lnTo>
                  <a:cubicBezTo>
                    <a:pt x="934" y="11"/>
                    <a:pt x="896" y="1"/>
                    <a:pt x="8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51102;p70"/>
            <p:cNvSpPr/>
            <p:nvPr/>
          </p:nvSpPr>
          <p:spPr>
            <a:xfrm>
              <a:off x="5009250" y="3077150"/>
              <a:ext cx="23525" cy="3850"/>
            </a:xfrm>
            <a:custGeom>
              <a:avLst/>
              <a:gdLst/>
              <a:ahLst/>
              <a:cxnLst/>
              <a:rect l="l" t="t" r="r" b="b"/>
              <a:pathLst>
                <a:path w="941" h="154" extrusionOk="0">
                  <a:moveTo>
                    <a:pt x="723" y="1"/>
                  </a:moveTo>
                  <a:cubicBezTo>
                    <a:pt x="709" y="1"/>
                    <a:pt x="695" y="2"/>
                    <a:pt x="679" y="6"/>
                  </a:cubicBezTo>
                  <a:cubicBezTo>
                    <a:pt x="671" y="10"/>
                    <a:pt x="654" y="12"/>
                    <a:pt x="633" y="12"/>
                  </a:cubicBezTo>
                  <a:cubicBezTo>
                    <a:pt x="590" y="12"/>
                    <a:pt x="532" y="6"/>
                    <a:pt x="500" y="6"/>
                  </a:cubicBezTo>
                  <a:lnTo>
                    <a:pt x="298" y="6"/>
                  </a:lnTo>
                  <a:cubicBezTo>
                    <a:pt x="244" y="6"/>
                    <a:pt x="160" y="55"/>
                    <a:pt x="101" y="55"/>
                  </a:cubicBezTo>
                  <a:cubicBezTo>
                    <a:pt x="95" y="55"/>
                    <a:pt x="89" y="55"/>
                    <a:pt x="84" y="54"/>
                  </a:cubicBezTo>
                  <a:cubicBezTo>
                    <a:pt x="84" y="54"/>
                    <a:pt x="72" y="30"/>
                    <a:pt x="60" y="30"/>
                  </a:cubicBezTo>
                  <a:cubicBezTo>
                    <a:pt x="48" y="30"/>
                    <a:pt x="0" y="42"/>
                    <a:pt x="12" y="78"/>
                  </a:cubicBezTo>
                  <a:cubicBezTo>
                    <a:pt x="12" y="90"/>
                    <a:pt x="48" y="125"/>
                    <a:pt x="60" y="137"/>
                  </a:cubicBezTo>
                  <a:cubicBezTo>
                    <a:pt x="66" y="144"/>
                    <a:pt x="69" y="154"/>
                    <a:pt x="71" y="154"/>
                  </a:cubicBezTo>
                  <a:cubicBezTo>
                    <a:pt x="72" y="154"/>
                    <a:pt x="72" y="147"/>
                    <a:pt x="72" y="125"/>
                  </a:cubicBezTo>
                  <a:lnTo>
                    <a:pt x="131" y="125"/>
                  </a:lnTo>
                  <a:cubicBezTo>
                    <a:pt x="143" y="125"/>
                    <a:pt x="179" y="113"/>
                    <a:pt x="203" y="113"/>
                  </a:cubicBezTo>
                  <a:lnTo>
                    <a:pt x="417" y="113"/>
                  </a:lnTo>
                  <a:cubicBezTo>
                    <a:pt x="477" y="113"/>
                    <a:pt x="524" y="125"/>
                    <a:pt x="536" y="125"/>
                  </a:cubicBezTo>
                  <a:cubicBezTo>
                    <a:pt x="560" y="125"/>
                    <a:pt x="608" y="113"/>
                    <a:pt x="643" y="113"/>
                  </a:cubicBezTo>
                  <a:cubicBezTo>
                    <a:pt x="679" y="113"/>
                    <a:pt x="715" y="125"/>
                    <a:pt x="762" y="125"/>
                  </a:cubicBezTo>
                  <a:lnTo>
                    <a:pt x="798" y="125"/>
                  </a:lnTo>
                  <a:cubicBezTo>
                    <a:pt x="798" y="125"/>
                    <a:pt x="822" y="125"/>
                    <a:pt x="822" y="137"/>
                  </a:cubicBezTo>
                  <a:lnTo>
                    <a:pt x="822" y="149"/>
                  </a:lnTo>
                  <a:cubicBezTo>
                    <a:pt x="822" y="137"/>
                    <a:pt x="834" y="125"/>
                    <a:pt x="834" y="125"/>
                  </a:cubicBezTo>
                  <a:lnTo>
                    <a:pt x="846" y="113"/>
                  </a:lnTo>
                  <a:lnTo>
                    <a:pt x="858" y="113"/>
                  </a:lnTo>
                  <a:cubicBezTo>
                    <a:pt x="873" y="113"/>
                    <a:pt x="884" y="119"/>
                    <a:pt x="893" y="119"/>
                  </a:cubicBezTo>
                  <a:cubicBezTo>
                    <a:pt x="897" y="119"/>
                    <a:pt x="901" y="117"/>
                    <a:pt x="905" y="113"/>
                  </a:cubicBezTo>
                  <a:cubicBezTo>
                    <a:pt x="941" y="90"/>
                    <a:pt x="941" y="54"/>
                    <a:pt x="905" y="30"/>
                  </a:cubicBezTo>
                  <a:cubicBezTo>
                    <a:pt x="858" y="6"/>
                    <a:pt x="834" y="6"/>
                    <a:pt x="798" y="6"/>
                  </a:cubicBezTo>
                  <a:cubicBezTo>
                    <a:pt x="774" y="6"/>
                    <a:pt x="750" y="1"/>
                    <a:pt x="7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51103;p70"/>
            <p:cNvSpPr/>
            <p:nvPr/>
          </p:nvSpPr>
          <p:spPr>
            <a:xfrm>
              <a:off x="5013700" y="3017475"/>
              <a:ext cx="28300" cy="72275"/>
            </a:xfrm>
            <a:custGeom>
              <a:avLst/>
              <a:gdLst/>
              <a:ahLst/>
              <a:cxnLst/>
              <a:rect l="l" t="t" r="r" b="b"/>
              <a:pathLst>
                <a:path w="1132" h="2891" extrusionOk="0">
                  <a:moveTo>
                    <a:pt x="1049" y="0"/>
                  </a:moveTo>
                  <a:cubicBezTo>
                    <a:pt x="1025" y="0"/>
                    <a:pt x="1013" y="0"/>
                    <a:pt x="1001" y="12"/>
                  </a:cubicBezTo>
                  <a:cubicBezTo>
                    <a:pt x="941" y="72"/>
                    <a:pt x="882" y="131"/>
                    <a:pt x="834" y="191"/>
                  </a:cubicBezTo>
                  <a:cubicBezTo>
                    <a:pt x="787" y="250"/>
                    <a:pt x="715" y="369"/>
                    <a:pt x="656" y="453"/>
                  </a:cubicBezTo>
                  <a:cubicBezTo>
                    <a:pt x="584" y="584"/>
                    <a:pt x="501" y="691"/>
                    <a:pt x="465" y="798"/>
                  </a:cubicBezTo>
                  <a:cubicBezTo>
                    <a:pt x="441" y="810"/>
                    <a:pt x="430" y="869"/>
                    <a:pt x="406" y="929"/>
                  </a:cubicBezTo>
                  <a:cubicBezTo>
                    <a:pt x="370" y="988"/>
                    <a:pt x="346" y="1060"/>
                    <a:pt x="310" y="1143"/>
                  </a:cubicBezTo>
                  <a:cubicBezTo>
                    <a:pt x="251" y="1322"/>
                    <a:pt x="191" y="1476"/>
                    <a:pt x="179" y="1536"/>
                  </a:cubicBezTo>
                  <a:cubicBezTo>
                    <a:pt x="168" y="1584"/>
                    <a:pt x="144" y="1643"/>
                    <a:pt x="132" y="1715"/>
                  </a:cubicBezTo>
                  <a:cubicBezTo>
                    <a:pt x="120" y="1798"/>
                    <a:pt x="120" y="1869"/>
                    <a:pt x="108" y="1917"/>
                  </a:cubicBezTo>
                  <a:cubicBezTo>
                    <a:pt x="72" y="2096"/>
                    <a:pt x="60" y="2179"/>
                    <a:pt x="49" y="2358"/>
                  </a:cubicBezTo>
                  <a:cubicBezTo>
                    <a:pt x="25" y="2393"/>
                    <a:pt x="25" y="2429"/>
                    <a:pt x="25" y="2489"/>
                  </a:cubicBezTo>
                  <a:cubicBezTo>
                    <a:pt x="25" y="2548"/>
                    <a:pt x="13" y="2596"/>
                    <a:pt x="13" y="2631"/>
                  </a:cubicBezTo>
                  <a:cubicBezTo>
                    <a:pt x="1" y="2715"/>
                    <a:pt x="1" y="2786"/>
                    <a:pt x="49" y="2846"/>
                  </a:cubicBezTo>
                  <a:cubicBezTo>
                    <a:pt x="63" y="2875"/>
                    <a:pt x="73" y="2890"/>
                    <a:pt x="87" y="2890"/>
                  </a:cubicBezTo>
                  <a:cubicBezTo>
                    <a:pt x="95" y="2890"/>
                    <a:pt x="106" y="2884"/>
                    <a:pt x="120" y="2869"/>
                  </a:cubicBezTo>
                  <a:cubicBezTo>
                    <a:pt x="144" y="2834"/>
                    <a:pt x="168" y="2786"/>
                    <a:pt x="168" y="2750"/>
                  </a:cubicBezTo>
                  <a:lnTo>
                    <a:pt x="168" y="2489"/>
                  </a:lnTo>
                  <a:cubicBezTo>
                    <a:pt x="168" y="2417"/>
                    <a:pt x="168" y="2358"/>
                    <a:pt x="179" y="2286"/>
                  </a:cubicBezTo>
                  <a:cubicBezTo>
                    <a:pt x="179" y="2215"/>
                    <a:pt x="191" y="2155"/>
                    <a:pt x="191" y="2072"/>
                  </a:cubicBezTo>
                  <a:cubicBezTo>
                    <a:pt x="191" y="2036"/>
                    <a:pt x="203" y="1917"/>
                    <a:pt x="239" y="1798"/>
                  </a:cubicBezTo>
                  <a:cubicBezTo>
                    <a:pt x="263" y="1655"/>
                    <a:pt x="299" y="1536"/>
                    <a:pt x="322" y="1465"/>
                  </a:cubicBezTo>
                  <a:cubicBezTo>
                    <a:pt x="358" y="1393"/>
                    <a:pt x="406" y="1262"/>
                    <a:pt x="441" y="1119"/>
                  </a:cubicBezTo>
                  <a:cubicBezTo>
                    <a:pt x="501" y="988"/>
                    <a:pt x="560" y="869"/>
                    <a:pt x="596" y="798"/>
                  </a:cubicBezTo>
                  <a:cubicBezTo>
                    <a:pt x="680" y="643"/>
                    <a:pt x="799" y="345"/>
                    <a:pt x="941" y="226"/>
                  </a:cubicBezTo>
                  <a:cubicBezTo>
                    <a:pt x="965" y="214"/>
                    <a:pt x="977" y="203"/>
                    <a:pt x="1013" y="191"/>
                  </a:cubicBezTo>
                  <a:cubicBezTo>
                    <a:pt x="1037" y="155"/>
                    <a:pt x="1132" y="83"/>
                    <a:pt x="1120" y="36"/>
                  </a:cubicBezTo>
                  <a:cubicBezTo>
                    <a:pt x="1120" y="12"/>
                    <a:pt x="1072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51104;p70"/>
            <p:cNvSpPr/>
            <p:nvPr/>
          </p:nvSpPr>
          <p:spPr>
            <a:xfrm>
              <a:off x="5032175" y="3019650"/>
              <a:ext cx="18775" cy="32800"/>
            </a:xfrm>
            <a:custGeom>
              <a:avLst/>
              <a:gdLst/>
              <a:ahLst/>
              <a:cxnLst/>
              <a:rect l="l" t="t" r="r" b="b"/>
              <a:pathLst>
                <a:path w="751" h="1312" extrusionOk="0">
                  <a:moveTo>
                    <a:pt x="638" y="1"/>
                  </a:moveTo>
                  <a:cubicBezTo>
                    <a:pt x="629" y="1"/>
                    <a:pt x="616" y="6"/>
                    <a:pt x="595" y="20"/>
                  </a:cubicBezTo>
                  <a:cubicBezTo>
                    <a:pt x="572" y="56"/>
                    <a:pt x="536" y="68"/>
                    <a:pt x="512" y="104"/>
                  </a:cubicBezTo>
                  <a:cubicBezTo>
                    <a:pt x="500" y="127"/>
                    <a:pt x="464" y="187"/>
                    <a:pt x="429" y="235"/>
                  </a:cubicBezTo>
                  <a:cubicBezTo>
                    <a:pt x="405" y="294"/>
                    <a:pt x="381" y="342"/>
                    <a:pt x="345" y="377"/>
                  </a:cubicBezTo>
                  <a:cubicBezTo>
                    <a:pt x="333" y="401"/>
                    <a:pt x="298" y="473"/>
                    <a:pt x="274" y="532"/>
                  </a:cubicBezTo>
                  <a:lnTo>
                    <a:pt x="179" y="711"/>
                  </a:lnTo>
                  <a:cubicBezTo>
                    <a:pt x="167" y="758"/>
                    <a:pt x="155" y="830"/>
                    <a:pt x="143" y="878"/>
                  </a:cubicBezTo>
                  <a:cubicBezTo>
                    <a:pt x="119" y="949"/>
                    <a:pt x="107" y="997"/>
                    <a:pt x="83" y="1068"/>
                  </a:cubicBezTo>
                  <a:cubicBezTo>
                    <a:pt x="60" y="1092"/>
                    <a:pt x="48" y="1151"/>
                    <a:pt x="36" y="1187"/>
                  </a:cubicBezTo>
                  <a:cubicBezTo>
                    <a:pt x="0" y="1211"/>
                    <a:pt x="0" y="1259"/>
                    <a:pt x="36" y="1294"/>
                  </a:cubicBezTo>
                  <a:cubicBezTo>
                    <a:pt x="53" y="1303"/>
                    <a:pt x="58" y="1311"/>
                    <a:pt x="76" y="1311"/>
                  </a:cubicBezTo>
                  <a:cubicBezTo>
                    <a:pt x="83" y="1311"/>
                    <a:pt x="93" y="1310"/>
                    <a:pt x="107" y="1306"/>
                  </a:cubicBezTo>
                  <a:cubicBezTo>
                    <a:pt x="143" y="1294"/>
                    <a:pt x="167" y="1282"/>
                    <a:pt x="167" y="1259"/>
                  </a:cubicBezTo>
                  <a:cubicBezTo>
                    <a:pt x="179" y="1235"/>
                    <a:pt x="179" y="1187"/>
                    <a:pt x="202" y="1151"/>
                  </a:cubicBezTo>
                  <a:cubicBezTo>
                    <a:pt x="214" y="1092"/>
                    <a:pt x="262" y="1032"/>
                    <a:pt x="262" y="973"/>
                  </a:cubicBezTo>
                  <a:cubicBezTo>
                    <a:pt x="262" y="937"/>
                    <a:pt x="322" y="770"/>
                    <a:pt x="345" y="711"/>
                  </a:cubicBezTo>
                  <a:cubicBezTo>
                    <a:pt x="381" y="639"/>
                    <a:pt x="453" y="473"/>
                    <a:pt x="476" y="413"/>
                  </a:cubicBezTo>
                  <a:cubicBezTo>
                    <a:pt x="524" y="342"/>
                    <a:pt x="560" y="187"/>
                    <a:pt x="631" y="151"/>
                  </a:cubicBezTo>
                  <a:cubicBezTo>
                    <a:pt x="643" y="127"/>
                    <a:pt x="655" y="127"/>
                    <a:pt x="679" y="127"/>
                  </a:cubicBezTo>
                  <a:cubicBezTo>
                    <a:pt x="703" y="116"/>
                    <a:pt x="750" y="92"/>
                    <a:pt x="714" y="56"/>
                  </a:cubicBezTo>
                  <a:cubicBezTo>
                    <a:pt x="703" y="44"/>
                    <a:pt x="679" y="8"/>
                    <a:pt x="655" y="8"/>
                  </a:cubicBezTo>
                  <a:cubicBezTo>
                    <a:pt x="650" y="3"/>
                    <a:pt x="645" y="1"/>
                    <a:pt x="6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51105;p70"/>
            <p:cNvSpPr/>
            <p:nvPr/>
          </p:nvSpPr>
          <p:spPr>
            <a:xfrm>
              <a:off x="5048825" y="3015075"/>
              <a:ext cx="13425" cy="23550"/>
            </a:xfrm>
            <a:custGeom>
              <a:avLst/>
              <a:gdLst/>
              <a:ahLst/>
              <a:cxnLst/>
              <a:rect l="l" t="t" r="r" b="b"/>
              <a:pathLst>
                <a:path w="537" h="942" extrusionOk="0">
                  <a:moveTo>
                    <a:pt x="406" y="1"/>
                  </a:moveTo>
                  <a:cubicBezTo>
                    <a:pt x="382" y="13"/>
                    <a:pt x="346" y="37"/>
                    <a:pt x="334" y="48"/>
                  </a:cubicBezTo>
                  <a:cubicBezTo>
                    <a:pt x="322" y="60"/>
                    <a:pt x="287" y="108"/>
                    <a:pt x="275" y="132"/>
                  </a:cubicBezTo>
                  <a:cubicBezTo>
                    <a:pt x="263" y="179"/>
                    <a:pt x="227" y="227"/>
                    <a:pt x="215" y="251"/>
                  </a:cubicBezTo>
                  <a:cubicBezTo>
                    <a:pt x="203" y="263"/>
                    <a:pt x="179" y="334"/>
                    <a:pt x="168" y="370"/>
                  </a:cubicBezTo>
                  <a:cubicBezTo>
                    <a:pt x="156" y="429"/>
                    <a:pt x="120" y="489"/>
                    <a:pt x="120" y="501"/>
                  </a:cubicBezTo>
                  <a:cubicBezTo>
                    <a:pt x="120" y="537"/>
                    <a:pt x="120" y="596"/>
                    <a:pt x="108" y="620"/>
                  </a:cubicBezTo>
                  <a:lnTo>
                    <a:pt x="60" y="763"/>
                  </a:lnTo>
                  <a:cubicBezTo>
                    <a:pt x="60" y="775"/>
                    <a:pt x="48" y="822"/>
                    <a:pt x="37" y="834"/>
                  </a:cubicBezTo>
                  <a:cubicBezTo>
                    <a:pt x="1" y="846"/>
                    <a:pt x="1" y="882"/>
                    <a:pt x="37" y="906"/>
                  </a:cubicBezTo>
                  <a:cubicBezTo>
                    <a:pt x="60" y="941"/>
                    <a:pt x="84" y="941"/>
                    <a:pt x="108" y="941"/>
                  </a:cubicBezTo>
                  <a:cubicBezTo>
                    <a:pt x="144" y="941"/>
                    <a:pt x="168" y="941"/>
                    <a:pt x="168" y="918"/>
                  </a:cubicBezTo>
                  <a:cubicBezTo>
                    <a:pt x="191" y="906"/>
                    <a:pt x="191" y="882"/>
                    <a:pt x="203" y="846"/>
                  </a:cubicBezTo>
                  <a:cubicBezTo>
                    <a:pt x="215" y="799"/>
                    <a:pt x="239" y="763"/>
                    <a:pt x="239" y="715"/>
                  </a:cubicBezTo>
                  <a:cubicBezTo>
                    <a:pt x="239" y="691"/>
                    <a:pt x="287" y="560"/>
                    <a:pt x="310" y="525"/>
                  </a:cubicBezTo>
                  <a:cubicBezTo>
                    <a:pt x="322" y="477"/>
                    <a:pt x="346" y="358"/>
                    <a:pt x="382" y="310"/>
                  </a:cubicBezTo>
                  <a:cubicBezTo>
                    <a:pt x="394" y="263"/>
                    <a:pt x="406" y="168"/>
                    <a:pt x="465" y="132"/>
                  </a:cubicBezTo>
                  <a:lnTo>
                    <a:pt x="501" y="132"/>
                  </a:lnTo>
                  <a:cubicBezTo>
                    <a:pt x="513" y="132"/>
                    <a:pt x="537" y="120"/>
                    <a:pt x="525" y="96"/>
                  </a:cubicBezTo>
                  <a:cubicBezTo>
                    <a:pt x="513" y="72"/>
                    <a:pt x="477" y="60"/>
                    <a:pt x="465" y="48"/>
                  </a:cubicBezTo>
                  <a:cubicBezTo>
                    <a:pt x="453" y="37"/>
                    <a:pt x="441" y="13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51106;p70"/>
            <p:cNvSpPr/>
            <p:nvPr/>
          </p:nvSpPr>
          <p:spPr>
            <a:xfrm>
              <a:off x="5143500" y="2880125"/>
              <a:ext cx="25600" cy="21575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919" y="1"/>
                  </a:moveTo>
                  <a:cubicBezTo>
                    <a:pt x="913" y="1"/>
                    <a:pt x="908" y="2"/>
                    <a:pt x="905" y="5"/>
                  </a:cubicBezTo>
                  <a:lnTo>
                    <a:pt x="822" y="53"/>
                  </a:lnTo>
                  <a:cubicBezTo>
                    <a:pt x="762" y="65"/>
                    <a:pt x="702" y="65"/>
                    <a:pt x="655" y="101"/>
                  </a:cubicBezTo>
                  <a:cubicBezTo>
                    <a:pt x="643" y="101"/>
                    <a:pt x="595" y="112"/>
                    <a:pt x="536" y="112"/>
                  </a:cubicBezTo>
                  <a:lnTo>
                    <a:pt x="464" y="112"/>
                  </a:lnTo>
                  <a:cubicBezTo>
                    <a:pt x="429" y="112"/>
                    <a:pt x="381" y="112"/>
                    <a:pt x="357" y="124"/>
                  </a:cubicBezTo>
                  <a:cubicBezTo>
                    <a:pt x="345" y="124"/>
                    <a:pt x="321" y="148"/>
                    <a:pt x="310" y="160"/>
                  </a:cubicBezTo>
                  <a:cubicBezTo>
                    <a:pt x="310" y="172"/>
                    <a:pt x="298" y="172"/>
                    <a:pt x="298" y="184"/>
                  </a:cubicBezTo>
                  <a:cubicBezTo>
                    <a:pt x="286" y="208"/>
                    <a:pt x="286" y="220"/>
                    <a:pt x="286" y="220"/>
                  </a:cubicBezTo>
                  <a:cubicBezTo>
                    <a:pt x="286" y="243"/>
                    <a:pt x="262" y="279"/>
                    <a:pt x="250" y="303"/>
                  </a:cubicBezTo>
                  <a:cubicBezTo>
                    <a:pt x="238" y="363"/>
                    <a:pt x="202" y="422"/>
                    <a:pt x="191" y="458"/>
                  </a:cubicBezTo>
                  <a:cubicBezTo>
                    <a:pt x="167" y="529"/>
                    <a:pt x="155" y="684"/>
                    <a:pt x="83" y="744"/>
                  </a:cubicBezTo>
                  <a:cubicBezTo>
                    <a:pt x="71" y="755"/>
                    <a:pt x="60" y="755"/>
                    <a:pt x="48" y="767"/>
                  </a:cubicBezTo>
                  <a:cubicBezTo>
                    <a:pt x="36" y="767"/>
                    <a:pt x="0" y="815"/>
                    <a:pt x="36" y="839"/>
                  </a:cubicBezTo>
                  <a:cubicBezTo>
                    <a:pt x="48" y="839"/>
                    <a:pt x="95" y="863"/>
                    <a:pt x="107" y="863"/>
                  </a:cubicBezTo>
                  <a:lnTo>
                    <a:pt x="167" y="863"/>
                  </a:lnTo>
                  <a:cubicBezTo>
                    <a:pt x="179" y="827"/>
                    <a:pt x="202" y="803"/>
                    <a:pt x="226" y="767"/>
                  </a:cubicBezTo>
                  <a:cubicBezTo>
                    <a:pt x="250" y="744"/>
                    <a:pt x="262" y="684"/>
                    <a:pt x="286" y="636"/>
                  </a:cubicBezTo>
                  <a:cubicBezTo>
                    <a:pt x="310" y="577"/>
                    <a:pt x="345" y="529"/>
                    <a:pt x="357" y="482"/>
                  </a:cubicBezTo>
                  <a:cubicBezTo>
                    <a:pt x="369" y="470"/>
                    <a:pt x="381" y="398"/>
                    <a:pt x="417" y="339"/>
                  </a:cubicBezTo>
                  <a:cubicBezTo>
                    <a:pt x="417" y="303"/>
                    <a:pt x="441" y="267"/>
                    <a:pt x="441" y="267"/>
                  </a:cubicBezTo>
                  <a:lnTo>
                    <a:pt x="536" y="267"/>
                  </a:lnTo>
                  <a:cubicBezTo>
                    <a:pt x="560" y="243"/>
                    <a:pt x="595" y="243"/>
                    <a:pt x="619" y="243"/>
                  </a:cubicBezTo>
                  <a:cubicBezTo>
                    <a:pt x="702" y="232"/>
                    <a:pt x="762" y="232"/>
                    <a:pt x="833" y="208"/>
                  </a:cubicBezTo>
                  <a:cubicBezTo>
                    <a:pt x="857" y="184"/>
                    <a:pt x="917" y="160"/>
                    <a:pt x="953" y="160"/>
                  </a:cubicBezTo>
                  <a:cubicBezTo>
                    <a:pt x="1000" y="160"/>
                    <a:pt x="1024" y="124"/>
                    <a:pt x="1024" y="89"/>
                  </a:cubicBezTo>
                  <a:cubicBezTo>
                    <a:pt x="1012" y="53"/>
                    <a:pt x="1012" y="41"/>
                    <a:pt x="976" y="29"/>
                  </a:cubicBezTo>
                  <a:cubicBezTo>
                    <a:pt x="959" y="12"/>
                    <a:pt x="935" y="1"/>
                    <a:pt x="9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51107;p70"/>
            <p:cNvSpPr/>
            <p:nvPr/>
          </p:nvSpPr>
          <p:spPr>
            <a:xfrm>
              <a:off x="5408100" y="2732275"/>
              <a:ext cx="25625" cy="18000"/>
            </a:xfrm>
            <a:custGeom>
              <a:avLst/>
              <a:gdLst/>
              <a:ahLst/>
              <a:cxnLst/>
              <a:rect l="l" t="t" r="r" b="b"/>
              <a:pathLst>
                <a:path w="1025" h="720" extrusionOk="0">
                  <a:moveTo>
                    <a:pt x="791" y="0"/>
                  </a:moveTo>
                  <a:cubicBezTo>
                    <a:pt x="765" y="0"/>
                    <a:pt x="740" y="4"/>
                    <a:pt x="715" y="14"/>
                  </a:cubicBezTo>
                  <a:cubicBezTo>
                    <a:pt x="703" y="14"/>
                    <a:pt x="644" y="50"/>
                    <a:pt x="596" y="61"/>
                  </a:cubicBezTo>
                  <a:cubicBezTo>
                    <a:pt x="536" y="97"/>
                    <a:pt x="489" y="121"/>
                    <a:pt x="465" y="133"/>
                  </a:cubicBezTo>
                  <a:cubicBezTo>
                    <a:pt x="429" y="145"/>
                    <a:pt x="382" y="192"/>
                    <a:pt x="346" y="240"/>
                  </a:cubicBezTo>
                  <a:cubicBezTo>
                    <a:pt x="298" y="288"/>
                    <a:pt x="251" y="335"/>
                    <a:pt x="239" y="359"/>
                  </a:cubicBezTo>
                  <a:cubicBezTo>
                    <a:pt x="191" y="419"/>
                    <a:pt x="167" y="550"/>
                    <a:pt x="96" y="597"/>
                  </a:cubicBezTo>
                  <a:cubicBezTo>
                    <a:pt x="84" y="609"/>
                    <a:pt x="72" y="609"/>
                    <a:pt x="60" y="609"/>
                  </a:cubicBezTo>
                  <a:cubicBezTo>
                    <a:pt x="24" y="633"/>
                    <a:pt x="1" y="657"/>
                    <a:pt x="24" y="692"/>
                  </a:cubicBezTo>
                  <a:cubicBezTo>
                    <a:pt x="24" y="704"/>
                    <a:pt x="72" y="716"/>
                    <a:pt x="84" y="716"/>
                  </a:cubicBezTo>
                  <a:cubicBezTo>
                    <a:pt x="102" y="716"/>
                    <a:pt x="114" y="719"/>
                    <a:pt x="123" y="719"/>
                  </a:cubicBezTo>
                  <a:cubicBezTo>
                    <a:pt x="132" y="719"/>
                    <a:pt x="138" y="716"/>
                    <a:pt x="144" y="704"/>
                  </a:cubicBezTo>
                  <a:cubicBezTo>
                    <a:pt x="167" y="669"/>
                    <a:pt x="191" y="657"/>
                    <a:pt x="203" y="621"/>
                  </a:cubicBezTo>
                  <a:cubicBezTo>
                    <a:pt x="227" y="597"/>
                    <a:pt x="251" y="550"/>
                    <a:pt x="263" y="526"/>
                  </a:cubicBezTo>
                  <a:cubicBezTo>
                    <a:pt x="298" y="466"/>
                    <a:pt x="322" y="431"/>
                    <a:pt x="358" y="407"/>
                  </a:cubicBezTo>
                  <a:cubicBezTo>
                    <a:pt x="370" y="395"/>
                    <a:pt x="405" y="323"/>
                    <a:pt x="441" y="300"/>
                  </a:cubicBezTo>
                  <a:cubicBezTo>
                    <a:pt x="489" y="240"/>
                    <a:pt x="548" y="228"/>
                    <a:pt x="560" y="204"/>
                  </a:cubicBezTo>
                  <a:lnTo>
                    <a:pt x="679" y="145"/>
                  </a:lnTo>
                  <a:cubicBezTo>
                    <a:pt x="739" y="133"/>
                    <a:pt x="775" y="133"/>
                    <a:pt x="834" y="133"/>
                  </a:cubicBezTo>
                  <a:cubicBezTo>
                    <a:pt x="846" y="145"/>
                    <a:pt x="906" y="145"/>
                    <a:pt x="917" y="169"/>
                  </a:cubicBezTo>
                  <a:cubicBezTo>
                    <a:pt x="929" y="181"/>
                    <a:pt x="941" y="186"/>
                    <a:pt x="955" y="186"/>
                  </a:cubicBezTo>
                  <a:cubicBezTo>
                    <a:pt x="968" y="186"/>
                    <a:pt x="983" y="181"/>
                    <a:pt x="1001" y="169"/>
                  </a:cubicBezTo>
                  <a:cubicBezTo>
                    <a:pt x="1013" y="145"/>
                    <a:pt x="1025" y="145"/>
                    <a:pt x="1025" y="109"/>
                  </a:cubicBezTo>
                  <a:cubicBezTo>
                    <a:pt x="1025" y="73"/>
                    <a:pt x="1013" y="50"/>
                    <a:pt x="1001" y="50"/>
                  </a:cubicBezTo>
                  <a:cubicBezTo>
                    <a:pt x="965" y="38"/>
                    <a:pt x="917" y="14"/>
                    <a:pt x="894" y="14"/>
                  </a:cubicBezTo>
                  <a:cubicBezTo>
                    <a:pt x="859" y="7"/>
                    <a:pt x="825" y="0"/>
                    <a:pt x="7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51108;p70"/>
            <p:cNvSpPr/>
            <p:nvPr/>
          </p:nvSpPr>
          <p:spPr>
            <a:xfrm>
              <a:off x="5587300" y="2715650"/>
              <a:ext cx="28300" cy="21800"/>
            </a:xfrm>
            <a:custGeom>
              <a:avLst/>
              <a:gdLst/>
              <a:ahLst/>
              <a:cxnLst/>
              <a:rect l="l" t="t" r="r" b="b"/>
              <a:pathLst>
                <a:path w="1132" h="872" extrusionOk="0">
                  <a:moveTo>
                    <a:pt x="107" y="0"/>
                  </a:moveTo>
                  <a:cubicBezTo>
                    <a:pt x="95" y="0"/>
                    <a:pt x="0" y="12"/>
                    <a:pt x="24" y="60"/>
                  </a:cubicBezTo>
                  <a:cubicBezTo>
                    <a:pt x="24" y="72"/>
                    <a:pt x="48" y="107"/>
                    <a:pt x="60" y="119"/>
                  </a:cubicBezTo>
                  <a:cubicBezTo>
                    <a:pt x="84" y="131"/>
                    <a:pt x="95" y="143"/>
                    <a:pt x="95" y="167"/>
                  </a:cubicBezTo>
                  <a:lnTo>
                    <a:pt x="179" y="167"/>
                  </a:lnTo>
                  <a:cubicBezTo>
                    <a:pt x="215" y="167"/>
                    <a:pt x="262" y="167"/>
                    <a:pt x="298" y="179"/>
                  </a:cubicBezTo>
                  <a:cubicBezTo>
                    <a:pt x="346" y="191"/>
                    <a:pt x="393" y="226"/>
                    <a:pt x="417" y="250"/>
                  </a:cubicBezTo>
                  <a:cubicBezTo>
                    <a:pt x="441" y="262"/>
                    <a:pt x="488" y="310"/>
                    <a:pt x="524" y="357"/>
                  </a:cubicBezTo>
                  <a:cubicBezTo>
                    <a:pt x="572" y="417"/>
                    <a:pt x="596" y="488"/>
                    <a:pt x="607" y="500"/>
                  </a:cubicBezTo>
                  <a:cubicBezTo>
                    <a:pt x="643" y="536"/>
                    <a:pt x="691" y="595"/>
                    <a:pt x="715" y="643"/>
                  </a:cubicBezTo>
                  <a:cubicBezTo>
                    <a:pt x="762" y="715"/>
                    <a:pt x="786" y="762"/>
                    <a:pt x="869" y="822"/>
                  </a:cubicBezTo>
                  <a:cubicBezTo>
                    <a:pt x="881" y="822"/>
                    <a:pt x="905" y="834"/>
                    <a:pt x="941" y="846"/>
                  </a:cubicBezTo>
                  <a:cubicBezTo>
                    <a:pt x="965" y="846"/>
                    <a:pt x="1000" y="857"/>
                    <a:pt x="1012" y="857"/>
                  </a:cubicBezTo>
                  <a:cubicBezTo>
                    <a:pt x="1025" y="867"/>
                    <a:pt x="1040" y="872"/>
                    <a:pt x="1055" y="872"/>
                  </a:cubicBezTo>
                  <a:cubicBezTo>
                    <a:pt x="1094" y="872"/>
                    <a:pt x="1131" y="841"/>
                    <a:pt x="1131" y="798"/>
                  </a:cubicBezTo>
                  <a:cubicBezTo>
                    <a:pt x="1131" y="774"/>
                    <a:pt x="1119" y="762"/>
                    <a:pt x="1084" y="738"/>
                  </a:cubicBezTo>
                  <a:cubicBezTo>
                    <a:pt x="1060" y="726"/>
                    <a:pt x="1048" y="715"/>
                    <a:pt x="1024" y="715"/>
                  </a:cubicBezTo>
                  <a:cubicBezTo>
                    <a:pt x="1008" y="715"/>
                    <a:pt x="998" y="720"/>
                    <a:pt x="982" y="720"/>
                  </a:cubicBezTo>
                  <a:cubicBezTo>
                    <a:pt x="974" y="720"/>
                    <a:pt x="965" y="719"/>
                    <a:pt x="953" y="715"/>
                  </a:cubicBezTo>
                  <a:cubicBezTo>
                    <a:pt x="929" y="703"/>
                    <a:pt x="893" y="655"/>
                    <a:pt x="846" y="619"/>
                  </a:cubicBezTo>
                  <a:cubicBezTo>
                    <a:pt x="822" y="607"/>
                    <a:pt x="727" y="441"/>
                    <a:pt x="703" y="381"/>
                  </a:cubicBezTo>
                  <a:cubicBezTo>
                    <a:pt x="691" y="345"/>
                    <a:pt x="655" y="298"/>
                    <a:pt x="607" y="238"/>
                  </a:cubicBezTo>
                  <a:cubicBezTo>
                    <a:pt x="572" y="179"/>
                    <a:pt x="512" y="131"/>
                    <a:pt x="476" y="107"/>
                  </a:cubicBezTo>
                  <a:cubicBezTo>
                    <a:pt x="429" y="72"/>
                    <a:pt x="369" y="60"/>
                    <a:pt x="310" y="48"/>
                  </a:cubicBezTo>
                  <a:cubicBezTo>
                    <a:pt x="262" y="24"/>
                    <a:pt x="191" y="24"/>
                    <a:pt x="155" y="12"/>
                  </a:cubicBezTo>
                  <a:cubicBezTo>
                    <a:pt x="143" y="12"/>
                    <a:pt x="119" y="0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51109;p70"/>
            <p:cNvSpPr/>
            <p:nvPr/>
          </p:nvSpPr>
          <p:spPr>
            <a:xfrm>
              <a:off x="5422100" y="2873875"/>
              <a:ext cx="5675" cy="19200"/>
            </a:xfrm>
            <a:custGeom>
              <a:avLst/>
              <a:gdLst/>
              <a:ahLst/>
              <a:cxnLst/>
              <a:rect l="l" t="t" r="r" b="b"/>
              <a:pathLst>
                <a:path w="227" h="768" extrusionOk="0">
                  <a:moveTo>
                    <a:pt x="134" y="0"/>
                  </a:moveTo>
                  <a:cubicBezTo>
                    <a:pt x="126" y="0"/>
                    <a:pt x="118" y="2"/>
                    <a:pt x="107" y="5"/>
                  </a:cubicBezTo>
                  <a:cubicBezTo>
                    <a:pt x="96" y="17"/>
                    <a:pt x="60" y="17"/>
                    <a:pt x="60" y="41"/>
                  </a:cubicBezTo>
                  <a:lnTo>
                    <a:pt x="60" y="101"/>
                  </a:lnTo>
                  <a:cubicBezTo>
                    <a:pt x="60" y="124"/>
                    <a:pt x="48" y="172"/>
                    <a:pt x="60" y="196"/>
                  </a:cubicBezTo>
                  <a:cubicBezTo>
                    <a:pt x="84" y="232"/>
                    <a:pt x="84" y="327"/>
                    <a:pt x="60" y="362"/>
                  </a:cubicBezTo>
                  <a:lnTo>
                    <a:pt x="60" y="541"/>
                  </a:lnTo>
                  <a:cubicBezTo>
                    <a:pt x="48" y="589"/>
                    <a:pt x="96" y="660"/>
                    <a:pt x="60" y="708"/>
                  </a:cubicBezTo>
                  <a:cubicBezTo>
                    <a:pt x="48" y="708"/>
                    <a:pt x="48" y="720"/>
                    <a:pt x="36" y="720"/>
                  </a:cubicBezTo>
                  <a:cubicBezTo>
                    <a:pt x="36" y="720"/>
                    <a:pt x="0" y="767"/>
                    <a:pt x="48" y="767"/>
                  </a:cubicBezTo>
                  <a:lnTo>
                    <a:pt x="119" y="767"/>
                  </a:lnTo>
                  <a:cubicBezTo>
                    <a:pt x="143" y="767"/>
                    <a:pt x="155" y="767"/>
                    <a:pt x="119" y="755"/>
                  </a:cubicBezTo>
                  <a:cubicBezTo>
                    <a:pt x="143" y="732"/>
                    <a:pt x="155" y="708"/>
                    <a:pt x="155" y="696"/>
                  </a:cubicBezTo>
                  <a:lnTo>
                    <a:pt x="155" y="624"/>
                  </a:lnTo>
                  <a:cubicBezTo>
                    <a:pt x="155" y="589"/>
                    <a:pt x="167" y="565"/>
                    <a:pt x="167" y="529"/>
                  </a:cubicBezTo>
                  <a:lnTo>
                    <a:pt x="167" y="434"/>
                  </a:lnTo>
                  <a:cubicBezTo>
                    <a:pt x="167" y="398"/>
                    <a:pt x="179" y="351"/>
                    <a:pt x="179" y="339"/>
                  </a:cubicBezTo>
                  <a:cubicBezTo>
                    <a:pt x="179" y="315"/>
                    <a:pt x="167" y="279"/>
                    <a:pt x="167" y="243"/>
                  </a:cubicBezTo>
                  <a:cubicBezTo>
                    <a:pt x="167" y="196"/>
                    <a:pt x="179" y="184"/>
                    <a:pt x="179" y="136"/>
                  </a:cubicBezTo>
                  <a:cubicBezTo>
                    <a:pt x="179" y="124"/>
                    <a:pt x="179" y="101"/>
                    <a:pt x="203" y="77"/>
                  </a:cubicBezTo>
                  <a:cubicBezTo>
                    <a:pt x="226" y="53"/>
                    <a:pt x="226" y="41"/>
                    <a:pt x="179" y="17"/>
                  </a:cubicBezTo>
                  <a:cubicBezTo>
                    <a:pt x="162" y="9"/>
                    <a:pt x="151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51110;p70"/>
            <p:cNvSpPr/>
            <p:nvPr/>
          </p:nvSpPr>
          <p:spPr>
            <a:xfrm>
              <a:off x="5430125" y="2883975"/>
              <a:ext cx="4800" cy="14450"/>
            </a:xfrm>
            <a:custGeom>
              <a:avLst/>
              <a:gdLst/>
              <a:ahLst/>
              <a:cxnLst/>
              <a:rect l="l" t="t" r="r" b="b"/>
              <a:pathLst>
                <a:path w="192" h="578" extrusionOk="0">
                  <a:moveTo>
                    <a:pt x="96" y="1"/>
                  </a:moveTo>
                  <a:cubicBezTo>
                    <a:pt x="88" y="1"/>
                    <a:pt x="80" y="2"/>
                    <a:pt x="72" y="6"/>
                  </a:cubicBezTo>
                  <a:cubicBezTo>
                    <a:pt x="60" y="18"/>
                    <a:pt x="25" y="18"/>
                    <a:pt x="25" y="42"/>
                  </a:cubicBezTo>
                  <a:lnTo>
                    <a:pt x="25" y="78"/>
                  </a:lnTo>
                  <a:cubicBezTo>
                    <a:pt x="25" y="113"/>
                    <a:pt x="13" y="125"/>
                    <a:pt x="25" y="161"/>
                  </a:cubicBezTo>
                  <a:cubicBezTo>
                    <a:pt x="36" y="173"/>
                    <a:pt x="36" y="244"/>
                    <a:pt x="36" y="280"/>
                  </a:cubicBezTo>
                  <a:cubicBezTo>
                    <a:pt x="25" y="304"/>
                    <a:pt x="36" y="375"/>
                    <a:pt x="36" y="411"/>
                  </a:cubicBezTo>
                  <a:cubicBezTo>
                    <a:pt x="36" y="435"/>
                    <a:pt x="84" y="494"/>
                    <a:pt x="60" y="530"/>
                  </a:cubicBezTo>
                  <a:cubicBezTo>
                    <a:pt x="36" y="530"/>
                    <a:pt x="36" y="542"/>
                    <a:pt x="25" y="542"/>
                  </a:cubicBezTo>
                  <a:cubicBezTo>
                    <a:pt x="13" y="542"/>
                    <a:pt x="1" y="578"/>
                    <a:pt x="36" y="578"/>
                  </a:cubicBezTo>
                  <a:lnTo>
                    <a:pt x="120" y="578"/>
                  </a:lnTo>
                  <a:cubicBezTo>
                    <a:pt x="132" y="578"/>
                    <a:pt x="144" y="578"/>
                    <a:pt x="156" y="554"/>
                  </a:cubicBezTo>
                  <a:cubicBezTo>
                    <a:pt x="179" y="542"/>
                    <a:pt x="191" y="530"/>
                    <a:pt x="191" y="506"/>
                  </a:cubicBezTo>
                  <a:lnTo>
                    <a:pt x="191" y="447"/>
                  </a:lnTo>
                  <a:lnTo>
                    <a:pt x="191" y="375"/>
                  </a:lnTo>
                  <a:cubicBezTo>
                    <a:pt x="191" y="375"/>
                    <a:pt x="179" y="351"/>
                    <a:pt x="179" y="316"/>
                  </a:cubicBezTo>
                  <a:lnTo>
                    <a:pt x="179" y="244"/>
                  </a:lnTo>
                  <a:cubicBezTo>
                    <a:pt x="179" y="209"/>
                    <a:pt x="156" y="185"/>
                    <a:pt x="156" y="173"/>
                  </a:cubicBezTo>
                  <a:lnTo>
                    <a:pt x="156" y="89"/>
                  </a:lnTo>
                  <a:cubicBezTo>
                    <a:pt x="156" y="89"/>
                    <a:pt x="156" y="66"/>
                    <a:pt x="179" y="54"/>
                  </a:cubicBezTo>
                  <a:cubicBezTo>
                    <a:pt x="191" y="18"/>
                    <a:pt x="191" y="18"/>
                    <a:pt x="144" y="6"/>
                  </a:cubicBezTo>
                  <a:cubicBezTo>
                    <a:pt x="128" y="6"/>
                    <a:pt x="112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51111;p70"/>
            <p:cNvSpPr/>
            <p:nvPr/>
          </p:nvSpPr>
          <p:spPr>
            <a:xfrm>
              <a:off x="5436675" y="2892000"/>
              <a:ext cx="4800" cy="14475"/>
            </a:xfrm>
            <a:custGeom>
              <a:avLst/>
              <a:gdLst/>
              <a:ahLst/>
              <a:cxnLst/>
              <a:rect l="l" t="t" r="r" b="b"/>
              <a:pathLst>
                <a:path w="192" h="579" extrusionOk="0">
                  <a:moveTo>
                    <a:pt x="114" y="1"/>
                  </a:moveTo>
                  <a:cubicBezTo>
                    <a:pt x="102" y="1"/>
                    <a:pt x="90" y="7"/>
                    <a:pt x="72" y="18"/>
                  </a:cubicBezTo>
                  <a:cubicBezTo>
                    <a:pt x="60" y="30"/>
                    <a:pt x="36" y="30"/>
                    <a:pt x="36" y="42"/>
                  </a:cubicBezTo>
                  <a:lnTo>
                    <a:pt x="36" y="90"/>
                  </a:lnTo>
                  <a:cubicBezTo>
                    <a:pt x="36" y="114"/>
                    <a:pt x="13" y="138"/>
                    <a:pt x="36" y="161"/>
                  </a:cubicBezTo>
                  <a:cubicBezTo>
                    <a:pt x="48" y="197"/>
                    <a:pt x="48" y="257"/>
                    <a:pt x="48" y="280"/>
                  </a:cubicBezTo>
                  <a:cubicBezTo>
                    <a:pt x="36" y="304"/>
                    <a:pt x="48" y="388"/>
                    <a:pt x="48" y="411"/>
                  </a:cubicBezTo>
                  <a:cubicBezTo>
                    <a:pt x="48" y="447"/>
                    <a:pt x="96" y="507"/>
                    <a:pt x="60" y="530"/>
                  </a:cubicBezTo>
                  <a:cubicBezTo>
                    <a:pt x="48" y="530"/>
                    <a:pt x="48" y="554"/>
                    <a:pt x="36" y="554"/>
                  </a:cubicBezTo>
                  <a:cubicBezTo>
                    <a:pt x="13" y="554"/>
                    <a:pt x="1" y="578"/>
                    <a:pt x="48" y="578"/>
                  </a:cubicBezTo>
                  <a:lnTo>
                    <a:pt x="120" y="578"/>
                  </a:lnTo>
                  <a:cubicBezTo>
                    <a:pt x="132" y="578"/>
                    <a:pt x="155" y="566"/>
                    <a:pt x="167" y="542"/>
                  </a:cubicBezTo>
                  <a:cubicBezTo>
                    <a:pt x="179" y="530"/>
                    <a:pt x="191" y="519"/>
                    <a:pt x="191" y="507"/>
                  </a:cubicBezTo>
                  <a:lnTo>
                    <a:pt x="191" y="447"/>
                  </a:lnTo>
                  <a:lnTo>
                    <a:pt x="191" y="364"/>
                  </a:lnTo>
                  <a:cubicBezTo>
                    <a:pt x="191" y="364"/>
                    <a:pt x="179" y="340"/>
                    <a:pt x="179" y="304"/>
                  </a:cubicBezTo>
                  <a:lnTo>
                    <a:pt x="179" y="233"/>
                  </a:lnTo>
                  <a:cubicBezTo>
                    <a:pt x="179" y="221"/>
                    <a:pt x="167" y="197"/>
                    <a:pt x="167" y="173"/>
                  </a:cubicBezTo>
                  <a:lnTo>
                    <a:pt x="167" y="102"/>
                  </a:lnTo>
                  <a:cubicBezTo>
                    <a:pt x="167" y="102"/>
                    <a:pt x="167" y="78"/>
                    <a:pt x="179" y="54"/>
                  </a:cubicBezTo>
                  <a:cubicBezTo>
                    <a:pt x="191" y="30"/>
                    <a:pt x="191" y="18"/>
                    <a:pt x="155" y="18"/>
                  </a:cubicBezTo>
                  <a:cubicBezTo>
                    <a:pt x="138" y="7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51112;p70"/>
            <p:cNvSpPr/>
            <p:nvPr/>
          </p:nvSpPr>
          <p:spPr>
            <a:xfrm>
              <a:off x="5444425" y="2896650"/>
              <a:ext cx="5375" cy="14850"/>
            </a:xfrm>
            <a:custGeom>
              <a:avLst/>
              <a:gdLst/>
              <a:ahLst/>
              <a:cxnLst/>
              <a:rect l="l" t="t" r="r" b="b"/>
              <a:pathLst>
                <a:path w="215" h="594" extrusionOk="0">
                  <a:moveTo>
                    <a:pt x="105" y="0"/>
                  </a:moveTo>
                  <a:cubicBezTo>
                    <a:pt x="98" y="0"/>
                    <a:pt x="92" y="3"/>
                    <a:pt x="84" y="11"/>
                  </a:cubicBezTo>
                  <a:cubicBezTo>
                    <a:pt x="60" y="23"/>
                    <a:pt x="36" y="23"/>
                    <a:pt x="36" y="35"/>
                  </a:cubicBezTo>
                  <a:lnTo>
                    <a:pt x="36" y="83"/>
                  </a:lnTo>
                  <a:cubicBezTo>
                    <a:pt x="36" y="94"/>
                    <a:pt x="24" y="118"/>
                    <a:pt x="36" y="154"/>
                  </a:cubicBezTo>
                  <a:cubicBezTo>
                    <a:pt x="48" y="166"/>
                    <a:pt x="48" y="237"/>
                    <a:pt x="48" y="273"/>
                  </a:cubicBezTo>
                  <a:cubicBezTo>
                    <a:pt x="36" y="297"/>
                    <a:pt x="48" y="380"/>
                    <a:pt x="48" y="404"/>
                  </a:cubicBezTo>
                  <a:cubicBezTo>
                    <a:pt x="48" y="452"/>
                    <a:pt x="95" y="511"/>
                    <a:pt x="60" y="535"/>
                  </a:cubicBezTo>
                  <a:cubicBezTo>
                    <a:pt x="48" y="535"/>
                    <a:pt x="48" y="559"/>
                    <a:pt x="36" y="559"/>
                  </a:cubicBezTo>
                  <a:cubicBezTo>
                    <a:pt x="24" y="559"/>
                    <a:pt x="0" y="583"/>
                    <a:pt x="48" y="583"/>
                  </a:cubicBezTo>
                  <a:cubicBezTo>
                    <a:pt x="52" y="591"/>
                    <a:pt x="60" y="593"/>
                    <a:pt x="69" y="593"/>
                  </a:cubicBezTo>
                  <a:cubicBezTo>
                    <a:pt x="88" y="593"/>
                    <a:pt x="111" y="583"/>
                    <a:pt x="119" y="583"/>
                  </a:cubicBezTo>
                  <a:cubicBezTo>
                    <a:pt x="131" y="577"/>
                    <a:pt x="143" y="574"/>
                    <a:pt x="152" y="574"/>
                  </a:cubicBezTo>
                  <a:cubicBezTo>
                    <a:pt x="161" y="574"/>
                    <a:pt x="167" y="577"/>
                    <a:pt x="167" y="583"/>
                  </a:cubicBezTo>
                  <a:cubicBezTo>
                    <a:pt x="179" y="571"/>
                    <a:pt x="203" y="559"/>
                    <a:pt x="203" y="535"/>
                  </a:cubicBezTo>
                  <a:cubicBezTo>
                    <a:pt x="215" y="523"/>
                    <a:pt x="203" y="499"/>
                    <a:pt x="203" y="475"/>
                  </a:cubicBezTo>
                  <a:lnTo>
                    <a:pt x="203" y="404"/>
                  </a:lnTo>
                  <a:cubicBezTo>
                    <a:pt x="203" y="392"/>
                    <a:pt x="179" y="368"/>
                    <a:pt x="179" y="333"/>
                  </a:cubicBezTo>
                  <a:lnTo>
                    <a:pt x="179" y="261"/>
                  </a:lnTo>
                  <a:cubicBezTo>
                    <a:pt x="179" y="237"/>
                    <a:pt x="167" y="202"/>
                    <a:pt x="167" y="178"/>
                  </a:cubicBezTo>
                  <a:lnTo>
                    <a:pt x="167" y="94"/>
                  </a:lnTo>
                  <a:cubicBezTo>
                    <a:pt x="167" y="94"/>
                    <a:pt x="167" y="71"/>
                    <a:pt x="179" y="47"/>
                  </a:cubicBezTo>
                  <a:cubicBezTo>
                    <a:pt x="203" y="35"/>
                    <a:pt x="203" y="23"/>
                    <a:pt x="155" y="11"/>
                  </a:cubicBezTo>
                  <a:cubicBezTo>
                    <a:pt x="131" y="11"/>
                    <a:pt x="118" y="0"/>
                    <a:pt x="1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51113;p70"/>
            <p:cNvSpPr/>
            <p:nvPr/>
          </p:nvSpPr>
          <p:spPr>
            <a:xfrm>
              <a:off x="5453950" y="2900200"/>
              <a:ext cx="5075" cy="8950"/>
            </a:xfrm>
            <a:custGeom>
              <a:avLst/>
              <a:gdLst/>
              <a:ahLst/>
              <a:cxnLst/>
              <a:rect l="l" t="t" r="r" b="b"/>
              <a:pathLst>
                <a:path w="203" h="358" extrusionOk="0">
                  <a:moveTo>
                    <a:pt x="84" y="0"/>
                  </a:moveTo>
                  <a:cubicBezTo>
                    <a:pt x="72" y="0"/>
                    <a:pt x="36" y="12"/>
                    <a:pt x="36" y="12"/>
                  </a:cubicBezTo>
                  <a:lnTo>
                    <a:pt x="36" y="36"/>
                  </a:lnTo>
                  <a:cubicBezTo>
                    <a:pt x="36" y="60"/>
                    <a:pt x="24" y="71"/>
                    <a:pt x="36" y="83"/>
                  </a:cubicBezTo>
                  <a:lnTo>
                    <a:pt x="36" y="155"/>
                  </a:lnTo>
                  <a:cubicBezTo>
                    <a:pt x="24" y="191"/>
                    <a:pt x="36" y="238"/>
                    <a:pt x="36" y="250"/>
                  </a:cubicBezTo>
                  <a:cubicBezTo>
                    <a:pt x="36" y="262"/>
                    <a:pt x="84" y="310"/>
                    <a:pt x="60" y="322"/>
                  </a:cubicBezTo>
                  <a:cubicBezTo>
                    <a:pt x="36" y="333"/>
                    <a:pt x="36" y="333"/>
                    <a:pt x="24" y="333"/>
                  </a:cubicBezTo>
                  <a:cubicBezTo>
                    <a:pt x="12" y="333"/>
                    <a:pt x="0" y="357"/>
                    <a:pt x="36" y="357"/>
                  </a:cubicBezTo>
                  <a:lnTo>
                    <a:pt x="119" y="357"/>
                  </a:lnTo>
                  <a:cubicBezTo>
                    <a:pt x="131" y="357"/>
                    <a:pt x="143" y="357"/>
                    <a:pt x="179" y="333"/>
                  </a:cubicBezTo>
                  <a:cubicBezTo>
                    <a:pt x="191" y="322"/>
                    <a:pt x="203" y="322"/>
                    <a:pt x="203" y="310"/>
                  </a:cubicBezTo>
                  <a:lnTo>
                    <a:pt x="203" y="274"/>
                  </a:lnTo>
                  <a:lnTo>
                    <a:pt x="203" y="238"/>
                  </a:lnTo>
                  <a:cubicBezTo>
                    <a:pt x="203" y="214"/>
                    <a:pt x="191" y="202"/>
                    <a:pt x="191" y="191"/>
                  </a:cubicBezTo>
                  <a:lnTo>
                    <a:pt x="191" y="143"/>
                  </a:lnTo>
                  <a:cubicBezTo>
                    <a:pt x="191" y="131"/>
                    <a:pt x="179" y="119"/>
                    <a:pt x="179" y="95"/>
                  </a:cubicBezTo>
                  <a:lnTo>
                    <a:pt x="179" y="60"/>
                  </a:lnTo>
                  <a:cubicBezTo>
                    <a:pt x="179" y="60"/>
                    <a:pt x="179" y="24"/>
                    <a:pt x="191" y="24"/>
                  </a:cubicBezTo>
                  <a:cubicBezTo>
                    <a:pt x="203" y="12"/>
                    <a:pt x="203" y="0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51114;p70"/>
            <p:cNvSpPr/>
            <p:nvPr/>
          </p:nvSpPr>
          <p:spPr>
            <a:xfrm>
              <a:off x="5461975" y="2897950"/>
              <a:ext cx="4800" cy="14775"/>
            </a:xfrm>
            <a:custGeom>
              <a:avLst/>
              <a:gdLst/>
              <a:ahLst/>
              <a:cxnLst/>
              <a:rect l="l" t="t" r="r" b="b"/>
              <a:pathLst>
                <a:path w="192" h="591" extrusionOk="0">
                  <a:moveTo>
                    <a:pt x="114" y="1"/>
                  </a:moveTo>
                  <a:cubicBezTo>
                    <a:pt x="102" y="1"/>
                    <a:pt x="90" y="7"/>
                    <a:pt x="72" y="19"/>
                  </a:cubicBezTo>
                  <a:cubicBezTo>
                    <a:pt x="48" y="31"/>
                    <a:pt x="36" y="31"/>
                    <a:pt x="36" y="42"/>
                  </a:cubicBezTo>
                  <a:lnTo>
                    <a:pt x="36" y="90"/>
                  </a:lnTo>
                  <a:cubicBezTo>
                    <a:pt x="36" y="114"/>
                    <a:pt x="13" y="138"/>
                    <a:pt x="36" y="161"/>
                  </a:cubicBezTo>
                  <a:cubicBezTo>
                    <a:pt x="48" y="173"/>
                    <a:pt x="48" y="257"/>
                    <a:pt x="48" y="281"/>
                  </a:cubicBezTo>
                  <a:cubicBezTo>
                    <a:pt x="36" y="316"/>
                    <a:pt x="48" y="388"/>
                    <a:pt x="48" y="412"/>
                  </a:cubicBezTo>
                  <a:cubicBezTo>
                    <a:pt x="48" y="447"/>
                    <a:pt x="96" y="507"/>
                    <a:pt x="60" y="531"/>
                  </a:cubicBezTo>
                  <a:cubicBezTo>
                    <a:pt x="48" y="531"/>
                    <a:pt x="48" y="554"/>
                    <a:pt x="36" y="554"/>
                  </a:cubicBezTo>
                  <a:cubicBezTo>
                    <a:pt x="36" y="554"/>
                    <a:pt x="1" y="578"/>
                    <a:pt x="48" y="578"/>
                  </a:cubicBezTo>
                  <a:lnTo>
                    <a:pt x="120" y="578"/>
                  </a:lnTo>
                  <a:cubicBezTo>
                    <a:pt x="155" y="578"/>
                    <a:pt x="167" y="578"/>
                    <a:pt x="167" y="590"/>
                  </a:cubicBezTo>
                  <a:cubicBezTo>
                    <a:pt x="179" y="578"/>
                    <a:pt x="191" y="566"/>
                    <a:pt x="191" y="554"/>
                  </a:cubicBezTo>
                  <a:lnTo>
                    <a:pt x="191" y="495"/>
                  </a:lnTo>
                  <a:lnTo>
                    <a:pt x="191" y="412"/>
                  </a:lnTo>
                  <a:lnTo>
                    <a:pt x="191" y="340"/>
                  </a:lnTo>
                  <a:lnTo>
                    <a:pt x="191" y="269"/>
                  </a:lnTo>
                  <a:cubicBezTo>
                    <a:pt x="191" y="233"/>
                    <a:pt x="179" y="209"/>
                    <a:pt x="179" y="197"/>
                  </a:cubicBezTo>
                  <a:lnTo>
                    <a:pt x="179" y="102"/>
                  </a:lnTo>
                  <a:cubicBezTo>
                    <a:pt x="179" y="102"/>
                    <a:pt x="167" y="78"/>
                    <a:pt x="179" y="54"/>
                  </a:cubicBezTo>
                  <a:cubicBezTo>
                    <a:pt x="191" y="31"/>
                    <a:pt x="191" y="19"/>
                    <a:pt x="155" y="19"/>
                  </a:cubicBezTo>
                  <a:cubicBezTo>
                    <a:pt x="138" y="7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51115;p70"/>
            <p:cNvSpPr/>
            <p:nvPr/>
          </p:nvSpPr>
          <p:spPr>
            <a:xfrm>
              <a:off x="5471200" y="2896625"/>
              <a:ext cx="5400" cy="12525"/>
            </a:xfrm>
            <a:custGeom>
              <a:avLst/>
              <a:gdLst/>
              <a:ahLst/>
              <a:cxnLst/>
              <a:rect l="l" t="t" r="r" b="b"/>
              <a:pathLst>
                <a:path w="216" h="501" extrusionOk="0">
                  <a:moveTo>
                    <a:pt x="96" y="0"/>
                  </a:moveTo>
                  <a:cubicBezTo>
                    <a:pt x="84" y="0"/>
                    <a:pt x="48" y="24"/>
                    <a:pt x="48" y="24"/>
                  </a:cubicBezTo>
                  <a:lnTo>
                    <a:pt x="48" y="60"/>
                  </a:lnTo>
                  <a:cubicBezTo>
                    <a:pt x="48" y="84"/>
                    <a:pt x="37" y="107"/>
                    <a:pt x="48" y="119"/>
                  </a:cubicBezTo>
                  <a:lnTo>
                    <a:pt x="48" y="226"/>
                  </a:lnTo>
                  <a:cubicBezTo>
                    <a:pt x="37" y="262"/>
                    <a:pt x="48" y="322"/>
                    <a:pt x="48" y="345"/>
                  </a:cubicBezTo>
                  <a:cubicBezTo>
                    <a:pt x="48" y="381"/>
                    <a:pt x="96" y="417"/>
                    <a:pt x="60" y="453"/>
                  </a:cubicBezTo>
                  <a:cubicBezTo>
                    <a:pt x="48" y="465"/>
                    <a:pt x="48" y="465"/>
                    <a:pt x="37" y="465"/>
                  </a:cubicBezTo>
                  <a:cubicBezTo>
                    <a:pt x="25" y="465"/>
                    <a:pt x="1" y="500"/>
                    <a:pt x="48" y="500"/>
                  </a:cubicBezTo>
                  <a:lnTo>
                    <a:pt x="120" y="500"/>
                  </a:lnTo>
                  <a:cubicBezTo>
                    <a:pt x="144" y="500"/>
                    <a:pt x="156" y="500"/>
                    <a:pt x="144" y="465"/>
                  </a:cubicBezTo>
                  <a:cubicBezTo>
                    <a:pt x="156" y="465"/>
                    <a:pt x="167" y="453"/>
                    <a:pt x="167" y="441"/>
                  </a:cubicBezTo>
                  <a:lnTo>
                    <a:pt x="167" y="393"/>
                  </a:lnTo>
                  <a:lnTo>
                    <a:pt x="167" y="334"/>
                  </a:lnTo>
                  <a:lnTo>
                    <a:pt x="167" y="274"/>
                  </a:lnTo>
                  <a:cubicBezTo>
                    <a:pt x="167" y="238"/>
                    <a:pt x="179" y="226"/>
                    <a:pt x="179" y="214"/>
                  </a:cubicBezTo>
                  <a:cubicBezTo>
                    <a:pt x="179" y="203"/>
                    <a:pt x="167" y="167"/>
                    <a:pt x="167" y="155"/>
                  </a:cubicBezTo>
                  <a:cubicBezTo>
                    <a:pt x="179" y="119"/>
                    <a:pt x="179" y="107"/>
                    <a:pt x="179" y="84"/>
                  </a:cubicBezTo>
                  <a:cubicBezTo>
                    <a:pt x="179" y="72"/>
                    <a:pt x="179" y="48"/>
                    <a:pt x="203" y="36"/>
                  </a:cubicBezTo>
                  <a:cubicBezTo>
                    <a:pt x="215" y="24"/>
                    <a:pt x="215" y="24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51116;p70"/>
            <p:cNvSpPr/>
            <p:nvPr/>
          </p:nvSpPr>
          <p:spPr>
            <a:xfrm>
              <a:off x="5480725" y="2893650"/>
              <a:ext cx="5100" cy="11025"/>
            </a:xfrm>
            <a:custGeom>
              <a:avLst/>
              <a:gdLst/>
              <a:ahLst/>
              <a:cxnLst/>
              <a:rect l="l" t="t" r="r" b="b"/>
              <a:pathLst>
                <a:path w="204" h="441" extrusionOk="0">
                  <a:moveTo>
                    <a:pt x="84" y="0"/>
                  </a:moveTo>
                  <a:cubicBezTo>
                    <a:pt x="72" y="0"/>
                    <a:pt x="37" y="24"/>
                    <a:pt x="37" y="24"/>
                  </a:cubicBezTo>
                  <a:lnTo>
                    <a:pt x="37" y="48"/>
                  </a:lnTo>
                  <a:cubicBezTo>
                    <a:pt x="37" y="60"/>
                    <a:pt x="25" y="95"/>
                    <a:pt x="37" y="107"/>
                  </a:cubicBezTo>
                  <a:cubicBezTo>
                    <a:pt x="60" y="119"/>
                    <a:pt x="37" y="179"/>
                    <a:pt x="37" y="203"/>
                  </a:cubicBezTo>
                  <a:lnTo>
                    <a:pt x="37" y="298"/>
                  </a:lnTo>
                  <a:cubicBezTo>
                    <a:pt x="37" y="322"/>
                    <a:pt x="84" y="357"/>
                    <a:pt x="60" y="393"/>
                  </a:cubicBezTo>
                  <a:cubicBezTo>
                    <a:pt x="37" y="405"/>
                    <a:pt x="37" y="405"/>
                    <a:pt x="25" y="405"/>
                  </a:cubicBezTo>
                  <a:cubicBezTo>
                    <a:pt x="13" y="429"/>
                    <a:pt x="1" y="441"/>
                    <a:pt x="37" y="441"/>
                  </a:cubicBezTo>
                  <a:lnTo>
                    <a:pt x="96" y="441"/>
                  </a:lnTo>
                  <a:cubicBezTo>
                    <a:pt x="120" y="417"/>
                    <a:pt x="132" y="417"/>
                    <a:pt x="132" y="405"/>
                  </a:cubicBezTo>
                  <a:lnTo>
                    <a:pt x="132" y="357"/>
                  </a:lnTo>
                  <a:cubicBezTo>
                    <a:pt x="144" y="333"/>
                    <a:pt x="144" y="322"/>
                    <a:pt x="144" y="298"/>
                  </a:cubicBezTo>
                  <a:lnTo>
                    <a:pt x="144" y="262"/>
                  </a:lnTo>
                  <a:cubicBezTo>
                    <a:pt x="144" y="226"/>
                    <a:pt x="156" y="214"/>
                    <a:pt x="156" y="203"/>
                  </a:cubicBezTo>
                  <a:cubicBezTo>
                    <a:pt x="156" y="179"/>
                    <a:pt x="144" y="155"/>
                    <a:pt x="144" y="143"/>
                  </a:cubicBezTo>
                  <a:cubicBezTo>
                    <a:pt x="144" y="119"/>
                    <a:pt x="156" y="107"/>
                    <a:pt x="156" y="83"/>
                  </a:cubicBezTo>
                  <a:cubicBezTo>
                    <a:pt x="156" y="60"/>
                    <a:pt x="156" y="48"/>
                    <a:pt x="179" y="36"/>
                  </a:cubicBezTo>
                  <a:cubicBezTo>
                    <a:pt x="203" y="24"/>
                    <a:pt x="203" y="24"/>
                    <a:pt x="1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51117;p70"/>
            <p:cNvSpPr/>
            <p:nvPr/>
          </p:nvSpPr>
          <p:spPr>
            <a:xfrm>
              <a:off x="5489075" y="2887975"/>
              <a:ext cx="5375" cy="7775"/>
            </a:xfrm>
            <a:custGeom>
              <a:avLst/>
              <a:gdLst/>
              <a:ahLst/>
              <a:cxnLst/>
              <a:rect l="l" t="t" r="r" b="b"/>
              <a:pathLst>
                <a:path w="215" h="311" extrusionOk="0">
                  <a:moveTo>
                    <a:pt x="95" y="1"/>
                  </a:moveTo>
                  <a:cubicBezTo>
                    <a:pt x="84" y="1"/>
                    <a:pt x="48" y="13"/>
                    <a:pt x="48" y="13"/>
                  </a:cubicBezTo>
                  <a:lnTo>
                    <a:pt x="48" y="37"/>
                  </a:lnTo>
                  <a:cubicBezTo>
                    <a:pt x="48" y="60"/>
                    <a:pt x="36" y="72"/>
                    <a:pt x="48" y="84"/>
                  </a:cubicBezTo>
                  <a:lnTo>
                    <a:pt x="48" y="144"/>
                  </a:lnTo>
                  <a:lnTo>
                    <a:pt x="48" y="215"/>
                  </a:lnTo>
                  <a:cubicBezTo>
                    <a:pt x="36" y="239"/>
                    <a:pt x="84" y="263"/>
                    <a:pt x="48" y="275"/>
                  </a:cubicBezTo>
                  <a:lnTo>
                    <a:pt x="24" y="275"/>
                  </a:lnTo>
                  <a:cubicBezTo>
                    <a:pt x="24" y="275"/>
                    <a:pt x="0" y="299"/>
                    <a:pt x="36" y="299"/>
                  </a:cubicBezTo>
                  <a:lnTo>
                    <a:pt x="107" y="299"/>
                  </a:lnTo>
                  <a:cubicBezTo>
                    <a:pt x="119" y="299"/>
                    <a:pt x="143" y="299"/>
                    <a:pt x="119" y="310"/>
                  </a:cubicBezTo>
                  <a:cubicBezTo>
                    <a:pt x="143" y="310"/>
                    <a:pt x="155" y="310"/>
                    <a:pt x="155" y="287"/>
                  </a:cubicBezTo>
                  <a:lnTo>
                    <a:pt x="155" y="263"/>
                  </a:lnTo>
                  <a:cubicBezTo>
                    <a:pt x="155" y="251"/>
                    <a:pt x="167" y="227"/>
                    <a:pt x="167" y="215"/>
                  </a:cubicBezTo>
                  <a:lnTo>
                    <a:pt x="167" y="168"/>
                  </a:lnTo>
                  <a:cubicBezTo>
                    <a:pt x="167" y="156"/>
                    <a:pt x="179" y="132"/>
                    <a:pt x="179" y="132"/>
                  </a:cubicBezTo>
                  <a:cubicBezTo>
                    <a:pt x="179" y="120"/>
                    <a:pt x="167" y="96"/>
                    <a:pt x="167" y="84"/>
                  </a:cubicBezTo>
                  <a:cubicBezTo>
                    <a:pt x="179" y="72"/>
                    <a:pt x="179" y="60"/>
                    <a:pt x="179" y="37"/>
                  </a:cubicBezTo>
                  <a:cubicBezTo>
                    <a:pt x="179" y="25"/>
                    <a:pt x="179" y="13"/>
                    <a:pt x="203" y="13"/>
                  </a:cubicBezTo>
                  <a:cubicBezTo>
                    <a:pt x="214" y="13"/>
                    <a:pt x="214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51118;p70"/>
            <p:cNvSpPr/>
            <p:nvPr/>
          </p:nvSpPr>
          <p:spPr>
            <a:xfrm>
              <a:off x="5495925" y="2877575"/>
              <a:ext cx="6550" cy="14000"/>
            </a:xfrm>
            <a:custGeom>
              <a:avLst/>
              <a:gdLst/>
              <a:ahLst/>
              <a:cxnLst/>
              <a:rect l="l" t="t" r="r" b="b"/>
              <a:pathLst>
                <a:path w="262" h="560" extrusionOk="0">
                  <a:moveTo>
                    <a:pt x="143" y="0"/>
                  </a:moveTo>
                  <a:cubicBezTo>
                    <a:pt x="119" y="0"/>
                    <a:pt x="83" y="0"/>
                    <a:pt x="83" y="12"/>
                  </a:cubicBezTo>
                  <a:lnTo>
                    <a:pt x="83" y="60"/>
                  </a:lnTo>
                  <a:cubicBezTo>
                    <a:pt x="83" y="84"/>
                    <a:pt x="60" y="95"/>
                    <a:pt x="71" y="131"/>
                  </a:cubicBezTo>
                  <a:cubicBezTo>
                    <a:pt x="71" y="155"/>
                    <a:pt x="71" y="214"/>
                    <a:pt x="60" y="250"/>
                  </a:cubicBezTo>
                  <a:cubicBezTo>
                    <a:pt x="48" y="274"/>
                    <a:pt x="48" y="345"/>
                    <a:pt x="48" y="381"/>
                  </a:cubicBezTo>
                  <a:cubicBezTo>
                    <a:pt x="48" y="405"/>
                    <a:pt x="71" y="465"/>
                    <a:pt x="48" y="500"/>
                  </a:cubicBezTo>
                  <a:cubicBezTo>
                    <a:pt x="48" y="512"/>
                    <a:pt x="24" y="512"/>
                    <a:pt x="12" y="512"/>
                  </a:cubicBezTo>
                  <a:cubicBezTo>
                    <a:pt x="12" y="512"/>
                    <a:pt x="0" y="536"/>
                    <a:pt x="24" y="548"/>
                  </a:cubicBezTo>
                  <a:cubicBezTo>
                    <a:pt x="48" y="560"/>
                    <a:pt x="83" y="560"/>
                    <a:pt x="107" y="560"/>
                  </a:cubicBezTo>
                  <a:lnTo>
                    <a:pt x="143" y="560"/>
                  </a:lnTo>
                  <a:cubicBezTo>
                    <a:pt x="167" y="548"/>
                    <a:pt x="179" y="536"/>
                    <a:pt x="179" y="512"/>
                  </a:cubicBezTo>
                  <a:lnTo>
                    <a:pt x="179" y="453"/>
                  </a:lnTo>
                  <a:cubicBezTo>
                    <a:pt x="179" y="429"/>
                    <a:pt x="191" y="393"/>
                    <a:pt x="191" y="381"/>
                  </a:cubicBezTo>
                  <a:lnTo>
                    <a:pt x="191" y="322"/>
                  </a:lnTo>
                  <a:cubicBezTo>
                    <a:pt x="191" y="286"/>
                    <a:pt x="202" y="262"/>
                    <a:pt x="202" y="250"/>
                  </a:cubicBezTo>
                  <a:cubicBezTo>
                    <a:pt x="226" y="214"/>
                    <a:pt x="202" y="191"/>
                    <a:pt x="202" y="179"/>
                  </a:cubicBezTo>
                  <a:cubicBezTo>
                    <a:pt x="202" y="143"/>
                    <a:pt x="202" y="131"/>
                    <a:pt x="226" y="95"/>
                  </a:cubicBezTo>
                  <a:cubicBezTo>
                    <a:pt x="226" y="84"/>
                    <a:pt x="226" y="72"/>
                    <a:pt x="238" y="60"/>
                  </a:cubicBezTo>
                  <a:cubicBezTo>
                    <a:pt x="262" y="36"/>
                    <a:pt x="262" y="24"/>
                    <a:pt x="226" y="12"/>
                  </a:cubicBezTo>
                  <a:cubicBezTo>
                    <a:pt x="191" y="0"/>
                    <a:pt x="179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51119;p70"/>
            <p:cNvSpPr/>
            <p:nvPr/>
          </p:nvSpPr>
          <p:spPr>
            <a:xfrm>
              <a:off x="5502175" y="2869225"/>
              <a:ext cx="6275" cy="14925"/>
            </a:xfrm>
            <a:custGeom>
              <a:avLst/>
              <a:gdLst/>
              <a:ahLst/>
              <a:cxnLst/>
              <a:rect l="l" t="t" r="r" b="b"/>
              <a:pathLst>
                <a:path w="251" h="597" extrusionOk="0">
                  <a:moveTo>
                    <a:pt x="131" y="1"/>
                  </a:moveTo>
                  <a:cubicBezTo>
                    <a:pt x="119" y="1"/>
                    <a:pt x="95" y="1"/>
                    <a:pt x="95" y="13"/>
                  </a:cubicBezTo>
                  <a:lnTo>
                    <a:pt x="95" y="60"/>
                  </a:lnTo>
                  <a:cubicBezTo>
                    <a:pt x="71" y="72"/>
                    <a:pt x="60" y="108"/>
                    <a:pt x="71" y="132"/>
                  </a:cubicBezTo>
                  <a:cubicBezTo>
                    <a:pt x="95" y="144"/>
                    <a:pt x="95" y="227"/>
                    <a:pt x="71" y="251"/>
                  </a:cubicBezTo>
                  <a:cubicBezTo>
                    <a:pt x="60" y="287"/>
                    <a:pt x="60" y="358"/>
                    <a:pt x="60" y="382"/>
                  </a:cubicBezTo>
                  <a:cubicBezTo>
                    <a:pt x="48" y="429"/>
                    <a:pt x="95" y="489"/>
                    <a:pt x="60" y="525"/>
                  </a:cubicBezTo>
                  <a:cubicBezTo>
                    <a:pt x="48" y="525"/>
                    <a:pt x="48" y="537"/>
                    <a:pt x="36" y="537"/>
                  </a:cubicBezTo>
                  <a:cubicBezTo>
                    <a:pt x="36" y="537"/>
                    <a:pt x="0" y="572"/>
                    <a:pt x="48" y="572"/>
                  </a:cubicBezTo>
                  <a:lnTo>
                    <a:pt x="119" y="572"/>
                  </a:lnTo>
                  <a:cubicBezTo>
                    <a:pt x="131" y="572"/>
                    <a:pt x="155" y="572"/>
                    <a:pt x="155" y="596"/>
                  </a:cubicBezTo>
                  <a:cubicBezTo>
                    <a:pt x="167" y="584"/>
                    <a:pt x="179" y="572"/>
                    <a:pt x="179" y="548"/>
                  </a:cubicBezTo>
                  <a:lnTo>
                    <a:pt x="179" y="489"/>
                  </a:lnTo>
                  <a:cubicBezTo>
                    <a:pt x="179" y="465"/>
                    <a:pt x="191" y="429"/>
                    <a:pt x="191" y="418"/>
                  </a:cubicBezTo>
                  <a:lnTo>
                    <a:pt x="191" y="346"/>
                  </a:lnTo>
                  <a:cubicBezTo>
                    <a:pt x="191" y="310"/>
                    <a:pt x="202" y="287"/>
                    <a:pt x="202" y="275"/>
                  </a:cubicBezTo>
                  <a:cubicBezTo>
                    <a:pt x="202" y="251"/>
                    <a:pt x="191" y="215"/>
                    <a:pt x="191" y="191"/>
                  </a:cubicBezTo>
                  <a:cubicBezTo>
                    <a:pt x="191" y="144"/>
                    <a:pt x="202" y="132"/>
                    <a:pt x="202" y="108"/>
                  </a:cubicBezTo>
                  <a:cubicBezTo>
                    <a:pt x="202" y="108"/>
                    <a:pt x="202" y="72"/>
                    <a:pt x="226" y="60"/>
                  </a:cubicBezTo>
                  <a:cubicBezTo>
                    <a:pt x="250" y="48"/>
                    <a:pt x="250" y="37"/>
                    <a:pt x="202" y="13"/>
                  </a:cubicBezTo>
                  <a:cubicBezTo>
                    <a:pt x="179" y="1"/>
                    <a:pt x="167" y="1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51120;p70"/>
            <p:cNvSpPr/>
            <p:nvPr/>
          </p:nvSpPr>
          <p:spPr>
            <a:xfrm>
              <a:off x="5508425" y="2854225"/>
              <a:ext cx="6275" cy="22175"/>
            </a:xfrm>
            <a:custGeom>
              <a:avLst/>
              <a:gdLst/>
              <a:ahLst/>
              <a:cxnLst/>
              <a:rect l="l" t="t" r="r" b="b"/>
              <a:pathLst>
                <a:path w="251" h="887" extrusionOk="0">
                  <a:moveTo>
                    <a:pt x="164" y="0"/>
                  </a:moveTo>
                  <a:cubicBezTo>
                    <a:pt x="157" y="0"/>
                    <a:pt x="151" y="2"/>
                    <a:pt x="143" y="5"/>
                  </a:cubicBezTo>
                  <a:cubicBezTo>
                    <a:pt x="119" y="5"/>
                    <a:pt x="95" y="17"/>
                    <a:pt x="95" y="41"/>
                  </a:cubicBezTo>
                  <a:lnTo>
                    <a:pt x="95" y="113"/>
                  </a:lnTo>
                  <a:cubicBezTo>
                    <a:pt x="95" y="160"/>
                    <a:pt x="83" y="184"/>
                    <a:pt x="95" y="232"/>
                  </a:cubicBezTo>
                  <a:cubicBezTo>
                    <a:pt x="95" y="256"/>
                    <a:pt x="95" y="363"/>
                    <a:pt x="83" y="410"/>
                  </a:cubicBezTo>
                  <a:cubicBezTo>
                    <a:pt x="60" y="458"/>
                    <a:pt x="83" y="577"/>
                    <a:pt x="60" y="613"/>
                  </a:cubicBezTo>
                  <a:cubicBezTo>
                    <a:pt x="60" y="660"/>
                    <a:pt x="95" y="767"/>
                    <a:pt x="60" y="815"/>
                  </a:cubicBezTo>
                  <a:cubicBezTo>
                    <a:pt x="60" y="815"/>
                    <a:pt x="48" y="815"/>
                    <a:pt x="36" y="827"/>
                  </a:cubicBezTo>
                  <a:cubicBezTo>
                    <a:pt x="24" y="839"/>
                    <a:pt x="0" y="875"/>
                    <a:pt x="36" y="887"/>
                  </a:cubicBezTo>
                  <a:lnTo>
                    <a:pt x="107" y="887"/>
                  </a:lnTo>
                  <a:cubicBezTo>
                    <a:pt x="119" y="887"/>
                    <a:pt x="143" y="887"/>
                    <a:pt x="155" y="851"/>
                  </a:cubicBezTo>
                  <a:cubicBezTo>
                    <a:pt x="167" y="839"/>
                    <a:pt x="179" y="827"/>
                    <a:pt x="179" y="791"/>
                  </a:cubicBezTo>
                  <a:lnTo>
                    <a:pt x="179" y="708"/>
                  </a:lnTo>
                  <a:cubicBezTo>
                    <a:pt x="179" y="672"/>
                    <a:pt x="202" y="637"/>
                    <a:pt x="202" y="601"/>
                  </a:cubicBezTo>
                  <a:lnTo>
                    <a:pt x="202" y="494"/>
                  </a:lnTo>
                  <a:cubicBezTo>
                    <a:pt x="202" y="434"/>
                    <a:pt x="214" y="398"/>
                    <a:pt x="214" y="375"/>
                  </a:cubicBezTo>
                  <a:cubicBezTo>
                    <a:pt x="226" y="351"/>
                    <a:pt x="214" y="303"/>
                    <a:pt x="214" y="279"/>
                  </a:cubicBezTo>
                  <a:cubicBezTo>
                    <a:pt x="214" y="220"/>
                    <a:pt x="226" y="184"/>
                    <a:pt x="226" y="136"/>
                  </a:cubicBezTo>
                  <a:cubicBezTo>
                    <a:pt x="226" y="125"/>
                    <a:pt x="226" y="77"/>
                    <a:pt x="238" y="65"/>
                  </a:cubicBezTo>
                  <a:cubicBezTo>
                    <a:pt x="250" y="53"/>
                    <a:pt x="250" y="17"/>
                    <a:pt x="214" y="5"/>
                  </a:cubicBezTo>
                  <a:cubicBezTo>
                    <a:pt x="191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51121;p70"/>
            <p:cNvSpPr/>
            <p:nvPr/>
          </p:nvSpPr>
          <p:spPr>
            <a:xfrm>
              <a:off x="5040200" y="3001400"/>
              <a:ext cx="4800" cy="12525"/>
            </a:xfrm>
            <a:custGeom>
              <a:avLst/>
              <a:gdLst/>
              <a:ahLst/>
              <a:cxnLst/>
              <a:rect l="l" t="t" r="r" b="b"/>
              <a:pathLst>
                <a:path w="192" h="501" extrusionOk="0">
                  <a:moveTo>
                    <a:pt x="60" y="0"/>
                  </a:moveTo>
                  <a:cubicBezTo>
                    <a:pt x="36" y="0"/>
                    <a:pt x="12" y="12"/>
                    <a:pt x="12" y="12"/>
                  </a:cubicBezTo>
                  <a:lnTo>
                    <a:pt x="12" y="60"/>
                  </a:lnTo>
                  <a:cubicBezTo>
                    <a:pt x="12" y="84"/>
                    <a:pt x="1" y="119"/>
                    <a:pt x="12" y="131"/>
                  </a:cubicBezTo>
                  <a:cubicBezTo>
                    <a:pt x="24" y="143"/>
                    <a:pt x="24" y="203"/>
                    <a:pt x="24" y="238"/>
                  </a:cubicBezTo>
                  <a:cubicBezTo>
                    <a:pt x="12" y="262"/>
                    <a:pt x="36" y="322"/>
                    <a:pt x="36" y="357"/>
                  </a:cubicBezTo>
                  <a:cubicBezTo>
                    <a:pt x="36" y="381"/>
                    <a:pt x="96" y="429"/>
                    <a:pt x="72" y="453"/>
                  </a:cubicBezTo>
                  <a:cubicBezTo>
                    <a:pt x="60" y="453"/>
                    <a:pt x="60" y="476"/>
                    <a:pt x="36" y="476"/>
                  </a:cubicBezTo>
                  <a:cubicBezTo>
                    <a:pt x="24" y="488"/>
                    <a:pt x="12" y="500"/>
                    <a:pt x="60" y="500"/>
                  </a:cubicBezTo>
                  <a:cubicBezTo>
                    <a:pt x="72" y="500"/>
                    <a:pt x="120" y="488"/>
                    <a:pt x="132" y="488"/>
                  </a:cubicBezTo>
                  <a:cubicBezTo>
                    <a:pt x="155" y="476"/>
                    <a:pt x="179" y="476"/>
                    <a:pt x="179" y="476"/>
                  </a:cubicBezTo>
                  <a:cubicBezTo>
                    <a:pt x="179" y="453"/>
                    <a:pt x="191" y="441"/>
                    <a:pt x="191" y="429"/>
                  </a:cubicBezTo>
                  <a:cubicBezTo>
                    <a:pt x="191" y="417"/>
                    <a:pt x="179" y="393"/>
                    <a:pt x="179" y="381"/>
                  </a:cubicBezTo>
                  <a:lnTo>
                    <a:pt x="179" y="322"/>
                  </a:lnTo>
                  <a:cubicBezTo>
                    <a:pt x="179" y="310"/>
                    <a:pt x="155" y="274"/>
                    <a:pt x="155" y="262"/>
                  </a:cubicBezTo>
                  <a:lnTo>
                    <a:pt x="155" y="203"/>
                  </a:lnTo>
                  <a:cubicBezTo>
                    <a:pt x="155" y="191"/>
                    <a:pt x="143" y="155"/>
                    <a:pt x="143" y="143"/>
                  </a:cubicBezTo>
                  <a:lnTo>
                    <a:pt x="143" y="72"/>
                  </a:lnTo>
                  <a:cubicBezTo>
                    <a:pt x="143" y="60"/>
                    <a:pt x="143" y="48"/>
                    <a:pt x="155" y="24"/>
                  </a:cubicBezTo>
                  <a:cubicBezTo>
                    <a:pt x="179" y="12"/>
                    <a:pt x="179" y="12"/>
                    <a:pt x="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51122;p70"/>
            <p:cNvSpPr/>
            <p:nvPr/>
          </p:nvSpPr>
          <p:spPr>
            <a:xfrm>
              <a:off x="5039300" y="3002875"/>
              <a:ext cx="4800" cy="12725"/>
            </a:xfrm>
            <a:custGeom>
              <a:avLst/>
              <a:gdLst/>
              <a:ahLst/>
              <a:cxnLst/>
              <a:rect l="l" t="t" r="r" b="b"/>
              <a:pathLst>
                <a:path w="192" h="509" extrusionOk="0">
                  <a:moveTo>
                    <a:pt x="72" y="1"/>
                  </a:moveTo>
                  <a:cubicBezTo>
                    <a:pt x="60" y="1"/>
                    <a:pt x="25" y="13"/>
                    <a:pt x="25" y="13"/>
                  </a:cubicBezTo>
                  <a:lnTo>
                    <a:pt x="25" y="60"/>
                  </a:lnTo>
                  <a:cubicBezTo>
                    <a:pt x="13" y="72"/>
                    <a:pt x="1" y="84"/>
                    <a:pt x="13" y="120"/>
                  </a:cubicBezTo>
                  <a:cubicBezTo>
                    <a:pt x="25" y="132"/>
                    <a:pt x="13" y="191"/>
                    <a:pt x="13" y="227"/>
                  </a:cubicBezTo>
                  <a:cubicBezTo>
                    <a:pt x="1" y="239"/>
                    <a:pt x="13" y="310"/>
                    <a:pt x="13" y="346"/>
                  </a:cubicBezTo>
                  <a:cubicBezTo>
                    <a:pt x="13" y="382"/>
                    <a:pt x="60" y="429"/>
                    <a:pt x="48" y="465"/>
                  </a:cubicBezTo>
                  <a:cubicBezTo>
                    <a:pt x="48" y="465"/>
                    <a:pt x="37" y="465"/>
                    <a:pt x="37" y="477"/>
                  </a:cubicBezTo>
                  <a:cubicBezTo>
                    <a:pt x="18" y="486"/>
                    <a:pt x="14" y="509"/>
                    <a:pt x="29" y="509"/>
                  </a:cubicBezTo>
                  <a:cubicBezTo>
                    <a:pt x="33" y="509"/>
                    <a:pt x="40" y="506"/>
                    <a:pt x="48" y="501"/>
                  </a:cubicBezTo>
                  <a:cubicBezTo>
                    <a:pt x="72" y="501"/>
                    <a:pt x="108" y="477"/>
                    <a:pt x="120" y="477"/>
                  </a:cubicBezTo>
                  <a:cubicBezTo>
                    <a:pt x="132" y="477"/>
                    <a:pt x="156" y="465"/>
                    <a:pt x="144" y="453"/>
                  </a:cubicBezTo>
                  <a:cubicBezTo>
                    <a:pt x="144" y="441"/>
                    <a:pt x="168" y="429"/>
                    <a:pt x="168" y="417"/>
                  </a:cubicBezTo>
                  <a:cubicBezTo>
                    <a:pt x="168" y="406"/>
                    <a:pt x="144" y="382"/>
                    <a:pt x="144" y="370"/>
                  </a:cubicBezTo>
                  <a:lnTo>
                    <a:pt x="144" y="310"/>
                  </a:lnTo>
                  <a:cubicBezTo>
                    <a:pt x="144" y="310"/>
                    <a:pt x="132" y="286"/>
                    <a:pt x="132" y="263"/>
                  </a:cubicBezTo>
                  <a:cubicBezTo>
                    <a:pt x="132" y="239"/>
                    <a:pt x="144" y="227"/>
                    <a:pt x="144" y="203"/>
                  </a:cubicBezTo>
                  <a:cubicBezTo>
                    <a:pt x="144" y="191"/>
                    <a:pt x="132" y="167"/>
                    <a:pt x="132" y="144"/>
                  </a:cubicBezTo>
                  <a:cubicBezTo>
                    <a:pt x="132" y="132"/>
                    <a:pt x="144" y="120"/>
                    <a:pt x="144" y="84"/>
                  </a:cubicBezTo>
                  <a:cubicBezTo>
                    <a:pt x="144" y="72"/>
                    <a:pt x="144" y="60"/>
                    <a:pt x="168" y="48"/>
                  </a:cubicBezTo>
                  <a:cubicBezTo>
                    <a:pt x="191" y="48"/>
                    <a:pt x="191" y="25"/>
                    <a:pt x="144" y="13"/>
                  </a:cubicBezTo>
                  <a:cubicBezTo>
                    <a:pt x="120" y="1"/>
                    <a:pt x="10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51123;p70"/>
            <p:cNvSpPr/>
            <p:nvPr/>
          </p:nvSpPr>
          <p:spPr>
            <a:xfrm>
              <a:off x="5042275" y="2982525"/>
              <a:ext cx="8375" cy="32000"/>
            </a:xfrm>
            <a:custGeom>
              <a:avLst/>
              <a:gdLst/>
              <a:ahLst/>
              <a:cxnLst/>
              <a:rect l="l" t="t" r="r" b="b"/>
              <a:pathLst>
                <a:path w="335" h="1280" extrusionOk="0">
                  <a:moveTo>
                    <a:pt x="225" y="0"/>
                  </a:moveTo>
                  <a:cubicBezTo>
                    <a:pt x="210" y="0"/>
                    <a:pt x="188" y="11"/>
                    <a:pt x="179" y="29"/>
                  </a:cubicBezTo>
                  <a:cubicBezTo>
                    <a:pt x="168" y="53"/>
                    <a:pt x="144" y="100"/>
                    <a:pt x="132" y="124"/>
                  </a:cubicBezTo>
                  <a:cubicBezTo>
                    <a:pt x="120" y="172"/>
                    <a:pt x="72" y="231"/>
                    <a:pt x="72" y="291"/>
                  </a:cubicBezTo>
                  <a:cubicBezTo>
                    <a:pt x="60" y="338"/>
                    <a:pt x="25" y="505"/>
                    <a:pt x="13" y="565"/>
                  </a:cubicBezTo>
                  <a:cubicBezTo>
                    <a:pt x="1" y="636"/>
                    <a:pt x="1" y="815"/>
                    <a:pt x="1" y="874"/>
                  </a:cubicBezTo>
                  <a:cubicBezTo>
                    <a:pt x="1" y="946"/>
                    <a:pt x="60" y="1077"/>
                    <a:pt x="49" y="1160"/>
                  </a:cubicBezTo>
                  <a:cubicBezTo>
                    <a:pt x="49" y="1172"/>
                    <a:pt x="25" y="1184"/>
                    <a:pt x="25" y="1196"/>
                  </a:cubicBezTo>
                  <a:cubicBezTo>
                    <a:pt x="25" y="1220"/>
                    <a:pt x="13" y="1279"/>
                    <a:pt x="60" y="1279"/>
                  </a:cubicBezTo>
                  <a:cubicBezTo>
                    <a:pt x="96" y="1279"/>
                    <a:pt x="120" y="1243"/>
                    <a:pt x="132" y="1243"/>
                  </a:cubicBezTo>
                  <a:cubicBezTo>
                    <a:pt x="156" y="1231"/>
                    <a:pt x="168" y="1231"/>
                    <a:pt x="156" y="1220"/>
                  </a:cubicBezTo>
                  <a:lnTo>
                    <a:pt x="156" y="1124"/>
                  </a:lnTo>
                  <a:cubicBezTo>
                    <a:pt x="156" y="1100"/>
                    <a:pt x="132" y="1053"/>
                    <a:pt x="132" y="1005"/>
                  </a:cubicBezTo>
                  <a:lnTo>
                    <a:pt x="132" y="862"/>
                  </a:lnTo>
                  <a:lnTo>
                    <a:pt x="132" y="708"/>
                  </a:lnTo>
                  <a:cubicBezTo>
                    <a:pt x="156" y="636"/>
                    <a:pt x="168" y="565"/>
                    <a:pt x="168" y="541"/>
                  </a:cubicBezTo>
                  <a:cubicBezTo>
                    <a:pt x="168" y="505"/>
                    <a:pt x="168" y="422"/>
                    <a:pt x="179" y="398"/>
                  </a:cubicBezTo>
                  <a:cubicBezTo>
                    <a:pt x="191" y="338"/>
                    <a:pt x="215" y="291"/>
                    <a:pt x="239" y="231"/>
                  </a:cubicBezTo>
                  <a:cubicBezTo>
                    <a:pt x="239" y="219"/>
                    <a:pt x="275" y="160"/>
                    <a:pt x="287" y="148"/>
                  </a:cubicBezTo>
                  <a:cubicBezTo>
                    <a:pt x="310" y="112"/>
                    <a:pt x="334" y="100"/>
                    <a:pt x="299" y="53"/>
                  </a:cubicBezTo>
                  <a:cubicBezTo>
                    <a:pt x="287" y="29"/>
                    <a:pt x="287" y="5"/>
                    <a:pt x="239" y="5"/>
                  </a:cubicBezTo>
                  <a:cubicBezTo>
                    <a:pt x="236" y="2"/>
                    <a:pt x="231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51124;p70"/>
            <p:cNvSpPr/>
            <p:nvPr/>
          </p:nvSpPr>
          <p:spPr>
            <a:xfrm>
              <a:off x="5039600" y="3001100"/>
              <a:ext cx="5975" cy="14475"/>
            </a:xfrm>
            <a:custGeom>
              <a:avLst/>
              <a:gdLst/>
              <a:ahLst/>
              <a:cxnLst/>
              <a:rect l="l" t="t" r="r" b="b"/>
              <a:pathLst>
                <a:path w="239" h="579" extrusionOk="0">
                  <a:moveTo>
                    <a:pt x="120" y="0"/>
                  </a:moveTo>
                  <a:cubicBezTo>
                    <a:pt x="96" y="0"/>
                    <a:pt x="60" y="12"/>
                    <a:pt x="60" y="12"/>
                  </a:cubicBezTo>
                  <a:cubicBezTo>
                    <a:pt x="48" y="24"/>
                    <a:pt x="48" y="36"/>
                    <a:pt x="48" y="60"/>
                  </a:cubicBezTo>
                  <a:cubicBezTo>
                    <a:pt x="48" y="84"/>
                    <a:pt x="13" y="96"/>
                    <a:pt x="36" y="131"/>
                  </a:cubicBezTo>
                  <a:cubicBezTo>
                    <a:pt x="36" y="143"/>
                    <a:pt x="36" y="203"/>
                    <a:pt x="13" y="238"/>
                  </a:cubicBezTo>
                  <a:cubicBezTo>
                    <a:pt x="1" y="262"/>
                    <a:pt x="1" y="334"/>
                    <a:pt x="1" y="369"/>
                  </a:cubicBezTo>
                  <a:cubicBezTo>
                    <a:pt x="1" y="393"/>
                    <a:pt x="36" y="453"/>
                    <a:pt x="13" y="500"/>
                  </a:cubicBezTo>
                  <a:cubicBezTo>
                    <a:pt x="13" y="512"/>
                    <a:pt x="1" y="512"/>
                    <a:pt x="1" y="536"/>
                  </a:cubicBezTo>
                  <a:cubicBezTo>
                    <a:pt x="1" y="546"/>
                    <a:pt x="8" y="578"/>
                    <a:pt x="30" y="578"/>
                  </a:cubicBezTo>
                  <a:cubicBezTo>
                    <a:pt x="35" y="578"/>
                    <a:pt x="41" y="576"/>
                    <a:pt x="48" y="572"/>
                  </a:cubicBezTo>
                  <a:cubicBezTo>
                    <a:pt x="60" y="572"/>
                    <a:pt x="96" y="548"/>
                    <a:pt x="108" y="536"/>
                  </a:cubicBezTo>
                  <a:cubicBezTo>
                    <a:pt x="120" y="512"/>
                    <a:pt x="144" y="500"/>
                    <a:pt x="144" y="488"/>
                  </a:cubicBezTo>
                  <a:cubicBezTo>
                    <a:pt x="144" y="465"/>
                    <a:pt x="156" y="453"/>
                    <a:pt x="156" y="453"/>
                  </a:cubicBezTo>
                  <a:lnTo>
                    <a:pt x="156" y="405"/>
                  </a:lnTo>
                  <a:cubicBezTo>
                    <a:pt x="156" y="393"/>
                    <a:pt x="167" y="369"/>
                    <a:pt x="167" y="346"/>
                  </a:cubicBezTo>
                  <a:lnTo>
                    <a:pt x="167" y="286"/>
                  </a:lnTo>
                  <a:cubicBezTo>
                    <a:pt x="167" y="262"/>
                    <a:pt x="179" y="250"/>
                    <a:pt x="179" y="226"/>
                  </a:cubicBezTo>
                  <a:lnTo>
                    <a:pt x="179" y="167"/>
                  </a:lnTo>
                  <a:cubicBezTo>
                    <a:pt x="179" y="143"/>
                    <a:pt x="179" y="131"/>
                    <a:pt x="191" y="96"/>
                  </a:cubicBezTo>
                  <a:cubicBezTo>
                    <a:pt x="191" y="84"/>
                    <a:pt x="191" y="60"/>
                    <a:pt x="215" y="60"/>
                  </a:cubicBezTo>
                  <a:cubicBezTo>
                    <a:pt x="227" y="36"/>
                    <a:pt x="239" y="24"/>
                    <a:pt x="191" y="12"/>
                  </a:cubicBezTo>
                  <a:cubicBezTo>
                    <a:pt x="167" y="12"/>
                    <a:pt x="156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51125;p70"/>
            <p:cNvSpPr/>
            <p:nvPr/>
          </p:nvSpPr>
          <p:spPr>
            <a:xfrm>
              <a:off x="5039000" y="2979450"/>
              <a:ext cx="14025" cy="35075"/>
            </a:xfrm>
            <a:custGeom>
              <a:avLst/>
              <a:gdLst/>
              <a:ahLst/>
              <a:cxnLst/>
              <a:rect l="l" t="t" r="r" b="b"/>
              <a:pathLst>
                <a:path w="561" h="1403" extrusionOk="0">
                  <a:moveTo>
                    <a:pt x="495" y="0"/>
                  </a:moveTo>
                  <a:cubicBezTo>
                    <a:pt x="480" y="0"/>
                    <a:pt x="465" y="3"/>
                    <a:pt x="453" y="9"/>
                  </a:cubicBezTo>
                  <a:cubicBezTo>
                    <a:pt x="418" y="45"/>
                    <a:pt x="382" y="69"/>
                    <a:pt x="370" y="116"/>
                  </a:cubicBezTo>
                  <a:cubicBezTo>
                    <a:pt x="322" y="188"/>
                    <a:pt x="299" y="247"/>
                    <a:pt x="275" y="307"/>
                  </a:cubicBezTo>
                  <a:cubicBezTo>
                    <a:pt x="275" y="354"/>
                    <a:pt x="227" y="533"/>
                    <a:pt x="191" y="604"/>
                  </a:cubicBezTo>
                  <a:cubicBezTo>
                    <a:pt x="168" y="676"/>
                    <a:pt x="120" y="878"/>
                    <a:pt x="108" y="950"/>
                  </a:cubicBezTo>
                  <a:cubicBezTo>
                    <a:pt x="72" y="1033"/>
                    <a:pt x="108" y="1200"/>
                    <a:pt x="60" y="1271"/>
                  </a:cubicBezTo>
                  <a:cubicBezTo>
                    <a:pt x="60" y="1295"/>
                    <a:pt x="37" y="1295"/>
                    <a:pt x="25" y="1307"/>
                  </a:cubicBezTo>
                  <a:cubicBezTo>
                    <a:pt x="13" y="1319"/>
                    <a:pt x="1" y="1378"/>
                    <a:pt x="25" y="1402"/>
                  </a:cubicBezTo>
                  <a:lnTo>
                    <a:pt x="108" y="1402"/>
                  </a:lnTo>
                  <a:cubicBezTo>
                    <a:pt x="120" y="1402"/>
                    <a:pt x="144" y="1378"/>
                    <a:pt x="156" y="1366"/>
                  </a:cubicBezTo>
                  <a:cubicBezTo>
                    <a:pt x="156" y="1343"/>
                    <a:pt x="191" y="1295"/>
                    <a:pt x="191" y="1259"/>
                  </a:cubicBezTo>
                  <a:cubicBezTo>
                    <a:pt x="191" y="1235"/>
                    <a:pt x="191" y="1164"/>
                    <a:pt x="203" y="1116"/>
                  </a:cubicBezTo>
                  <a:cubicBezTo>
                    <a:pt x="215" y="1045"/>
                    <a:pt x="239" y="973"/>
                    <a:pt x="251" y="938"/>
                  </a:cubicBezTo>
                  <a:cubicBezTo>
                    <a:pt x="251" y="926"/>
                    <a:pt x="263" y="831"/>
                    <a:pt x="275" y="771"/>
                  </a:cubicBezTo>
                  <a:cubicBezTo>
                    <a:pt x="310" y="700"/>
                    <a:pt x="334" y="628"/>
                    <a:pt x="334" y="592"/>
                  </a:cubicBezTo>
                  <a:cubicBezTo>
                    <a:pt x="358" y="557"/>
                    <a:pt x="370" y="473"/>
                    <a:pt x="382" y="426"/>
                  </a:cubicBezTo>
                  <a:cubicBezTo>
                    <a:pt x="418" y="354"/>
                    <a:pt x="430" y="307"/>
                    <a:pt x="453" y="235"/>
                  </a:cubicBezTo>
                  <a:cubicBezTo>
                    <a:pt x="477" y="200"/>
                    <a:pt x="489" y="140"/>
                    <a:pt x="513" y="140"/>
                  </a:cubicBezTo>
                  <a:cubicBezTo>
                    <a:pt x="561" y="140"/>
                    <a:pt x="561" y="128"/>
                    <a:pt x="561" y="80"/>
                  </a:cubicBezTo>
                  <a:cubicBezTo>
                    <a:pt x="561" y="57"/>
                    <a:pt x="561" y="45"/>
                    <a:pt x="537" y="9"/>
                  </a:cubicBezTo>
                  <a:cubicBezTo>
                    <a:pt x="525" y="3"/>
                    <a:pt x="510" y="0"/>
                    <a:pt x="4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51126;p70"/>
            <p:cNvSpPr/>
            <p:nvPr/>
          </p:nvSpPr>
          <p:spPr>
            <a:xfrm>
              <a:off x="5092600" y="3101700"/>
              <a:ext cx="6550" cy="14900"/>
            </a:xfrm>
            <a:custGeom>
              <a:avLst/>
              <a:gdLst/>
              <a:ahLst/>
              <a:cxnLst/>
              <a:rect l="l" t="t" r="r" b="b"/>
              <a:pathLst>
                <a:path w="262" h="596" extrusionOk="0">
                  <a:moveTo>
                    <a:pt x="131" y="1"/>
                  </a:moveTo>
                  <a:cubicBezTo>
                    <a:pt x="95" y="1"/>
                    <a:pt x="83" y="1"/>
                    <a:pt x="60" y="24"/>
                  </a:cubicBezTo>
                  <a:cubicBezTo>
                    <a:pt x="24" y="36"/>
                    <a:pt x="12" y="36"/>
                    <a:pt x="12" y="48"/>
                  </a:cubicBezTo>
                  <a:cubicBezTo>
                    <a:pt x="0" y="60"/>
                    <a:pt x="12" y="84"/>
                    <a:pt x="12" y="96"/>
                  </a:cubicBezTo>
                  <a:cubicBezTo>
                    <a:pt x="12" y="108"/>
                    <a:pt x="12" y="143"/>
                    <a:pt x="24" y="167"/>
                  </a:cubicBezTo>
                  <a:cubicBezTo>
                    <a:pt x="48" y="179"/>
                    <a:pt x="60" y="251"/>
                    <a:pt x="60" y="286"/>
                  </a:cubicBezTo>
                  <a:cubicBezTo>
                    <a:pt x="60" y="310"/>
                    <a:pt x="83" y="393"/>
                    <a:pt x="83" y="417"/>
                  </a:cubicBezTo>
                  <a:cubicBezTo>
                    <a:pt x="83" y="453"/>
                    <a:pt x="143" y="501"/>
                    <a:pt x="131" y="536"/>
                  </a:cubicBezTo>
                  <a:cubicBezTo>
                    <a:pt x="131" y="548"/>
                    <a:pt x="119" y="548"/>
                    <a:pt x="119" y="572"/>
                  </a:cubicBezTo>
                  <a:cubicBezTo>
                    <a:pt x="95" y="584"/>
                    <a:pt x="83" y="596"/>
                    <a:pt x="131" y="596"/>
                  </a:cubicBezTo>
                  <a:cubicBezTo>
                    <a:pt x="167" y="584"/>
                    <a:pt x="191" y="572"/>
                    <a:pt x="202" y="572"/>
                  </a:cubicBezTo>
                  <a:cubicBezTo>
                    <a:pt x="213" y="561"/>
                    <a:pt x="221" y="555"/>
                    <a:pt x="228" y="555"/>
                  </a:cubicBezTo>
                  <a:cubicBezTo>
                    <a:pt x="237" y="555"/>
                    <a:pt x="244" y="564"/>
                    <a:pt x="250" y="584"/>
                  </a:cubicBezTo>
                  <a:cubicBezTo>
                    <a:pt x="262" y="572"/>
                    <a:pt x="262" y="548"/>
                    <a:pt x="262" y="536"/>
                  </a:cubicBezTo>
                  <a:cubicBezTo>
                    <a:pt x="262" y="524"/>
                    <a:pt x="250" y="501"/>
                    <a:pt x="250" y="477"/>
                  </a:cubicBezTo>
                  <a:cubicBezTo>
                    <a:pt x="238" y="453"/>
                    <a:pt x="238" y="417"/>
                    <a:pt x="238" y="405"/>
                  </a:cubicBezTo>
                  <a:cubicBezTo>
                    <a:pt x="238" y="405"/>
                    <a:pt x="214" y="382"/>
                    <a:pt x="214" y="346"/>
                  </a:cubicBezTo>
                  <a:cubicBezTo>
                    <a:pt x="202" y="310"/>
                    <a:pt x="202" y="286"/>
                    <a:pt x="202" y="274"/>
                  </a:cubicBezTo>
                  <a:cubicBezTo>
                    <a:pt x="202" y="239"/>
                    <a:pt x="179" y="215"/>
                    <a:pt x="179" y="203"/>
                  </a:cubicBezTo>
                  <a:cubicBezTo>
                    <a:pt x="167" y="155"/>
                    <a:pt x="167" y="143"/>
                    <a:pt x="167" y="108"/>
                  </a:cubicBezTo>
                  <a:cubicBezTo>
                    <a:pt x="167" y="96"/>
                    <a:pt x="143" y="60"/>
                    <a:pt x="167" y="48"/>
                  </a:cubicBezTo>
                  <a:cubicBezTo>
                    <a:pt x="179" y="24"/>
                    <a:pt x="179" y="1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51127;p70"/>
            <p:cNvSpPr/>
            <p:nvPr/>
          </p:nvSpPr>
          <p:spPr>
            <a:xfrm>
              <a:off x="5102125" y="3105950"/>
              <a:ext cx="5675" cy="19000"/>
            </a:xfrm>
            <a:custGeom>
              <a:avLst/>
              <a:gdLst/>
              <a:ahLst/>
              <a:cxnLst/>
              <a:rect l="l" t="t" r="r" b="b"/>
              <a:pathLst>
                <a:path w="227" h="760" extrusionOk="0">
                  <a:moveTo>
                    <a:pt x="101" y="0"/>
                  </a:moveTo>
                  <a:cubicBezTo>
                    <a:pt x="89" y="0"/>
                    <a:pt x="77" y="3"/>
                    <a:pt x="60" y="9"/>
                  </a:cubicBezTo>
                  <a:cubicBezTo>
                    <a:pt x="36" y="9"/>
                    <a:pt x="24" y="33"/>
                    <a:pt x="24" y="45"/>
                  </a:cubicBezTo>
                  <a:lnTo>
                    <a:pt x="24" y="104"/>
                  </a:lnTo>
                  <a:cubicBezTo>
                    <a:pt x="24" y="152"/>
                    <a:pt x="0" y="176"/>
                    <a:pt x="24" y="212"/>
                  </a:cubicBezTo>
                  <a:cubicBezTo>
                    <a:pt x="24" y="223"/>
                    <a:pt x="36" y="331"/>
                    <a:pt x="36" y="354"/>
                  </a:cubicBezTo>
                  <a:cubicBezTo>
                    <a:pt x="36" y="402"/>
                    <a:pt x="48" y="485"/>
                    <a:pt x="48" y="533"/>
                  </a:cubicBezTo>
                  <a:cubicBezTo>
                    <a:pt x="48" y="581"/>
                    <a:pt x="107" y="652"/>
                    <a:pt x="83" y="700"/>
                  </a:cubicBezTo>
                  <a:cubicBezTo>
                    <a:pt x="60" y="700"/>
                    <a:pt x="60" y="700"/>
                    <a:pt x="48" y="712"/>
                  </a:cubicBezTo>
                  <a:cubicBezTo>
                    <a:pt x="36" y="724"/>
                    <a:pt x="24" y="759"/>
                    <a:pt x="60" y="759"/>
                  </a:cubicBezTo>
                  <a:cubicBezTo>
                    <a:pt x="83" y="759"/>
                    <a:pt x="119" y="747"/>
                    <a:pt x="143" y="747"/>
                  </a:cubicBezTo>
                  <a:cubicBezTo>
                    <a:pt x="155" y="747"/>
                    <a:pt x="167" y="724"/>
                    <a:pt x="214" y="724"/>
                  </a:cubicBezTo>
                  <a:cubicBezTo>
                    <a:pt x="214" y="712"/>
                    <a:pt x="226" y="688"/>
                    <a:pt x="226" y="664"/>
                  </a:cubicBezTo>
                  <a:cubicBezTo>
                    <a:pt x="226" y="652"/>
                    <a:pt x="214" y="628"/>
                    <a:pt x="214" y="593"/>
                  </a:cubicBezTo>
                  <a:lnTo>
                    <a:pt x="214" y="509"/>
                  </a:lnTo>
                  <a:cubicBezTo>
                    <a:pt x="214" y="485"/>
                    <a:pt x="202" y="450"/>
                    <a:pt x="202" y="414"/>
                  </a:cubicBezTo>
                  <a:lnTo>
                    <a:pt x="202" y="307"/>
                  </a:lnTo>
                  <a:cubicBezTo>
                    <a:pt x="179" y="283"/>
                    <a:pt x="167" y="247"/>
                    <a:pt x="167" y="223"/>
                  </a:cubicBezTo>
                  <a:lnTo>
                    <a:pt x="167" y="116"/>
                  </a:lnTo>
                  <a:cubicBezTo>
                    <a:pt x="167" y="104"/>
                    <a:pt x="155" y="69"/>
                    <a:pt x="167" y="57"/>
                  </a:cubicBezTo>
                  <a:cubicBezTo>
                    <a:pt x="179" y="45"/>
                    <a:pt x="179" y="33"/>
                    <a:pt x="143" y="9"/>
                  </a:cubicBezTo>
                  <a:cubicBezTo>
                    <a:pt x="125" y="3"/>
                    <a:pt x="113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51128;p70"/>
            <p:cNvSpPr/>
            <p:nvPr/>
          </p:nvSpPr>
          <p:spPr>
            <a:xfrm>
              <a:off x="5110150" y="3114575"/>
              <a:ext cx="5075" cy="19000"/>
            </a:xfrm>
            <a:custGeom>
              <a:avLst/>
              <a:gdLst/>
              <a:ahLst/>
              <a:cxnLst/>
              <a:rect l="l" t="t" r="r" b="b"/>
              <a:pathLst>
                <a:path w="203" h="760" extrusionOk="0">
                  <a:moveTo>
                    <a:pt x="78" y="1"/>
                  </a:moveTo>
                  <a:cubicBezTo>
                    <a:pt x="66" y="1"/>
                    <a:pt x="54" y="3"/>
                    <a:pt x="36" y="9"/>
                  </a:cubicBezTo>
                  <a:cubicBezTo>
                    <a:pt x="12" y="9"/>
                    <a:pt x="1" y="21"/>
                    <a:pt x="1" y="33"/>
                  </a:cubicBezTo>
                  <a:lnTo>
                    <a:pt x="1" y="93"/>
                  </a:lnTo>
                  <a:cubicBezTo>
                    <a:pt x="12" y="140"/>
                    <a:pt x="1" y="176"/>
                    <a:pt x="12" y="200"/>
                  </a:cubicBezTo>
                  <a:cubicBezTo>
                    <a:pt x="12" y="224"/>
                    <a:pt x="24" y="307"/>
                    <a:pt x="24" y="355"/>
                  </a:cubicBezTo>
                  <a:cubicBezTo>
                    <a:pt x="24" y="402"/>
                    <a:pt x="60" y="486"/>
                    <a:pt x="60" y="533"/>
                  </a:cubicBezTo>
                  <a:cubicBezTo>
                    <a:pt x="60" y="581"/>
                    <a:pt x="120" y="652"/>
                    <a:pt x="84" y="700"/>
                  </a:cubicBezTo>
                  <a:cubicBezTo>
                    <a:pt x="72" y="700"/>
                    <a:pt x="72" y="700"/>
                    <a:pt x="60" y="712"/>
                  </a:cubicBezTo>
                  <a:cubicBezTo>
                    <a:pt x="36" y="724"/>
                    <a:pt x="24" y="760"/>
                    <a:pt x="72" y="760"/>
                  </a:cubicBezTo>
                  <a:cubicBezTo>
                    <a:pt x="84" y="760"/>
                    <a:pt x="131" y="736"/>
                    <a:pt x="143" y="736"/>
                  </a:cubicBezTo>
                  <a:cubicBezTo>
                    <a:pt x="167" y="736"/>
                    <a:pt x="191" y="736"/>
                    <a:pt x="191" y="724"/>
                  </a:cubicBezTo>
                  <a:cubicBezTo>
                    <a:pt x="191" y="712"/>
                    <a:pt x="203" y="676"/>
                    <a:pt x="203" y="664"/>
                  </a:cubicBezTo>
                  <a:cubicBezTo>
                    <a:pt x="203" y="652"/>
                    <a:pt x="191" y="617"/>
                    <a:pt x="191" y="593"/>
                  </a:cubicBezTo>
                  <a:lnTo>
                    <a:pt x="191" y="498"/>
                  </a:lnTo>
                  <a:cubicBezTo>
                    <a:pt x="191" y="486"/>
                    <a:pt x="179" y="438"/>
                    <a:pt x="179" y="414"/>
                  </a:cubicBezTo>
                  <a:lnTo>
                    <a:pt x="179" y="307"/>
                  </a:lnTo>
                  <a:cubicBezTo>
                    <a:pt x="155" y="271"/>
                    <a:pt x="143" y="248"/>
                    <a:pt x="143" y="212"/>
                  </a:cubicBezTo>
                  <a:lnTo>
                    <a:pt x="143" y="117"/>
                  </a:lnTo>
                  <a:cubicBezTo>
                    <a:pt x="143" y="93"/>
                    <a:pt x="131" y="69"/>
                    <a:pt x="143" y="57"/>
                  </a:cubicBezTo>
                  <a:cubicBezTo>
                    <a:pt x="155" y="33"/>
                    <a:pt x="155" y="21"/>
                    <a:pt x="120" y="9"/>
                  </a:cubicBezTo>
                  <a:cubicBezTo>
                    <a:pt x="102" y="3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51129;p70"/>
            <p:cNvSpPr/>
            <p:nvPr/>
          </p:nvSpPr>
          <p:spPr>
            <a:xfrm>
              <a:off x="5117900" y="3118375"/>
              <a:ext cx="5075" cy="18175"/>
            </a:xfrm>
            <a:custGeom>
              <a:avLst/>
              <a:gdLst/>
              <a:ahLst/>
              <a:cxnLst/>
              <a:rect l="l" t="t" r="r" b="b"/>
              <a:pathLst>
                <a:path w="203" h="727" extrusionOk="0">
                  <a:moveTo>
                    <a:pt x="119" y="0"/>
                  </a:moveTo>
                  <a:cubicBezTo>
                    <a:pt x="83" y="0"/>
                    <a:pt x="72" y="0"/>
                    <a:pt x="48" y="24"/>
                  </a:cubicBezTo>
                  <a:cubicBezTo>
                    <a:pt x="12" y="24"/>
                    <a:pt x="0" y="36"/>
                    <a:pt x="0" y="48"/>
                  </a:cubicBezTo>
                  <a:cubicBezTo>
                    <a:pt x="0" y="72"/>
                    <a:pt x="12" y="96"/>
                    <a:pt x="12" y="107"/>
                  </a:cubicBezTo>
                  <a:cubicBezTo>
                    <a:pt x="24" y="143"/>
                    <a:pt x="12" y="167"/>
                    <a:pt x="24" y="203"/>
                  </a:cubicBezTo>
                  <a:cubicBezTo>
                    <a:pt x="48" y="227"/>
                    <a:pt x="60" y="322"/>
                    <a:pt x="60" y="346"/>
                  </a:cubicBezTo>
                  <a:cubicBezTo>
                    <a:pt x="60" y="381"/>
                    <a:pt x="72" y="477"/>
                    <a:pt x="72" y="512"/>
                  </a:cubicBezTo>
                  <a:cubicBezTo>
                    <a:pt x="72" y="548"/>
                    <a:pt x="119" y="619"/>
                    <a:pt x="83" y="667"/>
                  </a:cubicBezTo>
                  <a:cubicBezTo>
                    <a:pt x="72" y="667"/>
                    <a:pt x="72" y="679"/>
                    <a:pt x="60" y="679"/>
                  </a:cubicBezTo>
                  <a:cubicBezTo>
                    <a:pt x="48" y="691"/>
                    <a:pt x="24" y="727"/>
                    <a:pt x="72" y="727"/>
                  </a:cubicBezTo>
                  <a:lnTo>
                    <a:pt x="179" y="727"/>
                  </a:lnTo>
                  <a:cubicBezTo>
                    <a:pt x="191" y="703"/>
                    <a:pt x="202" y="679"/>
                    <a:pt x="202" y="667"/>
                  </a:cubicBezTo>
                  <a:lnTo>
                    <a:pt x="202" y="584"/>
                  </a:lnTo>
                  <a:lnTo>
                    <a:pt x="202" y="500"/>
                  </a:lnTo>
                  <a:cubicBezTo>
                    <a:pt x="202" y="477"/>
                    <a:pt x="191" y="441"/>
                    <a:pt x="191" y="405"/>
                  </a:cubicBezTo>
                  <a:lnTo>
                    <a:pt x="191" y="298"/>
                  </a:lnTo>
                  <a:cubicBezTo>
                    <a:pt x="191" y="274"/>
                    <a:pt x="167" y="227"/>
                    <a:pt x="167" y="215"/>
                  </a:cubicBezTo>
                  <a:cubicBezTo>
                    <a:pt x="143" y="167"/>
                    <a:pt x="143" y="155"/>
                    <a:pt x="143" y="107"/>
                  </a:cubicBezTo>
                  <a:cubicBezTo>
                    <a:pt x="143" y="96"/>
                    <a:pt x="131" y="60"/>
                    <a:pt x="143" y="48"/>
                  </a:cubicBezTo>
                  <a:cubicBezTo>
                    <a:pt x="167" y="24"/>
                    <a:pt x="167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51130;p70"/>
            <p:cNvSpPr/>
            <p:nvPr/>
          </p:nvSpPr>
          <p:spPr>
            <a:xfrm>
              <a:off x="5128300" y="3125525"/>
              <a:ext cx="5100" cy="16075"/>
            </a:xfrm>
            <a:custGeom>
              <a:avLst/>
              <a:gdLst/>
              <a:ahLst/>
              <a:cxnLst/>
              <a:rect l="l" t="t" r="r" b="b"/>
              <a:pathLst>
                <a:path w="204" h="643" extrusionOk="0">
                  <a:moveTo>
                    <a:pt x="60" y="0"/>
                  </a:moveTo>
                  <a:cubicBezTo>
                    <a:pt x="48" y="24"/>
                    <a:pt x="13" y="24"/>
                    <a:pt x="13" y="36"/>
                  </a:cubicBezTo>
                  <a:lnTo>
                    <a:pt x="13" y="83"/>
                  </a:lnTo>
                  <a:cubicBezTo>
                    <a:pt x="13" y="107"/>
                    <a:pt x="1" y="143"/>
                    <a:pt x="13" y="167"/>
                  </a:cubicBezTo>
                  <a:cubicBezTo>
                    <a:pt x="25" y="191"/>
                    <a:pt x="25" y="274"/>
                    <a:pt x="25" y="298"/>
                  </a:cubicBezTo>
                  <a:cubicBezTo>
                    <a:pt x="25" y="333"/>
                    <a:pt x="60" y="417"/>
                    <a:pt x="60" y="452"/>
                  </a:cubicBezTo>
                  <a:cubicBezTo>
                    <a:pt x="60" y="488"/>
                    <a:pt x="120" y="536"/>
                    <a:pt x="108" y="583"/>
                  </a:cubicBezTo>
                  <a:cubicBezTo>
                    <a:pt x="84" y="595"/>
                    <a:pt x="72" y="595"/>
                    <a:pt x="72" y="619"/>
                  </a:cubicBezTo>
                  <a:cubicBezTo>
                    <a:pt x="60" y="619"/>
                    <a:pt x="48" y="643"/>
                    <a:pt x="84" y="643"/>
                  </a:cubicBezTo>
                  <a:cubicBezTo>
                    <a:pt x="120" y="631"/>
                    <a:pt x="144" y="619"/>
                    <a:pt x="167" y="619"/>
                  </a:cubicBezTo>
                  <a:cubicBezTo>
                    <a:pt x="179" y="619"/>
                    <a:pt x="191" y="595"/>
                    <a:pt x="191" y="572"/>
                  </a:cubicBezTo>
                  <a:cubicBezTo>
                    <a:pt x="203" y="548"/>
                    <a:pt x="203" y="536"/>
                    <a:pt x="203" y="524"/>
                  </a:cubicBezTo>
                  <a:cubicBezTo>
                    <a:pt x="203" y="512"/>
                    <a:pt x="191" y="476"/>
                    <a:pt x="191" y="464"/>
                  </a:cubicBezTo>
                  <a:cubicBezTo>
                    <a:pt x="179" y="429"/>
                    <a:pt x="179" y="405"/>
                    <a:pt x="179" y="393"/>
                  </a:cubicBezTo>
                  <a:cubicBezTo>
                    <a:pt x="179" y="393"/>
                    <a:pt x="167" y="357"/>
                    <a:pt x="167" y="333"/>
                  </a:cubicBezTo>
                  <a:lnTo>
                    <a:pt x="167" y="250"/>
                  </a:lnTo>
                  <a:cubicBezTo>
                    <a:pt x="167" y="226"/>
                    <a:pt x="144" y="191"/>
                    <a:pt x="144" y="179"/>
                  </a:cubicBezTo>
                  <a:lnTo>
                    <a:pt x="144" y="95"/>
                  </a:lnTo>
                  <a:cubicBezTo>
                    <a:pt x="144" y="95"/>
                    <a:pt x="144" y="60"/>
                    <a:pt x="167" y="48"/>
                  </a:cubicBezTo>
                  <a:cubicBezTo>
                    <a:pt x="179" y="36"/>
                    <a:pt x="179" y="24"/>
                    <a:pt x="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51131;p70"/>
            <p:cNvSpPr/>
            <p:nvPr/>
          </p:nvSpPr>
          <p:spPr>
            <a:xfrm>
              <a:off x="5136350" y="3129750"/>
              <a:ext cx="5675" cy="17525"/>
            </a:xfrm>
            <a:custGeom>
              <a:avLst/>
              <a:gdLst/>
              <a:ahLst/>
              <a:cxnLst/>
              <a:rect l="l" t="t" r="r" b="b"/>
              <a:pathLst>
                <a:path w="227" h="701" extrusionOk="0">
                  <a:moveTo>
                    <a:pt x="101" y="1"/>
                  </a:moveTo>
                  <a:cubicBezTo>
                    <a:pt x="90" y="1"/>
                    <a:pt x="78" y="4"/>
                    <a:pt x="60" y="10"/>
                  </a:cubicBezTo>
                  <a:cubicBezTo>
                    <a:pt x="36" y="33"/>
                    <a:pt x="24" y="33"/>
                    <a:pt x="24" y="45"/>
                  </a:cubicBezTo>
                  <a:lnTo>
                    <a:pt x="24" y="105"/>
                  </a:lnTo>
                  <a:cubicBezTo>
                    <a:pt x="24" y="129"/>
                    <a:pt x="0" y="164"/>
                    <a:pt x="24" y="188"/>
                  </a:cubicBezTo>
                  <a:cubicBezTo>
                    <a:pt x="24" y="212"/>
                    <a:pt x="36" y="295"/>
                    <a:pt x="36" y="331"/>
                  </a:cubicBezTo>
                  <a:cubicBezTo>
                    <a:pt x="36" y="367"/>
                    <a:pt x="60" y="462"/>
                    <a:pt x="60" y="486"/>
                  </a:cubicBezTo>
                  <a:cubicBezTo>
                    <a:pt x="60" y="534"/>
                    <a:pt x="119" y="593"/>
                    <a:pt x="96" y="641"/>
                  </a:cubicBezTo>
                  <a:cubicBezTo>
                    <a:pt x="84" y="641"/>
                    <a:pt x="84" y="641"/>
                    <a:pt x="60" y="653"/>
                  </a:cubicBezTo>
                  <a:cubicBezTo>
                    <a:pt x="48" y="664"/>
                    <a:pt x="36" y="700"/>
                    <a:pt x="84" y="700"/>
                  </a:cubicBezTo>
                  <a:cubicBezTo>
                    <a:pt x="96" y="700"/>
                    <a:pt x="143" y="688"/>
                    <a:pt x="155" y="688"/>
                  </a:cubicBezTo>
                  <a:cubicBezTo>
                    <a:pt x="179" y="688"/>
                    <a:pt x="203" y="664"/>
                    <a:pt x="215" y="664"/>
                  </a:cubicBezTo>
                  <a:cubicBezTo>
                    <a:pt x="215" y="641"/>
                    <a:pt x="226" y="629"/>
                    <a:pt x="226" y="605"/>
                  </a:cubicBezTo>
                  <a:cubicBezTo>
                    <a:pt x="226" y="581"/>
                    <a:pt x="215" y="569"/>
                    <a:pt x="215" y="534"/>
                  </a:cubicBezTo>
                  <a:lnTo>
                    <a:pt x="215" y="450"/>
                  </a:lnTo>
                  <a:cubicBezTo>
                    <a:pt x="215" y="450"/>
                    <a:pt x="203" y="403"/>
                    <a:pt x="203" y="367"/>
                  </a:cubicBezTo>
                  <a:lnTo>
                    <a:pt x="203" y="283"/>
                  </a:lnTo>
                  <a:cubicBezTo>
                    <a:pt x="179" y="272"/>
                    <a:pt x="167" y="224"/>
                    <a:pt x="167" y="212"/>
                  </a:cubicBezTo>
                  <a:lnTo>
                    <a:pt x="167" y="117"/>
                  </a:lnTo>
                  <a:cubicBezTo>
                    <a:pt x="167" y="105"/>
                    <a:pt x="155" y="69"/>
                    <a:pt x="167" y="57"/>
                  </a:cubicBezTo>
                  <a:cubicBezTo>
                    <a:pt x="179" y="45"/>
                    <a:pt x="179" y="33"/>
                    <a:pt x="143" y="10"/>
                  </a:cubicBezTo>
                  <a:cubicBezTo>
                    <a:pt x="125" y="4"/>
                    <a:pt x="113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51132;p70"/>
            <p:cNvSpPr/>
            <p:nvPr/>
          </p:nvSpPr>
          <p:spPr>
            <a:xfrm>
              <a:off x="5145875" y="3136600"/>
              <a:ext cx="5075" cy="14250"/>
            </a:xfrm>
            <a:custGeom>
              <a:avLst/>
              <a:gdLst/>
              <a:ahLst/>
              <a:cxnLst/>
              <a:rect l="l" t="t" r="r" b="b"/>
              <a:pathLst>
                <a:path w="203" h="570" extrusionOk="0">
                  <a:moveTo>
                    <a:pt x="91" y="1"/>
                  </a:moveTo>
                  <a:cubicBezTo>
                    <a:pt x="81" y="1"/>
                    <a:pt x="72" y="4"/>
                    <a:pt x="60" y="9"/>
                  </a:cubicBezTo>
                  <a:cubicBezTo>
                    <a:pt x="24" y="21"/>
                    <a:pt x="12" y="21"/>
                    <a:pt x="12" y="33"/>
                  </a:cubicBezTo>
                  <a:lnTo>
                    <a:pt x="12" y="81"/>
                  </a:lnTo>
                  <a:cubicBezTo>
                    <a:pt x="12" y="117"/>
                    <a:pt x="0" y="129"/>
                    <a:pt x="12" y="152"/>
                  </a:cubicBezTo>
                  <a:cubicBezTo>
                    <a:pt x="24" y="176"/>
                    <a:pt x="24" y="248"/>
                    <a:pt x="24" y="271"/>
                  </a:cubicBezTo>
                  <a:cubicBezTo>
                    <a:pt x="24" y="307"/>
                    <a:pt x="36" y="379"/>
                    <a:pt x="36" y="414"/>
                  </a:cubicBezTo>
                  <a:cubicBezTo>
                    <a:pt x="36" y="438"/>
                    <a:pt x="96" y="498"/>
                    <a:pt x="72" y="533"/>
                  </a:cubicBezTo>
                  <a:cubicBezTo>
                    <a:pt x="60" y="533"/>
                    <a:pt x="60" y="545"/>
                    <a:pt x="36" y="545"/>
                  </a:cubicBezTo>
                  <a:cubicBezTo>
                    <a:pt x="24" y="545"/>
                    <a:pt x="12" y="569"/>
                    <a:pt x="60" y="569"/>
                  </a:cubicBezTo>
                  <a:cubicBezTo>
                    <a:pt x="72" y="569"/>
                    <a:pt x="119" y="557"/>
                    <a:pt x="131" y="557"/>
                  </a:cubicBezTo>
                  <a:cubicBezTo>
                    <a:pt x="136" y="552"/>
                    <a:pt x="141" y="549"/>
                    <a:pt x="148" y="549"/>
                  </a:cubicBezTo>
                  <a:cubicBezTo>
                    <a:pt x="157" y="549"/>
                    <a:pt x="170" y="555"/>
                    <a:pt x="191" y="569"/>
                  </a:cubicBezTo>
                  <a:cubicBezTo>
                    <a:pt x="191" y="557"/>
                    <a:pt x="203" y="545"/>
                    <a:pt x="203" y="533"/>
                  </a:cubicBezTo>
                  <a:cubicBezTo>
                    <a:pt x="203" y="510"/>
                    <a:pt x="191" y="486"/>
                    <a:pt x="191" y="474"/>
                  </a:cubicBezTo>
                  <a:lnTo>
                    <a:pt x="191" y="390"/>
                  </a:lnTo>
                  <a:cubicBezTo>
                    <a:pt x="191" y="390"/>
                    <a:pt x="179" y="367"/>
                    <a:pt x="179" y="331"/>
                  </a:cubicBezTo>
                  <a:lnTo>
                    <a:pt x="179" y="260"/>
                  </a:lnTo>
                  <a:cubicBezTo>
                    <a:pt x="179" y="236"/>
                    <a:pt x="155" y="200"/>
                    <a:pt x="155" y="188"/>
                  </a:cubicBezTo>
                  <a:lnTo>
                    <a:pt x="155" y="93"/>
                  </a:lnTo>
                  <a:cubicBezTo>
                    <a:pt x="155" y="93"/>
                    <a:pt x="143" y="69"/>
                    <a:pt x="155" y="57"/>
                  </a:cubicBezTo>
                  <a:cubicBezTo>
                    <a:pt x="179" y="21"/>
                    <a:pt x="179" y="9"/>
                    <a:pt x="131" y="9"/>
                  </a:cubicBezTo>
                  <a:cubicBezTo>
                    <a:pt x="113" y="4"/>
                    <a:pt x="101" y="1"/>
                    <a:pt x="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51133;p70"/>
            <p:cNvSpPr/>
            <p:nvPr/>
          </p:nvSpPr>
          <p:spPr>
            <a:xfrm>
              <a:off x="5154200" y="3140175"/>
              <a:ext cx="5375" cy="14825"/>
            </a:xfrm>
            <a:custGeom>
              <a:avLst/>
              <a:gdLst/>
              <a:ahLst/>
              <a:cxnLst/>
              <a:rect l="l" t="t" r="r" b="b"/>
              <a:pathLst>
                <a:path w="215" h="593" extrusionOk="0">
                  <a:moveTo>
                    <a:pt x="115" y="0"/>
                  </a:moveTo>
                  <a:cubicBezTo>
                    <a:pt x="105" y="0"/>
                    <a:pt x="96" y="3"/>
                    <a:pt x="84" y="9"/>
                  </a:cubicBezTo>
                  <a:cubicBezTo>
                    <a:pt x="48" y="33"/>
                    <a:pt x="36" y="33"/>
                    <a:pt x="36" y="45"/>
                  </a:cubicBezTo>
                  <a:lnTo>
                    <a:pt x="36" y="93"/>
                  </a:lnTo>
                  <a:cubicBezTo>
                    <a:pt x="36" y="117"/>
                    <a:pt x="24" y="128"/>
                    <a:pt x="36" y="164"/>
                  </a:cubicBezTo>
                  <a:cubicBezTo>
                    <a:pt x="48" y="176"/>
                    <a:pt x="48" y="247"/>
                    <a:pt x="48" y="283"/>
                  </a:cubicBezTo>
                  <a:cubicBezTo>
                    <a:pt x="36" y="307"/>
                    <a:pt x="48" y="378"/>
                    <a:pt x="48" y="414"/>
                  </a:cubicBezTo>
                  <a:cubicBezTo>
                    <a:pt x="48" y="438"/>
                    <a:pt x="96" y="498"/>
                    <a:pt x="60" y="533"/>
                  </a:cubicBezTo>
                  <a:cubicBezTo>
                    <a:pt x="48" y="533"/>
                    <a:pt x="48" y="545"/>
                    <a:pt x="36" y="545"/>
                  </a:cubicBezTo>
                  <a:cubicBezTo>
                    <a:pt x="24" y="545"/>
                    <a:pt x="1" y="581"/>
                    <a:pt x="48" y="581"/>
                  </a:cubicBezTo>
                  <a:lnTo>
                    <a:pt x="120" y="581"/>
                  </a:lnTo>
                  <a:cubicBezTo>
                    <a:pt x="155" y="581"/>
                    <a:pt x="167" y="581"/>
                    <a:pt x="179" y="593"/>
                  </a:cubicBezTo>
                  <a:cubicBezTo>
                    <a:pt x="203" y="581"/>
                    <a:pt x="215" y="557"/>
                    <a:pt x="215" y="545"/>
                  </a:cubicBezTo>
                  <a:lnTo>
                    <a:pt x="215" y="486"/>
                  </a:lnTo>
                  <a:lnTo>
                    <a:pt x="215" y="414"/>
                  </a:lnTo>
                  <a:cubicBezTo>
                    <a:pt x="215" y="402"/>
                    <a:pt x="203" y="367"/>
                    <a:pt x="203" y="343"/>
                  </a:cubicBezTo>
                  <a:lnTo>
                    <a:pt x="203" y="259"/>
                  </a:lnTo>
                  <a:cubicBezTo>
                    <a:pt x="203" y="236"/>
                    <a:pt x="179" y="200"/>
                    <a:pt x="179" y="188"/>
                  </a:cubicBezTo>
                  <a:lnTo>
                    <a:pt x="179" y="105"/>
                  </a:lnTo>
                  <a:cubicBezTo>
                    <a:pt x="179" y="105"/>
                    <a:pt x="167" y="69"/>
                    <a:pt x="179" y="57"/>
                  </a:cubicBezTo>
                  <a:cubicBezTo>
                    <a:pt x="203" y="33"/>
                    <a:pt x="203" y="9"/>
                    <a:pt x="155" y="9"/>
                  </a:cubicBezTo>
                  <a:cubicBezTo>
                    <a:pt x="138" y="3"/>
                    <a:pt x="126" y="0"/>
                    <a:pt x="1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51134;p70"/>
            <p:cNvSpPr/>
            <p:nvPr/>
          </p:nvSpPr>
          <p:spPr>
            <a:xfrm>
              <a:off x="5162550" y="3143975"/>
              <a:ext cx="5075" cy="13700"/>
            </a:xfrm>
            <a:custGeom>
              <a:avLst/>
              <a:gdLst/>
              <a:ahLst/>
              <a:cxnLst/>
              <a:rect l="l" t="t" r="r" b="b"/>
              <a:pathLst>
                <a:path w="203" h="548" extrusionOk="0">
                  <a:moveTo>
                    <a:pt x="131" y="0"/>
                  </a:moveTo>
                  <a:cubicBezTo>
                    <a:pt x="107" y="0"/>
                    <a:pt x="83" y="0"/>
                    <a:pt x="60" y="12"/>
                  </a:cubicBezTo>
                  <a:cubicBezTo>
                    <a:pt x="24" y="24"/>
                    <a:pt x="12" y="24"/>
                    <a:pt x="12" y="36"/>
                  </a:cubicBezTo>
                  <a:cubicBezTo>
                    <a:pt x="0" y="48"/>
                    <a:pt x="12" y="72"/>
                    <a:pt x="12" y="84"/>
                  </a:cubicBezTo>
                  <a:cubicBezTo>
                    <a:pt x="24" y="119"/>
                    <a:pt x="12" y="143"/>
                    <a:pt x="24" y="155"/>
                  </a:cubicBezTo>
                  <a:cubicBezTo>
                    <a:pt x="48" y="179"/>
                    <a:pt x="48" y="238"/>
                    <a:pt x="48" y="262"/>
                  </a:cubicBezTo>
                  <a:cubicBezTo>
                    <a:pt x="48" y="298"/>
                    <a:pt x="60" y="346"/>
                    <a:pt x="60" y="381"/>
                  </a:cubicBezTo>
                  <a:cubicBezTo>
                    <a:pt x="60" y="405"/>
                    <a:pt x="107" y="465"/>
                    <a:pt x="71" y="500"/>
                  </a:cubicBezTo>
                  <a:cubicBezTo>
                    <a:pt x="60" y="500"/>
                    <a:pt x="60" y="512"/>
                    <a:pt x="48" y="512"/>
                  </a:cubicBezTo>
                  <a:cubicBezTo>
                    <a:pt x="24" y="512"/>
                    <a:pt x="12" y="548"/>
                    <a:pt x="60" y="548"/>
                  </a:cubicBezTo>
                  <a:lnTo>
                    <a:pt x="131" y="548"/>
                  </a:lnTo>
                  <a:cubicBezTo>
                    <a:pt x="143" y="548"/>
                    <a:pt x="167" y="548"/>
                    <a:pt x="179" y="512"/>
                  </a:cubicBezTo>
                  <a:cubicBezTo>
                    <a:pt x="191" y="500"/>
                    <a:pt x="202" y="488"/>
                    <a:pt x="202" y="465"/>
                  </a:cubicBezTo>
                  <a:lnTo>
                    <a:pt x="202" y="405"/>
                  </a:lnTo>
                  <a:lnTo>
                    <a:pt x="202" y="334"/>
                  </a:lnTo>
                  <a:cubicBezTo>
                    <a:pt x="202" y="334"/>
                    <a:pt x="191" y="310"/>
                    <a:pt x="191" y="274"/>
                  </a:cubicBezTo>
                  <a:lnTo>
                    <a:pt x="191" y="203"/>
                  </a:lnTo>
                  <a:cubicBezTo>
                    <a:pt x="179" y="191"/>
                    <a:pt x="167" y="155"/>
                    <a:pt x="167" y="143"/>
                  </a:cubicBezTo>
                  <a:lnTo>
                    <a:pt x="167" y="72"/>
                  </a:lnTo>
                  <a:cubicBezTo>
                    <a:pt x="167" y="60"/>
                    <a:pt x="143" y="36"/>
                    <a:pt x="167" y="24"/>
                  </a:cubicBezTo>
                  <a:cubicBezTo>
                    <a:pt x="179" y="12"/>
                    <a:pt x="179" y="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51135;p70"/>
            <p:cNvSpPr/>
            <p:nvPr/>
          </p:nvSpPr>
          <p:spPr>
            <a:xfrm>
              <a:off x="5172650" y="3149325"/>
              <a:ext cx="4800" cy="7725"/>
            </a:xfrm>
            <a:custGeom>
              <a:avLst/>
              <a:gdLst/>
              <a:ahLst/>
              <a:cxnLst/>
              <a:rect l="l" t="t" r="r" b="b"/>
              <a:pathLst>
                <a:path w="192" h="309" extrusionOk="0">
                  <a:moveTo>
                    <a:pt x="60" y="1"/>
                  </a:moveTo>
                  <a:cubicBezTo>
                    <a:pt x="37" y="1"/>
                    <a:pt x="13" y="24"/>
                    <a:pt x="13" y="24"/>
                  </a:cubicBezTo>
                  <a:lnTo>
                    <a:pt x="13" y="48"/>
                  </a:lnTo>
                  <a:cubicBezTo>
                    <a:pt x="13" y="60"/>
                    <a:pt x="1" y="84"/>
                    <a:pt x="13" y="96"/>
                  </a:cubicBezTo>
                  <a:cubicBezTo>
                    <a:pt x="25" y="108"/>
                    <a:pt x="25" y="132"/>
                    <a:pt x="25" y="155"/>
                  </a:cubicBezTo>
                  <a:cubicBezTo>
                    <a:pt x="25" y="167"/>
                    <a:pt x="37" y="191"/>
                    <a:pt x="37" y="215"/>
                  </a:cubicBezTo>
                  <a:cubicBezTo>
                    <a:pt x="37" y="227"/>
                    <a:pt x="96" y="239"/>
                    <a:pt x="72" y="274"/>
                  </a:cubicBezTo>
                  <a:cubicBezTo>
                    <a:pt x="60" y="274"/>
                    <a:pt x="60" y="286"/>
                    <a:pt x="37" y="286"/>
                  </a:cubicBezTo>
                  <a:cubicBezTo>
                    <a:pt x="28" y="295"/>
                    <a:pt x="26" y="308"/>
                    <a:pt x="37" y="308"/>
                  </a:cubicBezTo>
                  <a:cubicBezTo>
                    <a:pt x="42" y="308"/>
                    <a:pt x="49" y="306"/>
                    <a:pt x="60" y="298"/>
                  </a:cubicBezTo>
                  <a:cubicBezTo>
                    <a:pt x="72" y="298"/>
                    <a:pt x="120" y="286"/>
                    <a:pt x="132" y="286"/>
                  </a:cubicBezTo>
                  <a:cubicBezTo>
                    <a:pt x="144" y="286"/>
                    <a:pt x="156" y="286"/>
                    <a:pt x="179" y="262"/>
                  </a:cubicBezTo>
                  <a:cubicBezTo>
                    <a:pt x="179" y="239"/>
                    <a:pt x="191" y="227"/>
                    <a:pt x="191" y="227"/>
                  </a:cubicBezTo>
                  <a:cubicBezTo>
                    <a:pt x="191" y="215"/>
                    <a:pt x="179" y="215"/>
                    <a:pt x="179" y="203"/>
                  </a:cubicBezTo>
                  <a:lnTo>
                    <a:pt x="179" y="167"/>
                  </a:lnTo>
                  <a:cubicBezTo>
                    <a:pt x="179" y="167"/>
                    <a:pt x="156" y="155"/>
                    <a:pt x="156" y="143"/>
                  </a:cubicBezTo>
                  <a:lnTo>
                    <a:pt x="156" y="108"/>
                  </a:lnTo>
                  <a:cubicBezTo>
                    <a:pt x="156" y="96"/>
                    <a:pt x="144" y="96"/>
                    <a:pt x="144" y="84"/>
                  </a:cubicBezTo>
                  <a:lnTo>
                    <a:pt x="144" y="48"/>
                  </a:lnTo>
                  <a:cubicBezTo>
                    <a:pt x="144" y="36"/>
                    <a:pt x="144" y="24"/>
                    <a:pt x="156" y="24"/>
                  </a:cubicBezTo>
                  <a:cubicBezTo>
                    <a:pt x="179" y="24"/>
                    <a:pt x="179" y="1"/>
                    <a:pt x="1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51136;p70"/>
            <p:cNvSpPr/>
            <p:nvPr/>
          </p:nvSpPr>
          <p:spPr>
            <a:xfrm>
              <a:off x="5180400" y="3150825"/>
              <a:ext cx="5675" cy="12825"/>
            </a:xfrm>
            <a:custGeom>
              <a:avLst/>
              <a:gdLst/>
              <a:ahLst/>
              <a:cxnLst/>
              <a:rect l="l" t="t" r="r" b="b"/>
              <a:pathLst>
                <a:path w="227" h="513" extrusionOk="0">
                  <a:moveTo>
                    <a:pt x="131" y="0"/>
                  </a:moveTo>
                  <a:cubicBezTo>
                    <a:pt x="108" y="0"/>
                    <a:pt x="84" y="0"/>
                    <a:pt x="60" y="12"/>
                  </a:cubicBezTo>
                  <a:cubicBezTo>
                    <a:pt x="24" y="36"/>
                    <a:pt x="12" y="48"/>
                    <a:pt x="12" y="48"/>
                  </a:cubicBezTo>
                  <a:cubicBezTo>
                    <a:pt x="0" y="60"/>
                    <a:pt x="12" y="72"/>
                    <a:pt x="12" y="95"/>
                  </a:cubicBezTo>
                  <a:cubicBezTo>
                    <a:pt x="24" y="107"/>
                    <a:pt x="12" y="131"/>
                    <a:pt x="24" y="155"/>
                  </a:cubicBezTo>
                  <a:cubicBezTo>
                    <a:pt x="48" y="167"/>
                    <a:pt x="60" y="226"/>
                    <a:pt x="60" y="250"/>
                  </a:cubicBezTo>
                  <a:cubicBezTo>
                    <a:pt x="60" y="274"/>
                    <a:pt x="84" y="333"/>
                    <a:pt x="84" y="357"/>
                  </a:cubicBezTo>
                  <a:cubicBezTo>
                    <a:pt x="84" y="393"/>
                    <a:pt x="143" y="429"/>
                    <a:pt x="119" y="464"/>
                  </a:cubicBezTo>
                  <a:cubicBezTo>
                    <a:pt x="108" y="464"/>
                    <a:pt x="108" y="476"/>
                    <a:pt x="84" y="476"/>
                  </a:cubicBezTo>
                  <a:cubicBezTo>
                    <a:pt x="72" y="500"/>
                    <a:pt x="60" y="512"/>
                    <a:pt x="108" y="512"/>
                  </a:cubicBezTo>
                  <a:cubicBezTo>
                    <a:pt x="119" y="512"/>
                    <a:pt x="167" y="500"/>
                    <a:pt x="179" y="500"/>
                  </a:cubicBezTo>
                  <a:cubicBezTo>
                    <a:pt x="191" y="500"/>
                    <a:pt x="203" y="476"/>
                    <a:pt x="203" y="476"/>
                  </a:cubicBezTo>
                  <a:cubicBezTo>
                    <a:pt x="203" y="464"/>
                    <a:pt x="227" y="453"/>
                    <a:pt x="227" y="429"/>
                  </a:cubicBezTo>
                  <a:cubicBezTo>
                    <a:pt x="227" y="417"/>
                    <a:pt x="203" y="405"/>
                    <a:pt x="203" y="393"/>
                  </a:cubicBezTo>
                  <a:lnTo>
                    <a:pt x="203" y="333"/>
                  </a:lnTo>
                  <a:cubicBezTo>
                    <a:pt x="203" y="310"/>
                    <a:pt x="191" y="286"/>
                    <a:pt x="191" y="274"/>
                  </a:cubicBezTo>
                  <a:lnTo>
                    <a:pt x="191" y="214"/>
                  </a:lnTo>
                  <a:cubicBezTo>
                    <a:pt x="191" y="191"/>
                    <a:pt x="167" y="167"/>
                    <a:pt x="167" y="155"/>
                  </a:cubicBezTo>
                  <a:lnTo>
                    <a:pt x="167" y="72"/>
                  </a:lnTo>
                  <a:cubicBezTo>
                    <a:pt x="167" y="60"/>
                    <a:pt x="143" y="48"/>
                    <a:pt x="167" y="36"/>
                  </a:cubicBezTo>
                  <a:cubicBezTo>
                    <a:pt x="179" y="12"/>
                    <a:pt x="179" y="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51137;p70"/>
            <p:cNvSpPr/>
            <p:nvPr/>
          </p:nvSpPr>
          <p:spPr>
            <a:xfrm>
              <a:off x="5189625" y="3152000"/>
              <a:ext cx="6275" cy="16100"/>
            </a:xfrm>
            <a:custGeom>
              <a:avLst/>
              <a:gdLst/>
              <a:ahLst/>
              <a:cxnLst/>
              <a:rect l="l" t="t" r="r" b="b"/>
              <a:pathLst>
                <a:path w="251" h="644" extrusionOk="0">
                  <a:moveTo>
                    <a:pt x="120" y="1"/>
                  </a:moveTo>
                  <a:cubicBezTo>
                    <a:pt x="96" y="1"/>
                    <a:pt x="72" y="1"/>
                    <a:pt x="48" y="13"/>
                  </a:cubicBezTo>
                  <a:cubicBezTo>
                    <a:pt x="12" y="25"/>
                    <a:pt x="0" y="25"/>
                    <a:pt x="0" y="48"/>
                  </a:cubicBezTo>
                  <a:cubicBezTo>
                    <a:pt x="0" y="60"/>
                    <a:pt x="12" y="72"/>
                    <a:pt x="12" y="84"/>
                  </a:cubicBezTo>
                  <a:cubicBezTo>
                    <a:pt x="12" y="120"/>
                    <a:pt x="12" y="144"/>
                    <a:pt x="36" y="179"/>
                  </a:cubicBezTo>
                  <a:cubicBezTo>
                    <a:pt x="48" y="191"/>
                    <a:pt x="60" y="263"/>
                    <a:pt x="60" y="298"/>
                  </a:cubicBezTo>
                  <a:cubicBezTo>
                    <a:pt x="60" y="322"/>
                    <a:pt x="96" y="417"/>
                    <a:pt x="96" y="441"/>
                  </a:cubicBezTo>
                  <a:cubicBezTo>
                    <a:pt x="96" y="489"/>
                    <a:pt x="167" y="536"/>
                    <a:pt x="131" y="584"/>
                  </a:cubicBezTo>
                  <a:lnTo>
                    <a:pt x="108" y="608"/>
                  </a:lnTo>
                  <a:cubicBezTo>
                    <a:pt x="96" y="608"/>
                    <a:pt x="72" y="644"/>
                    <a:pt x="120" y="644"/>
                  </a:cubicBezTo>
                  <a:cubicBezTo>
                    <a:pt x="131" y="644"/>
                    <a:pt x="179" y="620"/>
                    <a:pt x="191" y="620"/>
                  </a:cubicBezTo>
                  <a:cubicBezTo>
                    <a:pt x="203" y="614"/>
                    <a:pt x="212" y="611"/>
                    <a:pt x="219" y="611"/>
                  </a:cubicBezTo>
                  <a:cubicBezTo>
                    <a:pt x="227" y="611"/>
                    <a:pt x="233" y="614"/>
                    <a:pt x="239" y="620"/>
                  </a:cubicBezTo>
                  <a:cubicBezTo>
                    <a:pt x="239" y="596"/>
                    <a:pt x="251" y="584"/>
                    <a:pt x="251" y="560"/>
                  </a:cubicBezTo>
                  <a:cubicBezTo>
                    <a:pt x="251" y="548"/>
                    <a:pt x="239" y="525"/>
                    <a:pt x="239" y="501"/>
                  </a:cubicBezTo>
                  <a:cubicBezTo>
                    <a:pt x="227" y="477"/>
                    <a:pt x="227" y="441"/>
                    <a:pt x="227" y="429"/>
                  </a:cubicBezTo>
                  <a:cubicBezTo>
                    <a:pt x="227" y="417"/>
                    <a:pt x="215" y="382"/>
                    <a:pt x="215" y="358"/>
                  </a:cubicBezTo>
                  <a:cubicBezTo>
                    <a:pt x="191" y="310"/>
                    <a:pt x="191" y="286"/>
                    <a:pt x="191" y="263"/>
                  </a:cubicBezTo>
                  <a:cubicBezTo>
                    <a:pt x="191" y="239"/>
                    <a:pt x="167" y="203"/>
                    <a:pt x="167" y="191"/>
                  </a:cubicBezTo>
                  <a:cubicBezTo>
                    <a:pt x="155" y="167"/>
                    <a:pt x="155" y="132"/>
                    <a:pt x="155" y="108"/>
                  </a:cubicBezTo>
                  <a:cubicBezTo>
                    <a:pt x="155" y="84"/>
                    <a:pt x="131" y="60"/>
                    <a:pt x="155" y="48"/>
                  </a:cubicBezTo>
                  <a:cubicBezTo>
                    <a:pt x="167" y="13"/>
                    <a:pt x="167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51138;p70"/>
            <p:cNvSpPr/>
            <p:nvPr/>
          </p:nvSpPr>
          <p:spPr>
            <a:xfrm>
              <a:off x="5198550" y="3152600"/>
              <a:ext cx="5675" cy="12825"/>
            </a:xfrm>
            <a:custGeom>
              <a:avLst/>
              <a:gdLst/>
              <a:ahLst/>
              <a:cxnLst/>
              <a:rect l="l" t="t" r="r" b="b"/>
              <a:pathLst>
                <a:path w="227" h="513" extrusionOk="0">
                  <a:moveTo>
                    <a:pt x="96" y="1"/>
                  </a:moveTo>
                  <a:cubicBezTo>
                    <a:pt x="72" y="1"/>
                    <a:pt x="36" y="1"/>
                    <a:pt x="13" y="36"/>
                  </a:cubicBezTo>
                  <a:cubicBezTo>
                    <a:pt x="1" y="48"/>
                    <a:pt x="1" y="60"/>
                    <a:pt x="1" y="84"/>
                  </a:cubicBezTo>
                  <a:cubicBezTo>
                    <a:pt x="1" y="96"/>
                    <a:pt x="13" y="96"/>
                    <a:pt x="13" y="108"/>
                  </a:cubicBezTo>
                  <a:cubicBezTo>
                    <a:pt x="13" y="115"/>
                    <a:pt x="21" y="127"/>
                    <a:pt x="34" y="135"/>
                  </a:cubicBezTo>
                  <a:lnTo>
                    <a:pt x="34" y="135"/>
                  </a:lnTo>
                  <a:cubicBezTo>
                    <a:pt x="28" y="153"/>
                    <a:pt x="18" y="170"/>
                    <a:pt x="36" y="179"/>
                  </a:cubicBezTo>
                  <a:cubicBezTo>
                    <a:pt x="48" y="203"/>
                    <a:pt x="48" y="262"/>
                    <a:pt x="48" y="274"/>
                  </a:cubicBezTo>
                  <a:cubicBezTo>
                    <a:pt x="48" y="298"/>
                    <a:pt x="60" y="358"/>
                    <a:pt x="60" y="382"/>
                  </a:cubicBezTo>
                  <a:cubicBezTo>
                    <a:pt x="60" y="405"/>
                    <a:pt x="120" y="441"/>
                    <a:pt x="96" y="465"/>
                  </a:cubicBezTo>
                  <a:cubicBezTo>
                    <a:pt x="72" y="465"/>
                    <a:pt x="72" y="489"/>
                    <a:pt x="60" y="489"/>
                  </a:cubicBezTo>
                  <a:cubicBezTo>
                    <a:pt x="48" y="501"/>
                    <a:pt x="36" y="512"/>
                    <a:pt x="72" y="512"/>
                  </a:cubicBezTo>
                  <a:cubicBezTo>
                    <a:pt x="96" y="512"/>
                    <a:pt x="132" y="501"/>
                    <a:pt x="155" y="501"/>
                  </a:cubicBezTo>
                  <a:cubicBezTo>
                    <a:pt x="167" y="489"/>
                    <a:pt x="179" y="489"/>
                    <a:pt x="215" y="477"/>
                  </a:cubicBezTo>
                  <a:cubicBezTo>
                    <a:pt x="215" y="477"/>
                    <a:pt x="227" y="465"/>
                    <a:pt x="227" y="453"/>
                  </a:cubicBezTo>
                  <a:cubicBezTo>
                    <a:pt x="227" y="441"/>
                    <a:pt x="215" y="417"/>
                    <a:pt x="215" y="405"/>
                  </a:cubicBezTo>
                  <a:lnTo>
                    <a:pt x="215" y="346"/>
                  </a:lnTo>
                  <a:cubicBezTo>
                    <a:pt x="215" y="346"/>
                    <a:pt x="191" y="322"/>
                    <a:pt x="191" y="298"/>
                  </a:cubicBezTo>
                  <a:lnTo>
                    <a:pt x="191" y="239"/>
                  </a:lnTo>
                  <a:cubicBezTo>
                    <a:pt x="179" y="227"/>
                    <a:pt x="167" y="215"/>
                    <a:pt x="167" y="203"/>
                  </a:cubicBezTo>
                  <a:lnTo>
                    <a:pt x="167" y="143"/>
                  </a:lnTo>
                  <a:cubicBezTo>
                    <a:pt x="167" y="120"/>
                    <a:pt x="155" y="108"/>
                    <a:pt x="167" y="96"/>
                  </a:cubicBezTo>
                  <a:lnTo>
                    <a:pt x="167" y="60"/>
                  </a:lnTo>
                  <a:cubicBezTo>
                    <a:pt x="167" y="48"/>
                    <a:pt x="167" y="36"/>
                    <a:pt x="132" y="24"/>
                  </a:cubicBezTo>
                  <a:cubicBezTo>
                    <a:pt x="120" y="1"/>
                    <a:pt x="108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51139;p70"/>
            <p:cNvSpPr/>
            <p:nvPr/>
          </p:nvSpPr>
          <p:spPr>
            <a:xfrm>
              <a:off x="5062825" y="3145450"/>
              <a:ext cx="69975" cy="45450"/>
            </a:xfrm>
            <a:custGeom>
              <a:avLst/>
              <a:gdLst/>
              <a:ahLst/>
              <a:cxnLst/>
              <a:rect l="l" t="t" r="r" b="b"/>
              <a:pathLst>
                <a:path w="2799" h="1818" extrusionOk="0">
                  <a:moveTo>
                    <a:pt x="60" y="1"/>
                  </a:moveTo>
                  <a:cubicBezTo>
                    <a:pt x="48" y="1"/>
                    <a:pt x="24" y="36"/>
                    <a:pt x="12" y="60"/>
                  </a:cubicBezTo>
                  <a:cubicBezTo>
                    <a:pt x="0" y="84"/>
                    <a:pt x="0" y="96"/>
                    <a:pt x="12" y="144"/>
                  </a:cubicBezTo>
                  <a:cubicBezTo>
                    <a:pt x="60" y="215"/>
                    <a:pt x="108" y="298"/>
                    <a:pt x="167" y="370"/>
                  </a:cubicBezTo>
                  <a:cubicBezTo>
                    <a:pt x="227" y="441"/>
                    <a:pt x="584" y="894"/>
                    <a:pt x="655" y="977"/>
                  </a:cubicBezTo>
                  <a:cubicBezTo>
                    <a:pt x="679" y="1025"/>
                    <a:pt x="822" y="1156"/>
                    <a:pt x="941" y="1275"/>
                  </a:cubicBezTo>
                  <a:cubicBezTo>
                    <a:pt x="1096" y="1430"/>
                    <a:pt x="1251" y="1549"/>
                    <a:pt x="1310" y="1572"/>
                  </a:cubicBezTo>
                  <a:cubicBezTo>
                    <a:pt x="1393" y="1632"/>
                    <a:pt x="1608" y="1691"/>
                    <a:pt x="1715" y="1727"/>
                  </a:cubicBezTo>
                  <a:cubicBezTo>
                    <a:pt x="1905" y="1763"/>
                    <a:pt x="2013" y="1787"/>
                    <a:pt x="2203" y="1799"/>
                  </a:cubicBezTo>
                  <a:cubicBezTo>
                    <a:pt x="2275" y="1799"/>
                    <a:pt x="2441" y="1799"/>
                    <a:pt x="2501" y="1811"/>
                  </a:cubicBezTo>
                  <a:cubicBezTo>
                    <a:pt x="2531" y="1815"/>
                    <a:pt x="2563" y="1818"/>
                    <a:pt x="2595" y="1818"/>
                  </a:cubicBezTo>
                  <a:cubicBezTo>
                    <a:pt x="2649" y="1818"/>
                    <a:pt x="2701" y="1809"/>
                    <a:pt x="2739" y="1787"/>
                  </a:cubicBezTo>
                  <a:cubicBezTo>
                    <a:pt x="2786" y="1751"/>
                    <a:pt x="2798" y="1739"/>
                    <a:pt x="2751" y="1703"/>
                  </a:cubicBezTo>
                  <a:cubicBezTo>
                    <a:pt x="2727" y="1680"/>
                    <a:pt x="2667" y="1668"/>
                    <a:pt x="2620" y="1668"/>
                  </a:cubicBezTo>
                  <a:lnTo>
                    <a:pt x="2334" y="1668"/>
                  </a:lnTo>
                  <a:lnTo>
                    <a:pt x="1882" y="1620"/>
                  </a:lnTo>
                  <a:cubicBezTo>
                    <a:pt x="1834" y="1620"/>
                    <a:pt x="1715" y="1584"/>
                    <a:pt x="1572" y="1549"/>
                  </a:cubicBezTo>
                  <a:cubicBezTo>
                    <a:pt x="1453" y="1489"/>
                    <a:pt x="1322" y="1406"/>
                    <a:pt x="1262" y="1370"/>
                  </a:cubicBezTo>
                  <a:cubicBezTo>
                    <a:pt x="1203" y="1322"/>
                    <a:pt x="1072" y="1215"/>
                    <a:pt x="965" y="1108"/>
                  </a:cubicBezTo>
                  <a:cubicBezTo>
                    <a:pt x="858" y="989"/>
                    <a:pt x="762" y="870"/>
                    <a:pt x="703" y="810"/>
                  </a:cubicBezTo>
                  <a:cubicBezTo>
                    <a:pt x="584" y="656"/>
                    <a:pt x="310" y="394"/>
                    <a:pt x="227" y="239"/>
                  </a:cubicBezTo>
                  <a:cubicBezTo>
                    <a:pt x="203" y="203"/>
                    <a:pt x="203" y="179"/>
                    <a:pt x="191" y="144"/>
                  </a:cubicBezTo>
                  <a:cubicBezTo>
                    <a:pt x="179" y="120"/>
                    <a:pt x="96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51140;p70"/>
            <p:cNvSpPr/>
            <p:nvPr/>
          </p:nvSpPr>
          <p:spPr>
            <a:xfrm>
              <a:off x="5321775" y="3192000"/>
              <a:ext cx="33075" cy="17325"/>
            </a:xfrm>
            <a:custGeom>
              <a:avLst/>
              <a:gdLst/>
              <a:ahLst/>
              <a:cxnLst/>
              <a:rect l="l" t="t" r="r" b="b"/>
              <a:pathLst>
                <a:path w="1323" h="693" extrusionOk="0">
                  <a:moveTo>
                    <a:pt x="84" y="1"/>
                  </a:moveTo>
                  <a:cubicBezTo>
                    <a:pt x="60" y="1"/>
                    <a:pt x="40" y="9"/>
                    <a:pt x="25" y="32"/>
                  </a:cubicBezTo>
                  <a:cubicBezTo>
                    <a:pt x="13" y="68"/>
                    <a:pt x="1" y="79"/>
                    <a:pt x="25" y="115"/>
                  </a:cubicBezTo>
                  <a:cubicBezTo>
                    <a:pt x="48" y="139"/>
                    <a:pt x="72" y="151"/>
                    <a:pt x="84" y="151"/>
                  </a:cubicBezTo>
                  <a:lnTo>
                    <a:pt x="191" y="151"/>
                  </a:lnTo>
                  <a:cubicBezTo>
                    <a:pt x="251" y="151"/>
                    <a:pt x="310" y="187"/>
                    <a:pt x="370" y="187"/>
                  </a:cubicBezTo>
                  <a:cubicBezTo>
                    <a:pt x="382" y="187"/>
                    <a:pt x="441" y="199"/>
                    <a:pt x="489" y="210"/>
                  </a:cubicBezTo>
                  <a:cubicBezTo>
                    <a:pt x="537" y="246"/>
                    <a:pt x="584" y="270"/>
                    <a:pt x="608" y="294"/>
                  </a:cubicBezTo>
                  <a:cubicBezTo>
                    <a:pt x="644" y="318"/>
                    <a:pt x="680" y="353"/>
                    <a:pt x="727" y="401"/>
                  </a:cubicBezTo>
                  <a:lnTo>
                    <a:pt x="846" y="508"/>
                  </a:lnTo>
                  <a:cubicBezTo>
                    <a:pt x="882" y="544"/>
                    <a:pt x="941" y="568"/>
                    <a:pt x="1001" y="603"/>
                  </a:cubicBezTo>
                  <a:cubicBezTo>
                    <a:pt x="1072" y="615"/>
                    <a:pt x="1132" y="627"/>
                    <a:pt x="1180" y="651"/>
                  </a:cubicBezTo>
                  <a:cubicBezTo>
                    <a:pt x="1191" y="663"/>
                    <a:pt x="1203" y="675"/>
                    <a:pt x="1215" y="675"/>
                  </a:cubicBezTo>
                  <a:cubicBezTo>
                    <a:pt x="1215" y="687"/>
                    <a:pt x="1224" y="693"/>
                    <a:pt x="1236" y="693"/>
                  </a:cubicBezTo>
                  <a:cubicBezTo>
                    <a:pt x="1248" y="693"/>
                    <a:pt x="1263" y="687"/>
                    <a:pt x="1275" y="675"/>
                  </a:cubicBezTo>
                  <a:cubicBezTo>
                    <a:pt x="1311" y="675"/>
                    <a:pt x="1322" y="651"/>
                    <a:pt x="1322" y="639"/>
                  </a:cubicBezTo>
                  <a:cubicBezTo>
                    <a:pt x="1322" y="603"/>
                    <a:pt x="1299" y="591"/>
                    <a:pt x="1275" y="580"/>
                  </a:cubicBezTo>
                  <a:cubicBezTo>
                    <a:pt x="1263" y="556"/>
                    <a:pt x="1251" y="544"/>
                    <a:pt x="1239" y="544"/>
                  </a:cubicBezTo>
                  <a:cubicBezTo>
                    <a:pt x="1203" y="544"/>
                    <a:pt x="1191" y="532"/>
                    <a:pt x="1156" y="532"/>
                  </a:cubicBezTo>
                  <a:cubicBezTo>
                    <a:pt x="1144" y="532"/>
                    <a:pt x="1084" y="508"/>
                    <a:pt x="1061" y="496"/>
                  </a:cubicBezTo>
                  <a:cubicBezTo>
                    <a:pt x="1001" y="472"/>
                    <a:pt x="965" y="425"/>
                    <a:pt x="941" y="389"/>
                  </a:cubicBezTo>
                  <a:lnTo>
                    <a:pt x="822" y="270"/>
                  </a:lnTo>
                  <a:cubicBezTo>
                    <a:pt x="739" y="199"/>
                    <a:pt x="680" y="151"/>
                    <a:pt x="656" y="139"/>
                  </a:cubicBezTo>
                  <a:lnTo>
                    <a:pt x="477" y="79"/>
                  </a:lnTo>
                  <a:cubicBezTo>
                    <a:pt x="406" y="56"/>
                    <a:pt x="358" y="32"/>
                    <a:pt x="263" y="20"/>
                  </a:cubicBezTo>
                  <a:cubicBezTo>
                    <a:pt x="239" y="20"/>
                    <a:pt x="168" y="20"/>
                    <a:pt x="132" y="8"/>
                  </a:cubicBezTo>
                  <a:cubicBezTo>
                    <a:pt x="114" y="4"/>
                    <a:pt x="99" y="1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51141;p70"/>
            <p:cNvSpPr/>
            <p:nvPr/>
          </p:nvSpPr>
          <p:spPr>
            <a:xfrm>
              <a:off x="5064600" y="2972550"/>
              <a:ext cx="14325" cy="34650"/>
            </a:xfrm>
            <a:custGeom>
              <a:avLst/>
              <a:gdLst/>
              <a:ahLst/>
              <a:cxnLst/>
              <a:rect l="l" t="t" r="r" b="b"/>
              <a:pathLst>
                <a:path w="573" h="1386" extrusionOk="0">
                  <a:moveTo>
                    <a:pt x="490" y="1"/>
                  </a:moveTo>
                  <a:cubicBezTo>
                    <a:pt x="481" y="1"/>
                    <a:pt x="473" y="4"/>
                    <a:pt x="465" y="11"/>
                  </a:cubicBezTo>
                  <a:cubicBezTo>
                    <a:pt x="418" y="35"/>
                    <a:pt x="394" y="83"/>
                    <a:pt x="358" y="106"/>
                  </a:cubicBezTo>
                  <a:cubicBezTo>
                    <a:pt x="310" y="166"/>
                    <a:pt x="275" y="225"/>
                    <a:pt x="251" y="285"/>
                  </a:cubicBezTo>
                  <a:cubicBezTo>
                    <a:pt x="239" y="333"/>
                    <a:pt x="179" y="499"/>
                    <a:pt x="156" y="571"/>
                  </a:cubicBezTo>
                  <a:cubicBezTo>
                    <a:pt x="120" y="642"/>
                    <a:pt x="96" y="845"/>
                    <a:pt x="72" y="916"/>
                  </a:cubicBezTo>
                  <a:cubicBezTo>
                    <a:pt x="60" y="999"/>
                    <a:pt x="96" y="1166"/>
                    <a:pt x="60" y="1238"/>
                  </a:cubicBezTo>
                  <a:cubicBezTo>
                    <a:pt x="48" y="1249"/>
                    <a:pt x="48" y="1273"/>
                    <a:pt x="37" y="1285"/>
                  </a:cubicBezTo>
                  <a:cubicBezTo>
                    <a:pt x="13" y="1297"/>
                    <a:pt x="1" y="1357"/>
                    <a:pt x="48" y="1380"/>
                  </a:cubicBezTo>
                  <a:cubicBezTo>
                    <a:pt x="52" y="1384"/>
                    <a:pt x="60" y="1386"/>
                    <a:pt x="70" y="1386"/>
                  </a:cubicBezTo>
                  <a:cubicBezTo>
                    <a:pt x="88" y="1386"/>
                    <a:pt x="112" y="1380"/>
                    <a:pt x="120" y="1380"/>
                  </a:cubicBezTo>
                  <a:cubicBezTo>
                    <a:pt x="156" y="1380"/>
                    <a:pt x="168" y="1357"/>
                    <a:pt x="168" y="1345"/>
                  </a:cubicBezTo>
                  <a:cubicBezTo>
                    <a:pt x="179" y="1321"/>
                    <a:pt x="191" y="1273"/>
                    <a:pt x="191" y="1238"/>
                  </a:cubicBezTo>
                  <a:lnTo>
                    <a:pt x="191" y="1095"/>
                  </a:lnTo>
                  <a:cubicBezTo>
                    <a:pt x="215" y="1023"/>
                    <a:pt x="215" y="964"/>
                    <a:pt x="227" y="916"/>
                  </a:cubicBezTo>
                  <a:cubicBezTo>
                    <a:pt x="227" y="904"/>
                    <a:pt x="239" y="809"/>
                    <a:pt x="251" y="749"/>
                  </a:cubicBezTo>
                  <a:cubicBezTo>
                    <a:pt x="275" y="666"/>
                    <a:pt x="299" y="606"/>
                    <a:pt x="310" y="571"/>
                  </a:cubicBezTo>
                  <a:cubicBezTo>
                    <a:pt x="334" y="523"/>
                    <a:pt x="346" y="452"/>
                    <a:pt x="358" y="404"/>
                  </a:cubicBezTo>
                  <a:cubicBezTo>
                    <a:pt x="394" y="333"/>
                    <a:pt x="406" y="285"/>
                    <a:pt x="453" y="225"/>
                  </a:cubicBezTo>
                  <a:cubicBezTo>
                    <a:pt x="465" y="214"/>
                    <a:pt x="489" y="154"/>
                    <a:pt x="525" y="154"/>
                  </a:cubicBezTo>
                  <a:cubicBezTo>
                    <a:pt x="549" y="154"/>
                    <a:pt x="572" y="142"/>
                    <a:pt x="572" y="95"/>
                  </a:cubicBezTo>
                  <a:cubicBezTo>
                    <a:pt x="572" y="59"/>
                    <a:pt x="572" y="47"/>
                    <a:pt x="537" y="23"/>
                  </a:cubicBezTo>
                  <a:cubicBezTo>
                    <a:pt x="528" y="15"/>
                    <a:pt x="509" y="1"/>
                    <a:pt x="49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51142;p70"/>
            <p:cNvSpPr/>
            <p:nvPr/>
          </p:nvSpPr>
          <p:spPr>
            <a:xfrm>
              <a:off x="5077700" y="2974900"/>
              <a:ext cx="9550" cy="15800"/>
            </a:xfrm>
            <a:custGeom>
              <a:avLst/>
              <a:gdLst/>
              <a:ahLst/>
              <a:cxnLst/>
              <a:rect l="l" t="t" r="r" b="b"/>
              <a:pathLst>
                <a:path w="382" h="632" extrusionOk="0">
                  <a:moveTo>
                    <a:pt x="239" y="1"/>
                  </a:moveTo>
                  <a:cubicBezTo>
                    <a:pt x="227" y="12"/>
                    <a:pt x="227" y="36"/>
                    <a:pt x="203" y="48"/>
                  </a:cubicBezTo>
                  <a:cubicBezTo>
                    <a:pt x="191" y="60"/>
                    <a:pt x="167" y="96"/>
                    <a:pt x="167" y="120"/>
                  </a:cubicBezTo>
                  <a:cubicBezTo>
                    <a:pt x="144" y="155"/>
                    <a:pt x="120" y="227"/>
                    <a:pt x="108" y="251"/>
                  </a:cubicBezTo>
                  <a:cubicBezTo>
                    <a:pt x="84" y="286"/>
                    <a:pt x="72" y="393"/>
                    <a:pt x="60" y="417"/>
                  </a:cubicBezTo>
                  <a:cubicBezTo>
                    <a:pt x="48" y="465"/>
                    <a:pt x="72" y="536"/>
                    <a:pt x="48" y="572"/>
                  </a:cubicBezTo>
                  <a:cubicBezTo>
                    <a:pt x="48" y="572"/>
                    <a:pt x="25" y="584"/>
                    <a:pt x="13" y="584"/>
                  </a:cubicBezTo>
                  <a:cubicBezTo>
                    <a:pt x="13" y="596"/>
                    <a:pt x="1" y="608"/>
                    <a:pt x="25" y="632"/>
                  </a:cubicBezTo>
                  <a:lnTo>
                    <a:pt x="108" y="632"/>
                  </a:lnTo>
                  <a:cubicBezTo>
                    <a:pt x="120" y="632"/>
                    <a:pt x="144" y="632"/>
                    <a:pt x="167" y="608"/>
                  </a:cubicBezTo>
                  <a:cubicBezTo>
                    <a:pt x="179" y="596"/>
                    <a:pt x="191" y="584"/>
                    <a:pt x="191" y="560"/>
                  </a:cubicBezTo>
                  <a:lnTo>
                    <a:pt x="191" y="512"/>
                  </a:lnTo>
                  <a:cubicBezTo>
                    <a:pt x="191" y="477"/>
                    <a:pt x="191" y="453"/>
                    <a:pt x="203" y="429"/>
                  </a:cubicBezTo>
                  <a:cubicBezTo>
                    <a:pt x="203" y="417"/>
                    <a:pt x="203" y="393"/>
                    <a:pt x="227" y="358"/>
                  </a:cubicBezTo>
                  <a:cubicBezTo>
                    <a:pt x="227" y="322"/>
                    <a:pt x="251" y="298"/>
                    <a:pt x="251" y="286"/>
                  </a:cubicBezTo>
                  <a:cubicBezTo>
                    <a:pt x="251" y="262"/>
                    <a:pt x="251" y="227"/>
                    <a:pt x="263" y="215"/>
                  </a:cubicBezTo>
                  <a:cubicBezTo>
                    <a:pt x="286" y="179"/>
                    <a:pt x="298" y="167"/>
                    <a:pt x="310" y="131"/>
                  </a:cubicBezTo>
                  <a:cubicBezTo>
                    <a:pt x="322" y="120"/>
                    <a:pt x="346" y="96"/>
                    <a:pt x="358" y="96"/>
                  </a:cubicBezTo>
                  <a:cubicBezTo>
                    <a:pt x="370" y="96"/>
                    <a:pt x="382" y="72"/>
                    <a:pt x="358" y="48"/>
                  </a:cubicBezTo>
                  <a:cubicBezTo>
                    <a:pt x="346" y="36"/>
                    <a:pt x="322" y="12"/>
                    <a:pt x="2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51143;p70"/>
            <p:cNvSpPr/>
            <p:nvPr/>
          </p:nvSpPr>
          <p:spPr>
            <a:xfrm>
              <a:off x="5086625" y="2973700"/>
              <a:ext cx="9550" cy="15225"/>
            </a:xfrm>
            <a:custGeom>
              <a:avLst/>
              <a:gdLst/>
              <a:ahLst/>
              <a:cxnLst/>
              <a:rect l="l" t="t" r="r" b="b"/>
              <a:pathLst>
                <a:path w="382" h="609" extrusionOk="0">
                  <a:moveTo>
                    <a:pt x="239" y="1"/>
                  </a:moveTo>
                  <a:cubicBezTo>
                    <a:pt x="215" y="13"/>
                    <a:pt x="215" y="37"/>
                    <a:pt x="203" y="49"/>
                  </a:cubicBezTo>
                  <a:cubicBezTo>
                    <a:pt x="191" y="60"/>
                    <a:pt x="168" y="96"/>
                    <a:pt x="168" y="120"/>
                  </a:cubicBezTo>
                  <a:cubicBezTo>
                    <a:pt x="168" y="156"/>
                    <a:pt x="132" y="227"/>
                    <a:pt x="120" y="263"/>
                  </a:cubicBezTo>
                  <a:cubicBezTo>
                    <a:pt x="84" y="287"/>
                    <a:pt x="84" y="370"/>
                    <a:pt x="72" y="406"/>
                  </a:cubicBezTo>
                  <a:cubicBezTo>
                    <a:pt x="60" y="453"/>
                    <a:pt x="84" y="525"/>
                    <a:pt x="60" y="560"/>
                  </a:cubicBezTo>
                  <a:cubicBezTo>
                    <a:pt x="60" y="560"/>
                    <a:pt x="49" y="572"/>
                    <a:pt x="25" y="572"/>
                  </a:cubicBezTo>
                  <a:cubicBezTo>
                    <a:pt x="25" y="584"/>
                    <a:pt x="1" y="608"/>
                    <a:pt x="49" y="608"/>
                  </a:cubicBezTo>
                  <a:lnTo>
                    <a:pt x="120" y="608"/>
                  </a:lnTo>
                  <a:cubicBezTo>
                    <a:pt x="126" y="602"/>
                    <a:pt x="138" y="599"/>
                    <a:pt x="150" y="599"/>
                  </a:cubicBezTo>
                  <a:cubicBezTo>
                    <a:pt x="162" y="599"/>
                    <a:pt x="174" y="602"/>
                    <a:pt x="180" y="608"/>
                  </a:cubicBezTo>
                  <a:cubicBezTo>
                    <a:pt x="191" y="596"/>
                    <a:pt x="203" y="584"/>
                    <a:pt x="203" y="572"/>
                  </a:cubicBezTo>
                  <a:lnTo>
                    <a:pt x="203" y="513"/>
                  </a:lnTo>
                  <a:cubicBezTo>
                    <a:pt x="203" y="477"/>
                    <a:pt x="227" y="453"/>
                    <a:pt x="227" y="430"/>
                  </a:cubicBezTo>
                  <a:cubicBezTo>
                    <a:pt x="227" y="418"/>
                    <a:pt x="227" y="394"/>
                    <a:pt x="239" y="358"/>
                  </a:cubicBezTo>
                  <a:cubicBezTo>
                    <a:pt x="251" y="334"/>
                    <a:pt x="263" y="299"/>
                    <a:pt x="263" y="287"/>
                  </a:cubicBezTo>
                  <a:cubicBezTo>
                    <a:pt x="287" y="275"/>
                    <a:pt x="263" y="227"/>
                    <a:pt x="287" y="215"/>
                  </a:cubicBezTo>
                  <a:cubicBezTo>
                    <a:pt x="299" y="179"/>
                    <a:pt x="310" y="168"/>
                    <a:pt x="322" y="132"/>
                  </a:cubicBezTo>
                  <a:cubicBezTo>
                    <a:pt x="322" y="120"/>
                    <a:pt x="346" y="96"/>
                    <a:pt x="358" y="96"/>
                  </a:cubicBezTo>
                  <a:cubicBezTo>
                    <a:pt x="382" y="96"/>
                    <a:pt x="382" y="84"/>
                    <a:pt x="358" y="49"/>
                  </a:cubicBezTo>
                  <a:cubicBezTo>
                    <a:pt x="346" y="25"/>
                    <a:pt x="322" y="25"/>
                    <a:pt x="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51144;p70"/>
            <p:cNvSpPr/>
            <p:nvPr/>
          </p:nvSpPr>
          <p:spPr>
            <a:xfrm>
              <a:off x="5095575" y="2974000"/>
              <a:ext cx="9250" cy="12525"/>
            </a:xfrm>
            <a:custGeom>
              <a:avLst/>
              <a:gdLst/>
              <a:ahLst/>
              <a:cxnLst/>
              <a:rect l="l" t="t" r="r" b="b"/>
              <a:pathLst>
                <a:path w="370" h="501" extrusionOk="0">
                  <a:moveTo>
                    <a:pt x="226" y="1"/>
                  </a:moveTo>
                  <a:cubicBezTo>
                    <a:pt x="226" y="25"/>
                    <a:pt x="203" y="37"/>
                    <a:pt x="203" y="48"/>
                  </a:cubicBezTo>
                  <a:cubicBezTo>
                    <a:pt x="191" y="60"/>
                    <a:pt x="179" y="84"/>
                    <a:pt x="179" y="108"/>
                  </a:cubicBezTo>
                  <a:cubicBezTo>
                    <a:pt x="179" y="144"/>
                    <a:pt x="143" y="203"/>
                    <a:pt x="131" y="215"/>
                  </a:cubicBezTo>
                  <a:cubicBezTo>
                    <a:pt x="119" y="239"/>
                    <a:pt x="107" y="298"/>
                    <a:pt x="83" y="334"/>
                  </a:cubicBezTo>
                  <a:cubicBezTo>
                    <a:pt x="72" y="346"/>
                    <a:pt x="107" y="418"/>
                    <a:pt x="60" y="441"/>
                  </a:cubicBezTo>
                  <a:lnTo>
                    <a:pt x="24" y="441"/>
                  </a:lnTo>
                  <a:cubicBezTo>
                    <a:pt x="12" y="441"/>
                    <a:pt x="0" y="453"/>
                    <a:pt x="24" y="465"/>
                  </a:cubicBezTo>
                  <a:cubicBezTo>
                    <a:pt x="48" y="489"/>
                    <a:pt x="83" y="501"/>
                    <a:pt x="107" y="501"/>
                  </a:cubicBezTo>
                  <a:cubicBezTo>
                    <a:pt x="119" y="501"/>
                    <a:pt x="143" y="501"/>
                    <a:pt x="119" y="477"/>
                  </a:cubicBezTo>
                  <a:cubicBezTo>
                    <a:pt x="131" y="465"/>
                    <a:pt x="143" y="465"/>
                    <a:pt x="167" y="453"/>
                  </a:cubicBezTo>
                  <a:cubicBezTo>
                    <a:pt x="167" y="453"/>
                    <a:pt x="179" y="418"/>
                    <a:pt x="179" y="406"/>
                  </a:cubicBezTo>
                  <a:cubicBezTo>
                    <a:pt x="191" y="382"/>
                    <a:pt x="191" y="358"/>
                    <a:pt x="203" y="346"/>
                  </a:cubicBezTo>
                  <a:cubicBezTo>
                    <a:pt x="203" y="334"/>
                    <a:pt x="203" y="298"/>
                    <a:pt x="226" y="287"/>
                  </a:cubicBezTo>
                  <a:cubicBezTo>
                    <a:pt x="226" y="263"/>
                    <a:pt x="250" y="251"/>
                    <a:pt x="250" y="227"/>
                  </a:cubicBezTo>
                  <a:cubicBezTo>
                    <a:pt x="262" y="215"/>
                    <a:pt x="262" y="191"/>
                    <a:pt x="262" y="167"/>
                  </a:cubicBezTo>
                  <a:cubicBezTo>
                    <a:pt x="286" y="156"/>
                    <a:pt x="298" y="144"/>
                    <a:pt x="310" y="108"/>
                  </a:cubicBezTo>
                  <a:cubicBezTo>
                    <a:pt x="310" y="108"/>
                    <a:pt x="322" y="84"/>
                    <a:pt x="345" y="84"/>
                  </a:cubicBezTo>
                  <a:cubicBezTo>
                    <a:pt x="369" y="84"/>
                    <a:pt x="369" y="72"/>
                    <a:pt x="345" y="37"/>
                  </a:cubicBezTo>
                  <a:cubicBezTo>
                    <a:pt x="322" y="25"/>
                    <a:pt x="310" y="25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51145;p70"/>
            <p:cNvSpPr/>
            <p:nvPr/>
          </p:nvSpPr>
          <p:spPr>
            <a:xfrm>
              <a:off x="5104500" y="2974900"/>
              <a:ext cx="9250" cy="11925"/>
            </a:xfrm>
            <a:custGeom>
              <a:avLst/>
              <a:gdLst/>
              <a:ahLst/>
              <a:cxnLst/>
              <a:rect l="l" t="t" r="r" b="b"/>
              <a:pathLst>
                <a:path w="370" h="477" extrusionOk="0">
                  <a:moveTo>
                    <a:pt x="203" y="1"/>
                  </a:moveTo>
                  <a:cubicBezTo>
                    <a:pt x="191" y="12"/>
                    <a:pt x="191" y="24"/>
                    <a:pt x="191" y="48"/>
                  </a:cubicBezTo>
                  <a:cubicBezTo>
                    <a:pt x="179" y="60"/>
                    <a:pt x="167" y="72"/>
                    <a:pt x="167" y="108"/>
                  </a:cubicBezTo>
                  <a:cubicBezTo>
                    <a:pt x="167" y="131"/>
                    <a:pt x="143" y="191"/>
                    <a:pt x="131" y="203"/>
                  </a:cubicBezTo>
                  <a:cubicBezTo>
                    <a:pt x="119" y="227"/>
                    <a:pt x="96" y="286"/>
                    <a:pt x="84" y="310"/>
                  </a:cubicBezTo>
                  <a:cubicBezTo>
                    <a:pt x="72" y="346"/>
                    <a:pt x="96" y="405"/>
                    <a:pt x="60" y="417"/>
                  </a:cubicBezTo>
                  <a:lnTo>
                    <a:pt x="24" y="417"/>
                  </a:lnTo>
                  <a:cubicBezTo>
                    <a:pt x="12" y="417"/>
                    <a:pt x="0" y="429"/>
                    <a:pt x="24" y="453"/>
                  </a:cubicBezTo>
                  <a:cubicBezTo>
                    <a:pt x="36" y="465"/>
                    <a:pt x="84" y="477"/>
                    <a:pt x="96" y="477"/>
                  </a:cubicBezTo>
                  <a:lnTo>
                    <a:pt x="167" y="477"/>
                  </a:lnTo>
                  <a:cubicBezTo>
                    <a:pt x="167" y="465"/>
                    <a:pt x="191" y="465"/>
                    <a:pt x="191" y="441"/>
                  </a:cubicBezTo>
                  <a:cubicBezTo>
                    <a:pt x="191" y="441"/>
                    <a:pt x="203" y="417"/>
                    <a:pt x="203" y="405"/>
                  </a:cubicBezTo>
                  <a:cubicBezTo>
                    <a:pt x="227" y="370"/>
                    <a:pt x="227" y="358"/>
                    <a:pt x="238" y="346"/>
                  </a:cubicBezTo>
                  <a:cubicBezTo>
                    <a:pt x="238" y="322"/>
                    <a:pt x="238" y="298"/>
                    <a:pt x="250" y="286"/>
                  </a:cubicBezTo>
                  <a:cubicBezTo>
                    <a:pt x="262" y="251"/>
                    <a:pt x="286" y="239"/>
                    <a:pt x="286" y="227"/>
                  </a:cubicBezTo>
                  <a:cubicBezTo>
                    <a:pt x="298" y="203"/>
                    <a:pt x="298" y="179"/>
                    <a:pt x="298" y="167"/>
                  </a:cubicBezTo>
                  <a:cubicBezTo>
                    <a:pt x="310" y="143"/>
                    <a:pt x="310" y="131"/>
                    <a:pt x="322" y="108"/>
                  </a:cubicBezTo>
                  <a:cubicBezTo>
                    <a:pt x="346" y="108"/>
                    <a:pt x="346" y="72"/>
                    <a:pt x="357" y="72"/>
                  </a:cubicBezTo>
                  <a:cubicBezTo>
                    <a:pt x="369" y="60"/>
                    <a:pt x="369" y="60"/>
                    <a:pt x="346" y="24"/>
                  </a:cubicBezTo>
                  <a:cubicBezTo>
                    <a:pt x="310" y="12"/>
                    <a:pt x="298" y="1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51146;p70"/>
            <p:cNvSpPr/>
            <p:nvPr/>
          </p:nvSpPr>
          <p:spPr>
            <a:xfrm>
              <a:off x="5111925" y="2977875"/>
              <a:ext cx="8375" cy="9700"/>
            </a:xfrm>
            <a:custGeom>
              <a:avLst/>
              <a:gdLst/>
              <a:ahLst/>
              <a:cxnLst/>
              <a:rect l="l" t="t" r="r" b="b"/>
              <a:pathLst>
                <a:path w="335" h="388" extrusionOk="0">
                  <a:moveTo>
                    <a:pt x="203" y="1"/>
                  </a:moveTo>
                  <a:cubicBezTo>
                    <a:pt x="203" y="12"/>
                    <a:pt x="191" y="12"/>
                    <a:pt x="191" y="24"/>
                  </a:cubicBezTo>
                  <a:cubicBezTo>
                    <a:pt x="180" y="48"/>
                    <a:pt x="156" y="48"/>
                    <a:pt x="156" y="72"/>
                  </a:cubicBezTo>
                  <a:cubicBezTo>
                    <a:pt x="156" y="84"/>
                    <a:pt x="132" y="132"/>
                    <a:pt x="120" y="143"/>
                  </a:cubicBezTo>
                  <a:cubicBezTo>
                    <a:pt x="96" y="167"/>
                    <a:pt x="84" y="227"/>
                    <a:pt x="72" y="239"/>
                  </a:cubicBezTo>
                  <a:cubicBezTo>
                    <a:pt x="72" y="263"/>
                    <a:pt x="84" y="310"/>
                    <a:pt x="60" y="322"/>
                  </a:cubicBezTo>
                  <a:lnTo>
                    <a:pt x="25" y="322"/>
                  </a:lnTo>
                  <a:cubicBezTo>
                    <a:pt x="13" y="322"/>
                    <a:pt x="1" y="346"/>
                    <a:pt x="25" y="358"/>
                  </a:cubicBezTo>
                  <a:cubicBezTo>
                    <a:pt x="37" y="358"/>
                    <a:pt x="84" y="370"/>
                    <a:pt x="96" y="370"/>
                  </a:cubicBezTo>
                  <a:cubicBezTo>
                    <a:pt x="108" y="382"/>
                    <a:pt x="120" y="388"/>
                    <a:pt x="126" y="388"/>
                  </a:cubicBezTo>
                  <a:cubicBezTo>
                    <a:pt x="132" y="388"/>
                    <a:pt x="132" y="382"/>
                    <a:pt x="120" y="370"/>
                  </a:cubicBezTo>
                  <a:cubicBezTo>
                    <a:pt x="132" y="370"/>
                    <a:pt x="144" y="370"/>
                    <a:pt x="144" y="358"/>
                  </a:cubicBezTo>
                  <a:cubicBezTo>
                    <a:pt x="156" y="358"/>
                    <a:pt x="156" y="346"/>
                    <a:pt x="156" y="322"/>
                  </a:cubicBezTo>
                  <a:cubicBezTo>
                    <a:pt x="180" y="310"/>
                    <a:pt x="180" y="298"/>
                    <a:pt x="191" y="286"/>
                  </a:cubicBezTo>
                  <a:cubicBezTo>
                    <a:pt x="191" y="263"/>
                    <a:pt x="191" y="251"/>
                    <a:pt x="203" y="239"/>
                  </a:cubicBezTo>
                  <a:cubicBezTo>
                    <a:pt x="227" y="203"/>
                    <a:pt x="239" y="191"/>
                    <a:pt x="239" y="191"/>
                  </a:cubicBezTo>
                  <a:cubicBezTo>
                    <a:pt x="251" y="179"/>
                    <a:pt x="251" y="167"/>
                    <a:pt x="251" y="143"/>
                  </a:cubicBezTo>
                  <a:cubicBezTo>
                    <a:pt x="251" y="132"/>
                    <a:pt x="263" y="120"/>
                    <a:pt x="275" y="108"/>
                  </a:cubicBezTo>
                  <a:cubicBezTo>
                    <a:pt x="299" y="108"/>
                    <a:pt x="299" y="84"/>
                    <a:pt x="311" y="84"/>
                  </a:cubicBezTo>
                  <a:cubicBezTo>
                    <a:pt x="334" y="84"/>
                    <a:pt x="334" y="84"/>
                    <a:pt x="311" y="60"/>
                  </a:cubicBezTo>
                  <a:cubicBezTo>
                    <a:pt x="299" y="48"/>
                    <a:pt x="275" y="24"/>
                    <a:pt x="251" y="12"/>
                  </a:cubicBezTo>
                  <a:cubicBezTo>
                    <a:pt x="239" y="1"/>
                    <a:pt x="203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51147;p70"/>
            <p:cNvSpPr/>
            <p:nvPr/>
          </p:nvSpPr>
          <p:spPr>
            <a:xfrm>
              <a:off x="5120575" y="2976675"/>
              <a:ext cx="8950" cy="12250"/>
            </a:xfrm>
            <a:custGeom>
              <a:avLst/>
              <a:gdLst/>
              <a:ahLst/>
              <a:cxnLst/>
              <a:rect l="l" t="t" r="r" b="b"/>
              <a:pathLst>
                <a:path w="358" h="490" extrusionOk="0">
                  <a:moveTo>
                    <a:pt x="286" y="1"/>
                  </a:moveTo>
                  <a:lnTo>
                    <a:pt x="191" y="37"/>
                  </a:lnTo>
                  <a:lnTo>
                    <a:pt x="191" y="49"/>
                  </a:lnTo>
                  <a:lnTo>
                    <a:pt x="204" y="68"/>
                  </a:lnTo>
                  <a:lnTo>
                    <a:pt x="204" y="68"/>
                  </a:lnTo>
                  <a:cubicBezTo>
                    <a:pt x="203" y="70"/>
                    <a:pt x="203" y="72"/>
                    <a:pt x="203" y="72"/>
                  </a:cubicBezTo>
                  <a:cubicBezTo>
                    <a:pt x="191" y="108"/>
                    <a:pt x="179" y="108"/>
                    <a:pt x="179" y="132"/>
                  </a:cubicBezTo>
                  <a:cubicBezTo>
                    <a:pt x="179" y="156"/>
                    <a:pt x="179" y="168"/>
                    <a:pt x="155" y="180"/>
                  </a:cubicBezTo>
                  <a:cubicBezTo>
                    <a:pt x="143" y="191"/>
                    <a:pt x="131" y="215"/>
                    <a:pt x="131" y="227"/>
                  </a:cubicBezTo>
                  <a:cubicBezTo>
                    <a:pt x="119" y="239"/>
                    <a:pt x="95" y="311"/>
                    <a:pt x="84" y="334"/>
                  </a:cubicBezTo>
                  <a:cubicBezTo>
                    <a:pt x="72" y="358"/>
                    <a:pt x="95" y="418"/>
                    <a:pt x="60" y="430"/>
                  </a:cubicBezTo>
                  <a:lnTo>
                    <a:pt x="24" y="430"/>
                  </a:lnTo>
                  <a:cubicBezTo>
                    <a:pt x="12" y="430"/>
                    <a:pt x="0" y="453"/>
                    <a:pt x="24" y="465"/>
                  </a:cubicBezTo>
                  <a:cubicBezTo>
                    <a:pt x="36" y="477"/>
                    <a:pt x="84" y="489"/>
                    <a:pt x="95" y="489"/>
                  </a:cubicBezTo>
                  <a:lnTo>
                    <a:pt x="131" y="489"/>
                  </a:lnTo>
                  <a:cubicBezTo>
                    <a:pt x="131" y="477"/>
                    <a:pt x="143" y="477"/>
                    <a:pt x="155" y="465"/>
                  </a:cubicBezTo>
                  <a:cubicBezTo>
                    <a:pt x="155" y="453"/>
                    <a:pt x="179" y="430"/>
                    <a:pt x="179" y="418"/>
                  </a:cubicBezTo>
                  <a:cubicBezTo>
                    <a:pt x="191" y="406"/>
                    <a:pt x="191" y="394"/>
                    <a:pt x="203" y="370"/>
                  </a:cubicBezTo>
                  <a:cubicBezTo>
                    <a:pt x="203" y="370"/>
                    <a:pt x="203" y="346"/>
                    <a:pt x="215" y="334"/>
                  </a:cubicBezTo>
                  <a:cubicBezTo>
                    <a:pt x="238" y="299"/>
                    <a:pt x="250" y="287"/>
                    <a:pt x="250" y="275"/>
                  </a:cubicBezTo>
                  <a:cubicBezTo>
                    <a:pt x="262" y="251"/>
                    <a:pt x="250" y="227"/>
                    <a:pt x="262" y="215"/>
                  </a:cubicBezTo>
                  <a:cubicBezTo>
                    <a:pt x="274" y="180"/>
                    <a:pt x="298" y="168"/>
                    <a:pt x="310" y="156"/>
                  </a:cubicBezTo>
                  <a:cubicBezTo>
                    <a:pt x="310" y="149"/>
                    <a:pt x="311" y="144"/>
                    <a:pt x="312" y="139"/>
                  </a:cubicBezTo>
                  <a:lnTo>
                    <a:pt x="312" y="139"/>
                  </a:lnTo>
                  <a:cubicBezTo>
                    <a:pt x="326" y="144"/>
                    <a:pt x="334" y="144"/>
                    <a:pt x="334" y="144"/>
                  </a:cubicBezTo>
                  <a:lnTo>
                    <a:pt x="318" y="128"/>
                  </a:lnTo>
                  <a:lnTo>
                    <a:pt x="318" y="128"/>
                  </a:lnTo>
                  <a:cubicBezTo>
                    <a:pt x="322" y="123"/>
                    <a:pt x="328" y="120"/>
                    <a:pt x="334" y="120"/>
                  </a:cubicBezTo>
                  <a:lnTo>
                    <a:pt x="357" y="12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51148;p70"/>
            <p:cNvSpPr/>
            <p:nvPr/>
          </p:nvSpPr>
          <p:spPr>
            <a:xfrm>
              <a:off x="5292025" y="3032900"/>
              <a:ext cx="36025" cy="53000"/>
            </a:xfrm>
            <a:custGeom>
              <a:avLst/>
              <a:gdLst/>
              <a:ahLst/>
              <a:cxnLst/>
              <a:rect l="l" t="t" r="r" b="b"/>
              <a:pathLst>
                <a:path w="1441" h="2120" extrusionOk="0">
                  <a:moveTo>
                    <a:pt x="57" y="1"/>
                  </a:moveTo>
                  <a:cubicBezTo>
                    <a:pt x="54" y="1"/>
                    <a:pt x="51" y="1"/>
                    <a:pt x="48" y="2"/>
                  </a:cubicBezTo>
                  <a:cubicBezTo>
                    <a:pt x="24" y="2"/>
                    <a:pt x="12" y="50"/>
                    <a:pt x="12" y="62"/>
                  </a:cubicBezTo>
                  <a:cubicBezTo>
                    <a:pt x="0" y="74"/>
                    <a:pt x="0" y="109"/>
                    <a:pt x="12" y="133"/>
                  </a:cubicBezTo>
                  <a:lnTo>
                    <a:pt x="143" y="276"/>
                  </a:lnTo>
                  <a:lnTo>
                    <a:pt x="322" y="455"/>
                  </a:lnTo>
                  <a:cubicBezTo>
                    <a:pt x="405" y="538"/>
                    <a:pt x="465" y="609"/>
                    <a:pt x="524" y="693"/>
                  </a:cubicBezTo>
                  <a:cubicBezTo>
                    <a:pt x="548" y="705"/>
                    <a:pt x="643" y="824"/>
                    <a:pt x="703" y="907"/>
                  </a:cubicBezTo>
                  <a:cubicBezTo>
                    <a:pt x="774" y="1026"/>
                    <a:pt x="834" y="1145"/>
                    <a:pt x="857" y="1193"/>
                  </a:cubicBezTo>
                  <a:cubicBezTo>
                    <a:pt x="905" y="1252"/>
                    <a:pt x="1000" y="1371"/>
                    <a:pt x="1024" y="1443"/>
                  </a:cubicBezTo>
                  <a:cubicBezTo>
                    <a:pt x="1084" y="1562"/>
                    <a:pt x="1119" y="1645"/>
                    <a:pt x="1179" y="1764"/>
                  </a:cubicBezTo>
                  <a:cubicBezTo>
                    <a:pt x="1203" y="1800"/>
                    <a:pt x="1262" y="1907"/>
                    <a:pt x="1262" y="1955"/>
                  </a:cubicBezTo>
                  <a:cubicBezTo>
                    <a:pt x="1262" y="2014"/>
                    <a:pt x="1274" y="2062"/>
                    <a:pt x="1322" y="2086"/>
                  </a:cubicBezTo>
                  <a:cubicBezTo>
                    <a:pt x="1343" y="2107"/>
                    <a:pt x="1355" y="2119"/>
                    <a:pt x="1367" y="2119"/>
                  </a:cubicBezTo>
                  <a:cubicBezTo>
                    <a:pt x="1375" y="2119"/>
                    <a:pt x="1383" y="2113"/>
                    <a:pt x="1393" y="2098"/>
                  </a:cubicBezTo>
                  <a:cubicBezTo>
                    <a:pt x="1417" y="2086"/>
                    <a:pt x="1441" y="2038"/>
                    <a:pt x="1429" y="2002"/>
                  </a:cubicBezTo>
                  <a:cubicBezTo>
                    <a:pt x="1393" y="1907"/>
                    <a:pt x="1369" y="1848"/>
                    <a:pt x="1334" y="1788"/>
                  </a:cubicBezTo>
                  <a:cubicBezTo>
                    <a:pt x="1298" y="1705"/>
                    <a:pt x="1250" y="1586"/>
                    <a:pt x="1191" y="1491"/>
                  </a:cubicBezTo>
                  <a:cubicBezTo>
                    <a:pt x="1143" y="1431"/>
                    <a:pt x="1000" y="1145"/>
                    <a:pt x="941" y="1050"/>
                  </a:cubicBezTo>
                  <a:cubicBezTo>
                    <a:pt x="881" y="931"/>
                    <a:pt x="667" y="657"/>
                    <a:pt x="596" y="550"/>
                  </a:cubicBezTo>
                  <a:cubicBezTo>
                    <a:pt x="524" y="419"/>
                    <a:pt x="298" y="276"/>
                    <a:pt x="203" y="157"/>
                  </a:cubicBezTo>
                  <a:cubicBezTo>
                    <a:pt x="191" y="133"/>
                    <a:pt x="191" y="121"/>
                    <a:pt x="179" y="97"/>
                  </a:cubicBezTo>
                  <a:cubicBezTo>
                    <a:pt x="168" y="64"/>
                    <a:pt x="96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51149;p70"/>
            <p:cNvSpPr/>
            <p:nvPr/>
          </p:nvSpPr>
          <p:spPr>
            <a:xfrm>
              <a:off x="5317625" y="3049225"/>
              <a:ext cx="7750" cy="14625"/>
            </a:xfrm>
            <a:custGeom>
              <a:avLst/>
              <a:gdLst/>
              <a:ahLst/>
              <a:cxnLst/>
              <a:rect l="l" t="t" r="r" b="b"/>
              <a:pathLst>
                <a:path w="310" h="585" extrusionOk="0">
                  <a:moveTo>
                    <a:pt x="90" y="1"/>
                  </a:moveTo>
                  <a:cubicBezTo>
                    <a:pt x="85" y="1"/>
                    <a:pt x="79" y="2"/>
                    <a:pt x="72" y="4"/>
                  </a:cubicBezTo>
                  <a:cubicBezTo>
                    <a:pt x="60" y="4"/>
                    <a:pt x="36" y="28"/>
                    <a:pt x="12" y="52"/>
                  </a:cubicBezTo>
                  <a:cubicBezTo>
                    <a:pt x="0" y="64"/>
                    <a:pt x="0" y="76"/>
                    <a:pt x="0" y="76"/>
                  </a:cubicBezTo>
                  <a:lnTo>
                    <a:pt x="0" y="123"/>
                  </a:lnTo>
                  <a:cubicBezTo>
                    <a:pt x="0" y="135"/>
                    <a:pt x="12" y="159"/>
                    <a:pt x="36" y="171"/>
                  </a:cubicBezTo>
                  <a:cubicBezTo>
                    <a:pt x="48" y="183"/>
                    <a:pt x="60" y="218"/>
                    <a:pt x="60" y="230"/>
                  </a:cubicBezTo>
                  <a:cubicBezTo>
                    <a:pt x="60" y="242"/>
                    <a:pt x="72" y="254"/>
                    <a:pt x="95" y="290"/>
                  </a:cubicBezTo>
                  <a:cubicBezTo>
                    <a:pt x="107" y="314"/>
                    <a:pt x="107" y="349"/>
                    <a:pt x="107" y="361"/>
                  </a:cubicBezTo>
                  <a:cubicBezTo>
                    <a:pt x="107" y="373"/>
                    <a:pt x="131" y="409"/>
                    <a:pt x="131" y="421"/>
                  </a:cubicBezTo>
                  <a:cubicBezTo>
                    <a:pt x="155" y="457"/>
                    <a:pt x="155" y="468"/>
                    <a:pt x="155" y="492"/>
                  </a:cubicBezTo>
                  <a:cubicBezTo>
                    <a:pt x="155" y="516"/>
                    <a:pt x="167" y="528"/>
                    <a:pt x="155" y="540"/>
                  </a:cubicBezTo>
                  <a:cubicBezTo>
                    <a:pt x="131" y="552"/>
                    <a:pt x="131" y="576"/>
                    <a:pt x="179" y="576"/>
                  </a:cubicBezTo>
                  <a:cubicBezTo>
                    <a:pt x="197" y="582"/>
                    <a:pt x="209" y="584"/>
                    <a:pt x="219" y="584"/>
                  </a:cubicBezTo>
                  <a:cubicBezTo>
                    <a:pt x="229" y="584"/>
                    <a:pt x="238" y="582"/>
                    <a:pt x="250" y="576"/>
                  </a:cubicBezTo>
                  <a:cubicBezTo>
                    <a:pt x="286" y="552"/>
                    <a:pt x="298" y="552"/>
                    <a:pt x="298" y="540"/>
                  </a:cubicBezTo>
                  <a:cubicBezTo>
                    <a:pt x="310" y="528"/>
                    <a:pt x="298" y="516"/>
                    <a:pt x="298" y="492"/>
                  </a:cubicBezTo>
                  <a:cubicBezTo>
                    <a:pt x="298" y="468"/>
                    <a:pt x="298" y="433"/>
                    <a:pt x="286" y="409"/>
                  </a:cubicBezTo>
                  <a:cubicBezTo>
                    <a:pt x="274" y="397"/>
                    <a:pt x="238" y="314"/>
                    <a:pt x="238" y="290"/>
                  </a:cubicBezTo>
                  <a:cubicBezTo>
                    <a:pt x="238" y="254"/>
                    <a:pt x="191" y="183"/>
                    <a:pt x="179" y="159"/>
                  </a:cubicBezTo>
                  <a:cubicBezTo>
                    <a:pt x="167" y="123"/>
                    <a:pt x="95" y="99"/>
                    <a:pt x="95" y="52"/>
                  </a:cubicBezTo>
                  <a:cubicBezTo>
                    <a:pt x="95" y="40"/>
                    <a:pt x="107" y="40"/>
                    <a:pt x="107" y="16"/>
                  </a:cubicBezTo>
                  <a:cubicBezTo>
                    <a:pt x="117" y="16"/>
                    <a:pt x="111" y="1"/>
                    <a:pt x="9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51150;p70"/>
            <p:cNvSpPr/>
            <p:nvPr/>
          </p:nvSpPr>
          <p:spPr>
            <a:xfrm>
              <a:off x="5298575" y="2805825"/>
              <a:ext cx="51500" cy="18900"/>
            </a:xfrm>
            <a:custGeom>
              <a:avLst/>
              <a:gdLst/>
              <a:ahLst/>
              <a:cxnLst/>
              <a:rect l="l" t="t" r="r" b="b"/>
              <a:pathLst>
                <a:path w="2060" h="756" extrusionOk="0">
                  <a:moveTo>
                    <a:pt x="2012" y="1"/>
                  </a:moveTo>
                  <a:cubicBezTo>
                    <a:pt x="1965" y="1"/>
                    <a:pt x="1941" y="1"/>
                    <a:pt x="1905" y="25"/>
                  </a:cubicBezTo>
                  <a:cubicBezTo>
                    <a:pt x="1846" y="48"/>
                    <a:pt x="1810" y="96"/>
                    <a:pt x="1762" y="132"/>
                  </a:cubicBezTo>
                  <a:cubicBezTo>
                    <a:pt x="1691" y="179"/>
                    <a:pt x="1596" y="227"/>
                    <a:pt x="1524" y="287"/>
                  </a:cubicBezTo>
                  <a:cubicBezTo>
                    <a:pt x="1488" y="310"/>
                    <a:pt x="1417" y="370"/>
                    <a:pt x="1346" y="394"/>
                  </a:cubicBezTo>
                  <a:cubicBezTo>
                    <a:pt x="1250" y="441"/>
                    <a:pt x="1167" y="453"/>
                    <a:pt x="1119" y="453"/>
                  </a:cubicBezTo>
                  <a:cubicBezTo>
                    <a:pt x="1072" y="453"/>
                    <a:pt x="988" y="453"/>
                    <a:pt x="881" y="429"/>
                  </a:cubicBezTo>
                  <a:cubicBezTo>
                    <a:pt x="798" y="394"/>
                    <a:pt x="679" y="370"/>
                    <a:pt x="619" y="370"/>
                  </a:cubicBezTo>
                  <a:cubicBezTo>
                    <a:pt x="572" y="370"/>
                    <a:pt x="524" y="370"/>
                    <a:pt x="476" y="382"/>
                  </a:cubicBezTo>
                  <a:cubicBezTo>
                    <a:pt x="441" y="394"/>
                    <a:pt x="393" y="429"/>
                    <a:pt x="345" y="453"/>
                  </a:cubicBezTo>
                  <a:cubicBezTo>
                    <a:pt x="274" y="513"/>
                    <a:pt x="226" y="584"/>
                    <a:pt x="167" y="608"/>
                  </a:cubicBezTo>
                  <a:lnTo>
                    <a:pt x="107" y="608"/>
                  </a:lnTo>
                  <a:cubicBezTo>
                    <a:pt x="84" y="608"/>
                    <a:pt x="24" y="620"/>
                    <a:pt x="0" y="644"/>
                  </a:cubicBezTo>
                  <a:cubicBezTo>
                    <a:pt x="0" y="668"/>
                    <a:pt x="0" y="703"/>
                    <a:pt x="24" y="727"/>
                  </a:cubicBezTo>
                  <a:cubicBezTo>
                    <a:pt x="29" y="738"/>
                    <a:pt x="34" y="746"/>
                    <a:pt x="37" y="751"/>
                  </a:cubicBezTo>
                  <a:lnTo>
                    <a:pt x="37" y="751"/>
                  </a:lnTo>
                  <a:cubicBezTo>
                    <a:pt x="103" y="748"/>
                    <a:pt x="159" y="725"/>
                    <a:pt x="214" y="691"/>
                  </a:cubicBezTo>
                  <a:cubicBezTo>
                    <a:pt x="274" y="656"/>
                    <a:pt x="334" y="572"/>
                    <a:pt x="393" y="537"/>
                  </a:cubicBezTo>
                  <a:cubicBezTo>
                    <a:pt x="438" y="514"/>
                    <a:pt x="484" y="506"/>
                    <a:pt x="532" y="506"/>
                  </a:cubicBezTo>
                  <a:cubicBezTo>
                    <a:pt x="560" y="506"/>
                    <a:pt x="589" y="508"/>
                    <a:pt x="619" y="513"/>
                  </a:cubicBezTo>
                  <a:cubicBezTo>
                    <a:pt x="643" y="525"/>
                    <a:pt x="762" y="537"/>
                    <a:pt x="869" y="572"/>
                  </a:cubicBezTo>
                  <a:cubicBezTo>
                    <a:pt x="941" y="584"/>
                    <a:pt x="1012" y="596"/>
                    <a:pt x="1072" y="596"/>
                  </a:cubicBezTo>
                  <a:cubicBezTo>
                    <a:pt x="1131" y="596"/>
                    <a:pt x="1191" y="584"/>
                    <a:pt x="1215" y="584"/>
                  </a:cubicBezTo>
                  <a:cubicBezTo>
                    <a:pt x="1286" y="572"/>
                    <a:pt x="1417" y="501"/>
                    <a:pt x="1477" y="465"/>
                  </a:cubicBezTo>
                  <a:cubicBezTo>
                    <a:pt x="1596" y="394"/>
                    <a:pt x="1655" y="358"/>
                    <a:pt x="1762" y="287"/>
                  </a:cubicBezTo>
                  <a:cubicBezTo>
                    <a:pt x="1810" y="263"/>
                    <a:pt x="1881" y="203"/>
                    <a:pt x="1929" y="179"/>
                  </a:cubicBezTo>
                  <a:cubicBezTo>
                    <a:pt x="2000" y="156"/>
                    <a:pt x="2024" y="120"/>
                    <a:pt x="2048" y="60"/>
                  </a:cubicBezTo>
                  <a:cubicBezTo>
                    <a:pt x="2060" y="36"/>
                    <a:pt x="2060" y="25"/>
                    <a:pt x="2012" y="1"/>
                  </a:cubicBezTo>
                  <a:close/>
                  <a:moveTo>
                    <a:pt x="37" y="751"/>
                  </a:moveTo>
                  <a:cubicBezTo>
                    <a:pt x="32" y="751"/>
                    <a:pt x="28" y="751"/>
                    <a:pt x="24" y="751"/>
                  </a:cubicBezTo>
                  <a:cubicBezTo>
                    <a:pt x="30" y="754"/>
                    <a:pt x="34" y="756"/>
                    <a:pt x="36" y="756"/>
                  </a:cubicBezTo>
                  <a:cubicBezTo>
                    <a:pt x="38" y="756"/>
                    <a:pt x="38" y="754"/>
                    <a:pt x="37" y="7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51151;p70"/>
            <p:cNvSpPr/>
            <p:nvPr/>
          </p:nvSpPr>
          <p:spPr>
            <a:xfrm>
              <a:off x="5308675" y="2829050"/>
              <a:ext cx="14625" cy="4200"/>
            </a:xfrm>
            <a:custGeom>
              <a:avLst/>
              <a:gdLst/>
              <a:ahLst/>
              <a:cxnLst/>
              <a:rect l="l" t="t" r="r" b="b"/>
              <a:pathLst>
                <a:path w="585" h="168" extrusionOk="0">
                  <a:moveTo>
                    <a:pt x="418" y="0"/>
                  </a:moveTo>
                  <a:cubicBezTo>
                    <a:pt x="412" y="6"/>
                    <a:pt x="406" y="6"/>
                    <a:pt x="401" y="6"/>
                  </a:cubicBezTo>
                  <a:cubicBezTo>
                    <a:pt x="397" y="6"/>
                    <a:pt x="394" y="6"/>
                    <a:pt x="394" y="12"/>
                  </a:cubicBezTo>
                  <a:cubicBezTo>
                    <a:pt x="394" y="30"/>
                    <a:pt x="368" y="41"/>
                    <a:pt x="350" y="41"/>
                  </a:cubicBezTo>
                  <a:cubicBezTo>
                    <a:pt x="343" y="41"/>
                    <a:pt x="338" y="39"/>
                    <a:pt x="334" y="36"/>
                  </a:cubicBezTo>
                  <a:cubicBezTo>
                    <a:pt x="334" y="36"/>
                    <a:pt x="251" y="12"/>
                    <a:pt x="227" y="12"/>
                  </a:cubicBezTo>
                  <a:cubicBezTo>
                    <a:pt x="215" y="12"/>
                    <a:pt x="191" y="12"/>
                    <a:pt x="168" y="36"/>
                  </a:cubicBezTo>
                  <a:cubicBezTo>
                    <a:pt x="132" y="48"/>
                    <a:pt x="120" y="48"/>
                    <a:pt x="96" y="48"/>
                  </a:cubicBezTo>
                  <a:cubicBezTo>
                    <a:pt x="72" y="48"/>
                    <a:pt x="72" y="36"/>
                    <a:pt x="61" y="36"/>
                  </a:cubicBezTo>
                  <a:cubicBezTo>
                    <a:pt x="49" y="36"/>
                    <a:pt x="1" y="48"/>
                    <a:pt x="37" y="72"/>
                  </a:cubicBezTo>
                  <a:cubicBezTo>
                    <a:pt x="49" y="96"/>
                    <a:pt x="72" y="108"/>
                    <a:pt x="96" y="120"/>
                  </a:cubicBezTo>
                  <a:cubicBezTo>
                    <a:pt x="108" y="120"/>
                    <a:pt x="120" y="131"/>
                    <a:pt x="120" y="131"/>
                  </a:cubicBezTo>
                  <a:cubicBezTo>
                    <a:pt x="124" y="139"/>
                    <a:pt x="127" y="142"/>
                    <a:pt x="129" y="142"/>
                  </a:cubicBezTo>
                  <a:cubicBezTo>
                    <a:pt x="135" y="142"/>
                    <a:pt x="140" y="131"/>
                    <a:pt x="156" y="131"/>
                  </a:cubicBezTo>
                  <a:cubicBezTo>
                    <a:pt x="168" y="131"/>
                    <a:pt x="180" y="155"/>
                    <a:pt x="191" y="155"/>
                  </a:cubicBezTo>
                  <a:lnTo>
                    <a:pt x="239" y="155"/>
                  </a:lnTo>
                  <a:cubicBezTo>
                    <a:pt x="275" y="155"/>
                    <a:pt x="299" y="167"/>
                    <a:pt x="311" y="167"/>
                  </a:cubicBezTo>
                  <a:cubicBezTo>
                    <a:pt x="334" y="167"/>
                    <a:pt x="370" y="155"/>
                    <a:pt x="394" y="155"/>
                  </a:cubicBezTo>
                  <a:cubicBezTo>
                    <a:pt x="418" y="155"/>
                    <a:pt x="430" y="131"/>
                    <a:pt x="477" y="120"/>
                  </a:cubicBezTo>
                  <a:cubicBezTo>
                    <a:pt x="489" y="120"/>
                    <a:pt x="525" y="96"/>
                    <a:pt x="537" y="72"/>
                  </a:cubicBezTo>
                  <a:cubicBezTo>
                    <a:pt x="584" y="60"/>
                    <a:pt x="584" y="12"/>
                    <a:pt x="5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51152;p70"/>
            <p:cNvSpPr/>
            <p:nvPr/>
          </p:nvSpPr>
          <p:spPr>
            <a:xfrm>
              <a:off x="5198250" y="2851975"/>
              <a:ext cx="47950" cy="21750"/>
            </a:xfrm>
            <a:custGeom>
              <a:avLst/>
              <a:gdLst/>
              <a:ahLst/>
              <a:cxnLst/>
              <a:rect l="l" t="t" r="r" b="b"/>
              <a:pathLst>
                <a:path w="1918" h="870" extrusionOk="0">
                  <a:moveTo>
                    <a:pt x="1846" y="0"/>
                  </a:moveTo>
                  <a:cubicBezTo>
                    <a:pt x="1799" y="0"/>
                    <a:pt x="1763" y="24"/>
                    <a:pt x="1751" y="36"/>
                  </a:cubicBezTo>
                  <a:cubicBezTo>
                    <a:pt x="1703" y="60"/>
                    <a:pt x="1680" y="95"/>
                    <a:pt x="1632" y="119"/>
                  </a:cubicBezTo>
                  <a:cubicBezTo>
                    <a:pt x="1560" y="167"/>
                    <a:pt x="1465" y="179"/>
                    <a:pt x="1394" y="215"/>
                  </a:cubicBezTo>
                  <a:cubicBezTo>
                    <a:pt x="1346" y="238"/>
                    <a:pt x="1084" y="274"/>
                    <a:pt x="977" y="274"/>
                  </a:cubicBezTo>
                  <a:cubicBezTo>
                    <a:pt x="941" y="274"/>
                    <a:pt x="834" y="286"/>
                    <a:pt x="739" y="298"/>
                  </a:cubicBezTo>
                  <a:cubicBezTo>
                    <a:pt x="656" y="298"/>
                    <a:pt x="548" y="334"/>
                    <a:pt x="489" y="357"/>
                  </a:cubicBezTo>
                  <a:cubicBezTo>
                    <a:pt x="429" y="393"/>
                    <a:pt x="358" y="453"/>
                    <a:pt x="298" y="512"/>
                  </a:cubicBezTo>
                  <a:lnTo>
                    <a:pt x="132" y="679"/>
                  </a:lnTo>
                  <a:cubicBezTo>
                    <a:pt x="120" y="691"/>
                    <a:pt x="84" y="691"/>
                    <a:pt x="72" y="703"/>
                  </a:cubicBezTo>
                  <a:cubicBezTo>
                    <a:pt x="60" y="715"/>
                    <a:pt x="1" y="774"/>
                    <a:pt x="13" y="810"/>
                  </a:cubicBezTo>
                  <a:cubicBezTo>
                    <a:pt x="13" y="822"/>
                    <a:pt x="60" y="846"/>
                    <a:pt x="72" y="846"/>
                  </a:cubicBezTo>
                  <a:cubicBezTo>
                    <a:pt x="84" y="846"/>
                    <a:pt x="108" y="846"/>
                    <a:pt x="132" y="869"/>
                  </a:cubicBezTo>
                  <a:cubicBezTo>
                    <a:pt x="179" y="834"/>
                    <a:pt x="215" y="810"/>
                    <a:pt x="251" y="762"/>
                  </a:cubicBezTo>
                  <a:cubicBezTo>
                    <a:pt x="275" y="738"/>
                    <a:pt x="334" y="655"/>
                    <a:pt x="382" y="619"/>
                  </a:cubicBezTo>
                  <a:cubicBezTo>
                    <a:pt x="441" y="560"/>
                    <a:pt x="513" y="512"/>
                    <a:pt x="572" y="500"/>
                  </a:cubicBezTo>
                  <a:cubicBezTo>
                    <a:pt x="608" y="500"/>
                    <a:pt x="691" y="465"/>
                    <a:pt x="798" y="453"/>
                  </a:cubicBezTo>
                  <a:cubicBezTo>
                    <a:pt x="929" y="441"/>
                    <a:pt x="1037" y="417"/>
                    <a:pt x="1084" y="417"/>
                  </a:cubicBezTo>
                  <a:cubicBezTo>
                    <a:pt x="1156" y="417"/>
                    <a:pt x="1275" y="393"/>
                    <a:pt x="1334" y="381"/>
                  </a:cubicBezTo>
                  <a:cubicBezTo>
                    <a:pt x="1453" y="346"/>
                    <a:pt x="1513" y="334"/>
                    <a:pt x="1632" y="286"/>
                  </a:cubicBezTo>
                  <a:cubicBezTo>
                    <a:pt x="1680" y="262"/>
                    <a:pt x="1763" y="203"/>
                    <a:pt x="1811" y="179"/>
                  </a:cubicBezTo>
                  <a:cubicBezTo>
                    <a:pt x="1870" y="167"/>
                    <a:pt x="1918" y="107"/>
                    <a:pt x="1906" y="48"/>
                  </a:cubicBezTo>
                  <a:cubicBezTo>
                    <a:pt x="1882" y="24"/>
                    <a:pt x="1882" y="0"/>
                    <a:pt x="1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51153;p70"/>
            <p:cNvSpPr/>
            <p:nvPr/>
          </p:nvSpPr>
          <p:spPr>
            <a:xfrm>
              <a:off x="5211450" y="2867750"/>
              <a:ext cx="16300" cy="8650"/>
            </a:xfrm>
            <a:custGeom>
              <a:avLst/>
              <a:gdLst/>
              <a:ahLst/>
              <a:cxnLst/>
              <a:rect l="l" t="t" r="r" b="b"/>
              <a:pathLst>
                <a:path w="652" h="346" extrusionOk="0">
                  <a:moveTo>
                    <a:pt x="544" y="0"/>
                  </a:moveTo>
                  <a:cubicBezTo>
                    <a:pt x="532" y="0"/>
                    <a:pt x="532" y="12"/>
                    <a:pt x="509" y="12"/>
                  </a:cubicBezTo>
                  <a:cubicBezTo>
                    <a:pt x="497" y="12"/>
                    <a:pt x="473" y="12"/>
                    <a:pt x="449" y="36"/>
                  </a:cubicBezTo>
                  <a:cubicBezTo>
                    <a:pt x="449" y="48"/>
                    <a:pt x="425" y="48"/>
                    <a:pt x="413" y="48"/>
                  </a:cubicBezTo>
                  <a:cubicBezTo>
                    <a:pt x="390" y="48"/>
                    <a:pt x="366" y="36"/>
                    <a:pt x="330" y="36"/>
                  </a:cubicBezTo>
                  <a:lnTo>
                    <a:pt x="270" y="36"/>
                  </a:lnTo>
                  <a:cubicBezTo>
                    <a:pt x="259" y="36"/>
                    <a:pt x="235" y="48"/>
                    <a:pt x="211" y="60"/>
                  </a:cubicBezTo>
                  <a:lnTo>
                    <a:pt x="151" y="119"/>
                  </a:lnTo>
                  <a:cubicBezTo>
                    <a:pt x="128" y="155"/>
                    <a:pt x="92" y="226"/>
                    <a:pt x="56" y="226"/>
                  </a:cubicBezTo>
                  <a:cubicBezTo>
                    <a:pt x="32" y="226"/>
                    <a:pt x="32" y="215"/>
                    <a:pt x="20" y="215"/>
                  </a:cubicBezTo>
                  <a:cubicBezTo>
                    <a:pt x="20" y="208"/>
                    <a:pt x="18" y="205"/>
                    <a:pt x="16" y="205"/>
                  </a:cubicBezTo>
                  <a:cubicBezTo>
                    <a:pt x="10" y="205"/>
                    <a:pt x="0" y="222"/>
                    <a:pt x="9" y="238"/>
                  </a:cubicBezTo>
                  <a:cubicBezTo>
                    <a:pt x="9" y="250"/>
                    <a:pt x="32" y="286"/>
                    <a:pt x="56" y="298"/>
                  </a:cubicBezTo>
                  <a:cubicBezTo>
                    <a:pt x="68" y="310"/>
                    <a:pt x="80" y="310"/>
                    <a:pt x="80" y="346"/>
                  </a:cubicBezTo>
                  <a:cubicBezTo>
                    <a:pt x="116" y="346"/>
                    <a:pt x="128" y="346"/>
                    <a:pt x="140" y="322"/>
                  </a:cubicBezTo>
                  <a:cubicBezTo>
                    <a:pt x="151" y="322"/>
                    <a:pt x="175" y="298"/>
                    <a:pt x="187" y="286"/>
                  </a:cubicBezTo>
                  <a:cubicBezTo>
                    <a:pt x="199" y="274"/>
                    <a:pt x="235" y="250"/>
                    <a:pt x="247" y="238"/>
                  </a:cubicBezTo>
                  <a:lnTo>
                    <a:pt x="294" y="191"/>
                  </a:lnTo>
                  <a:lnTo>
                    <a:pt x="318" y="191"/>
                  </a:lnTo>
                  <a:cubicBezTo>
                    <a:pt x="330" y="191"/>
                    <a:pt x="378" y="179"/>
                    <a:pt x="413" y="179"/>
                  </a:cubicBezTo>
                  <a:cubicBezTo>
                    <a:pt x="449" y="179"/>
                    <a:pt x="485" y="179"/>
                    <a:pt x="532" y="167"/>
                  </a:cubicBezTo>
                  <a:cubicBezTo>
                    <a:pt x="556" y="143"/>
                    <a:pt x="592" y="131"/>
                    <a:pt x="604" y="131"/>
                  </a:cubicBezTo>
                  <a:cubicBezTo>
                    <a:pt x="628" y="131"/>
                    <a:pt x="651" y="119"/>
                    <a:pt x="628" y="72"/>
                  </a:cubicBezTo>
                  <a:cubicBezTo>
                    <a:pt x="628" y="48"/>
                    <a:pt x="616" y="36"/>
                    <a:pt x="592" y="12"/>
                  </a:cubicBezTo>
                  <a:cubicBezTo>
                    <a:pt x="568" y="12"/>
                    <a:pt x="544" y="0"/>
                    <a:pt x="5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51154;p70"/>
            <p:cNvSpPr/>
            <p:nvPr/>
          </p:nvSpPr>
          <p:spPr>
            <a:xfrm>
              <a:off x="5219275" y="2875925"/>
              <a:ext cx="13225" cy="7325"/>
            </a:xfrm>
            <a:custGeom>
              <a:avLst/>
              <a:gdLst/>
              <a:ahLst/>
              <a:cxnLst/>
              <a:rect l="l" t="t" r="r" b="b"/>
              <a:pathLst>
                <a:path w="529" h="293" extrusionOk="0">
                  <a:moveTo>
                    <a:pt x="446" y="1"/>
                  </a:moveTo>
                  <a:cubicBezTo>
                    <a:pt x="434" y="1"/>
                    <a:pt x="422" y="7"/>
                    <a:pt x="410" y="19"/>
                  </a:cubicBezTo>
                  <a:cubicBezTo>
                    <a:pt x="398" y="30"/>
                    <a:pt x="362" y="30"/>
                    <a:pt x="362" y="30"/>
                  </a:cubicBezTo>
                  <a:lnTo>
                    <a:pt x="362" y="42"/>
                  </a:lnTo>
                  <a:cubicBezTo>
                    <a:pt x="350" y="54"/>
                    <a:pt x="338" y="54"/>
                    <a:pt x="338" y="78"/>
                  </a:cubicBezTo>
                  <a:cubicBezTo>
                    <a:pt x="338" y="78"/>
                    <a:pt x="291" y="102"/>
                    <a:pt x="279" y="102"/>
                  </a:cubicBezTo>
                  <a:cubicBezTo>
                    <a:pt x="243" y="102"/>
                    <a:pt x="196" y="138"/>
                    <a:pt x="172" y="138"/>
                  </a:cubicBezTo>
                  <a:cubicBezTo>
                    <a:pt x="136" y="138"/>
                    <a:pt x="112" y="197"/>
                    <a:pt x="65" y="197"/>
                  </a:cubicBezTo>
                  <a:cubicBezTo>
                    <a:pt x="53" y="197"/>
                    <a:pt x="53" y="185"/>
                    <a:pt x="29" y="185"/>
                  </a:cubicBezTo>
                  <a:cubicBezTo>
                    <a:pt x="25" y="178"/>
                    <a:pt x="21" y="175"/>
                    <a:pt x="17" y="175"/>
                  </a:cubicBezTo>
                  <a:cubicBezTo>
                    <a:pt x="7" y="175"/>
                    <a:pt x="0" y="192"/>
                    <a:pt x="17" y="209"/>
                  </a:cubicBezTo>
                  <a:cubicBezTo>
                    <a:pt x="41" y="221"/>
                    <a:pt x="65" y="245"/>
                    <a:pt x="77" y="257"/>
                  </a:cubicBezTo>
                  <a:cubicBezTo>
                    <a:pt x="100" y="269"/>
                    <a:pt x="112" y="269"/>
                    <a:pt x="112" y="292"/>
                  </a:cubicBezTo>
                  <a:lnTo>
                    <a:pt x="136" y="292"/>
                  </a:lnTo>
                  <a:cubicBezTo>
                    <a:pt x="160" y="292"/>
                    <a:pt x="160" y="280"/>
                    <a:pt x="172" y="280"/>
                  </a:cubicBezTo>
                  <a:cubicBezTo>
                    <a:pt x="184" y="269"/>
                    <a:pt x="196" y="269"/>
                    <a:pt x="208" y="269"/>
                  </a:cubicBezTo>
                  <a:cubicBezTo>
                    <a:pt x="208" y="269"/>
                    <a:pt x="243" y="257"/>
                    <a:pt x="255" y="257"/>
                  </a:cubicBezTo>
                  <a:cubicBezTo>
                    <a:pt x="291" y="257"/>
                    <a:pt x="315" y="233"/>
                    <a:pt x="327" y="233"/>
                  </a:cubicBezTo>
                  <a:cubicBezTo>
                    <a:pt x="362" y="233"/>
                    <a:pt x="374" y="209"/>
                    <a:pt x="398" y="197"/>
                  </a:cubicBezTo>
                  <a:cubicBezTo>
                    <a:pt x="422" y="173"/>
                    <a:pt x="434" y="161"/>
                    <a:pt x="469" y="138"/>
                  </a:cubicBezTo>
                  <a:cubicBezTo>
                    <a:pt x="469" y="114"/>
                    <a:pt x="481" y="90"/>
                    <a:pt x="493" y="78"/>
                  </a:cubicBezTo>
                  <a:cubicBezTo>
                    <a:pt x="529" y="54"/>
                    <a:pt x="529" y="30"/>
                    <a:pt x="481" y="19"/>
                  </a:cubicBezTo>
                  <a:cubicBezTo>
                    <a:pt x="469" y="7"/>
                    <a:pt x="458" y="1"/>
                    <a:pt x="4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51155;p70"/>
            <p:cNvSpPr/>
            <p:nvPr/>
          </p:nvSpPr>
          <p:spPr>
            <a:xfrm>
              <a:off x="5493225" y="2950800"/>
              <a:ext cx="12225" cy="6275"/>
            </a:xfrm>
            <a:custGeom>
              <a:avLst/>
              <a:gdLst/>
              <a:ahLst/>
              <a:cxnLst/>
              <a:rect l="l" t="t" r="r" b="b"/>
              <a:pathLst>
                <a:path w="489" h="251" extrusionOk="0">
                  <a:moveTo>
                    <a:pt x="453" y="0"/>
                  </a:moveTo>
                  <a:cubicBezTo>
                    <a:pt x="429" y="0"/>
                    <a:pt x="406" y="12"/>
                    <a:pt x="394" y="12"/>
                  </a:cubicBezTo>
                  <a:cubicBezTo>
                    <a:pt x="358" y="24"/>
                    <a:pt x="346" y="24"/>
                    <a:pt x="334" y="24"/>
                  </a:cubicBezTo>
                  <a:cubicBezTo>
                    <a:pt x="310" y="24"/>
                    <a:pt x="287" y="48"/>
                    <a:pt x="275" y="48"/>
                  </a:cubicBezTo>
                  <a:cubicBezTo>
                    <a:pt x="239" y="60"/>
                    <a:pt x="227" y="60"/>
                    <a:pt x="215" y="60"/>
                  </a:cubicBezTo>
                  <a:cubicBezTo>
                    <a:pt x="191" y="60"/>
                    <a:pt x="168" y="83"/>
                    <a:pt x="156" y="83"/>
                  </a:cubicBezTo>
                  <a:cubicBezTo>
                    <a:pt x="120" y="107"/>
                    <a:pt x="108" y="107"/>
                    <a:pt x="72" y="107"/>
                  </a:cubicBezTo>
                  <a:cubicBezTo>
                    <a:pt x="64" y="107"/>
                    <a:pt x="56" y="113"/>
                    <a:pt x="48" y="113"/>
                  </a:cubicBezTo>
                  <a:cubicBezTo>
                    <a:pt x="45" y="113"/>
                    <a:pt x="41" y="111"/>
                    <a:pt x="37" y="107"/>
                  </a:cubicBezTo>
                  <a:cubicBezTo>
                    <a:pt x="27" y="97"/>
                    <a:pt x="19" y="92"/>
                    <a:pt x="13" y="92"/>
                  </a:cubicBezTo>
                  <a:cubicBezTo>
                    <a:pt x="5" y="92"/>
                    <a:pt x="1" y="103"/>
                    <a:pt x="1" y="131"/>
                  </a:cubicBezTo>
                  <a:cubicBezTo>
                    <a:pt x="1" y="167"/>
                    <a:pt x="1" y="179"/>
                    <a:pt x="13" y="203"/>
                  </a:cubicBezTo>
                  <a:cubicBezTo>
                    <a:pt x="37" y="238"/>
                    <a:pt x="48" y="250"/>
                    <a:pt x="48" y="250"/>
                  </a:cubicBezTo>
                  <a:cubicBezTo>
                    <a:pt x="60" y="250"/>
                    <a:pt x="72" y="238"/>
                    <a:pt x="96" y="238"/>
                  </a:cubicBezTo>
                  <a:cubicBezTo>
                    <a:pt x="108" y="238"/>
                    <a:pt x="132" y="238"/>
                    <a:pt x="156" y="226"/>
                  </a:cubicBezTo>
                  <a:cubicBezTo>
                    <a:pt x="156" y="203"/>
                    <a:pt x="215" y="191"/>
                    <a:pt x="239" y="191"/>
                  </a:cubicBezTo>
                  <a:cubicBezTo>
                    <a:pt x="251" y="191"/>
                    <a:pt x="310" y="167"/>
                    <a:pt x="346" y="167"/>
                  </a:cubicBezTo>
                  <a:cubicBezTo>
                    <a:pt x="365" y="167"/>
                    <a:pt x="392" y="121"/>
                    <a:pt x="414" y="121"/>
                  </a:cubicBezTo>
                  <a:cubicBezTo>
                    <a:pt x="419" y="121"/>
                    <a:pt x="425" y="124"/>
                    <a:pt x="429" y="131"/>
                  </a:cubicBezTo>
                  <a:cubicBezTo>
                    <a:pt x="429" y="143"/>
                    <a:pt x="453" y="143"/>
                    <a:pt x="453" y="167"/>
                  </a:cubicBezTo>
                  <a:cubicBezTo>
                    <a:pt x="453" y="172"/>
                    <a:pt x="456" y="177"/>
                    <a:pt x="458" y="177"/>
                  </a:cubicBezTo>
                  <a:cubicBezTo>
                    <a:pt x="462" y="177"/>
                    <a:pt x="465" y="169"/>
                    <a:pt x="465" y="143"/>
                  </a:cubicBezTo>
                  <a:lnTo>
                    <a:pt x="465" y="72"/>
                  </a:lnTo>
                  <a:cubicBezTo>
                    <a:pt x="465" y="36"/>
                    <a:pt x="465" y="24"/>
                    <a:pt x="489" y="12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51156;p70"/>
            <p:cNvSpPr/>
            <p:nvPr/>
          </p:nvSpPr>
          <p:spPr>
            <a:xfrm>
              <a:off x="5500975" y="2939475"/>
              <a:ext cx="8950" cy="4750"/>
            </a:xfrm>
            <a:custGeom>
              <a:avLst/>
              <a:gdLst/>
              <a:ahLst/>
              <a:cxnLst/>
              <a:rect l="l" t="t" r="r" b="b"/>
              <a:pathLst>
                <a:path w="358" h="190" extrusionOk="0">
                  <a:moveTo>
                    <a:pt x="239" y="1"/>
                  </a:moveTo>
                  <a:cubicBezTo>
                    <a:pt x="227" y="1"/>
                    <a:pt x="215" y="24"/>
                    <a:pt x="203" y="24"/>
                  </a:cubicBezTo>
                  <a:lnTo>
                    <a:pt x="155" y="24"/>
                  </a:lnTo>
                  <a:cubicBezTo>
                    <a:pt x="143" y="24"/>
                    <a:pt x="119" y="36"/>
                    <a:pt x="108" y="36"/>
                  </a:cubicBezTo>
                  <a:lnTo>
                    <a:pt x="48" y="36"/>
                  </a:lnTo>
                  <a:cubicBezTo>
                    <a:pt x="48" y="36"/>
                    <a:pt x="43" y="42"/>
                    <a:pt x="36" y="42"/>
                  </a:cubicBezTo>
                  <a:cubicBezTo>
                    <a:pt x="32" y="42"/>
                    <a:pt x="28" y="40"/>
                    <a:pt x="24" y="36"/>
                  </a:cubicBezTo>
                  <a:cubicBezTo>
                    <a:pt x="16" y="32"/>
                    <a:pt x="10" y="29"/>
                    <a:pt x="6" y="29"/>
                  </a:cubicBezTo>
                  <a:cubicBezTo>
                    <a:pt x="0" y="29"/>
                    <a:pt x="0" y="38"/>
                    <a:pt x="0" y="60"/>
                  </a:cubicBezTo>
                  <a:cubicBezTo>
                    <a:pt x="0" y="96"/>
                    <a:pt x="0" y="108"/>
                    <a:pt x="24" y="144"/>
                  </a:cubicBezTo>
                  <a:cubicBezTo>
                    <a:pt x="36" y="167"/>
                    <a:pt x="48" y="179"/>
                    <a:pt x="48" y="179"/>
                  </a:cubicBezTo>
                  <a:lnTo>
                    <a:pt x="84" y="179"/>
                  </a:lnTo>
                  <a:cubicBezTo>
                    <a:pt x="92" y="179"/>
                    <a:pt x="100" y="190"/>
                    <a:pt x="108" y="190"/>
                  </a:cubicBezTo>
                  <a:cubicBezTo>
                    <a:pt x="112" y="190"/>
                    <a:pt x="116" y="187"/>
                    <a:pt x="119" y="179"/>
                  </a:cubicBezTo>
                  <a:cubicBezTo>
                    <a:pt x="119" y="167"/>
                    <a:pt x="167" y="167"/>
                    <a:pt x="179" y="167"/>
                  </a:cubicBezTo>
                  <a:cubicBezTo>
                    <a:pt x="203" y="167"/>
                    <a:pt x="239" y="155"/>
                    <a:pt x="262" y="155"/>
                  </a:cubicBezTo>
                  <a:cubicBezTo>
                    <a:pt x="271" y="155"/>
                    <a:pt x="299" y="130"/>
                    <a:pt x="318" y="130"/>
                  </a:cubicBezTo>
                  <a:cubicBezTo>
                    <a:pt x="325" y="130"/>
                    <a:pt x="331" y="134"/>
                    <a:pt x="334" y="144"/>
                  </a:cubicBezTo>
                  <a:cubicBezTo>
                    <a:pt x="346" y="155"/>
                    <a:pt x="346" y="155"/>
                    <a:pt x="346" y="167"/>
                  </a:cubicBezTo>
                  <a:cubicBezTo>
                    <a:pt x="346" y="173"/>
                    <a:pt x="349" y="179"/>
                    <a:pt x="352" y="179"/>
                  </a:cubicBezTo>
                  <a:cubicBezTo>
                    <a:pt x="355" y="179"/>
                    <a:pt x="358" y="173"/>
                    <a:pt x="358" y="155"/>
                  </a:cubicBezTo>
                  <a:lnTo>
                    <a:pt x="358" y="84"/>
                  </a:lnTo>
                  <a:lnTo>
                    <a:pt x="358" y="36"/>
                  </a:lnTo>
                  <a:cubicBezTo>
                    <a:pt x="346" y="24"/>
                    <a:pt x="346" y="1"/>
                    <a:pt x="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51157;p70"/>
            <p:cNvSpPr/>
            <p:nvPr/>
          </p:nvSpPr>
          <p:spPr>
            <a:xfrm>
              <a:off x="5504650" y="2930550"/>
              <a:ext cx="9450" cy="5050"/>
            </a:xfrm>
            <a:custGeom>
              <a:avLst/>
              <a:gdLst/>
              <a:ahLst/>
              <a:cxnLst/>
              <a:rect l="l" t="t" r="r" b="b"/>
              <a:pathLst>
                <a:path w="378" h="202" extrusionOk="0">
                  <a:moveTo>
                    <a:pt x="163" y="0"/>
                  </a:moveTo>
                  <a:cubicBezTo>
                    <a:pt x="151" y="0"/>
                    <a:pt x="139" y="12"/>
                    <a:pt x="127" y="12"/>
                  </a:cubicBezTo>
                  <a:lnTo>
                    <a:pt x="68" y="12"/>
                  </a:lnTo>
                  <a:cubicBezTo>
                    <a:pt x="52" y="12"/>
                    <a:pt x="41" y="23"/>
                    <a:pt x="32" y="23"/>
                  </a:cubicBezTo>
                  <a:cubicBezTo>
                    <a:pt x="28" y="23"/>
                    <a:pt x="24" y="20"/>
                    <a:pt x="20" y="12"/>
                  </a:cubicBezTo>
                  <a:cubicBezTo>
                    <a:pt x="16" y="8"/>
                    <a:pt x="12" y="6"/>
                    <a:pt x="9" y="6"/>
                  </a:cubicBezTo>
                  <a:cubicBezTo>
                    <a:pt x="3" y="6"/>
                    <a:pt x="0" y="16"/>
                    <a:pt x="8" y="48"/>
                  </a:cubicBezTo>
                  <a:cubicBezTo>
                    <a:pt x="8" y="60"/>
                    <a:pt x="20" y="72"/>
                    <a:pt x="32" y="108"/>
                  </a:cubicBezTo>
                  <a:cubicBezTo>
                    <a:pt x="56" y="131"/>
                    <a:pt x="68" y="155"/>
                    <a:pt x="68" y="155"/>
                  </a:cubicBezTo>
                  <a:lnTo>
                    <a:pt x="80" y="131"/>
                  </a:lnTo>
                  <a:cubicBezTo>
                    <a:pt x="80" y="131"/>
                    <a:pt x="85" y="142"/>
                    <a:pt x="92" y="142"/>
                  </a:cubicBezTo>
                  <a:cubicBezTo>
                    <a:pt x="96" y="142"/>
                    <a:pt x="99" y="139"/>
                    <a:pt x="103" y="131"/>
                  </a:cubicBezTo>
                  <a:cubicBezTo>
                    <a:pt x="120" y="123"/>
                    <a:pt x="137" y="115"/>
                    <a:pt x="154" y="115"/>
                  </a:cubicBezTo>
                  <a:cubicBezTo>
                    <a:pt x="161" y="115"/>
                    <a:pt x="168" y="116"/>
                    <a:pt x="175" y="120"/>
                  </a:cubicBezTo>
                  <a:cubicBezTo>
                    <a:pt x="181" y="125"/>
                    <a:pt x="190" y="125"/>
                    <a:pt x="200" y="125"/>
                  </a:cubicBezTo>
                  <a:cubicBezTo>
                    <a:pt x="211" y="125"/>
                    <a:pt x="223" y="125"/>
                    <a:pt x="234" y="131"/>
                  </a:cubicBezTo>
                  <a:cubicBezTo>
                    <a:pt x="238" y="139"/>
                    <a:pt x="245" y="140"/>
                    <a:pt x="252" y="140"/>
                  </a:cubicBezTo>
                  <a:cubicBezTo>
                    <a:pt x="260" y="140"/>
                    <a:pt x="270" y="138"/>
                    <a:pt x="277" y="138"/>
                  </a:cubicBezTo>
                  <a:cubicBezTo>
                    <a:pt x="287" y="138"/>
                    <a:pt x="294" y="141"/>
                    <a:pt x="294" y="155"/>
                  </a:cubicBezTo>
                  <a:cubicBezTo>
                    <a:pt x="294" y="167"/>
                    <a:pt x="270" y="167"/>
                    <a:pt x="270" y="179"/>
                  </a:cubicBezTo>
                  <a:cubicBezTo>
                    <a:pt x="264" y="192"/>
                    <a:pt x="261" y="202"/>
                    <a:pt x="265" y="202"/>
                  </a:cubicBezTo>
                  <a:cubicBezTo>
                    <a:pt x="269" y="202"/>
                    <a:pt x="278" y="195"/>
                    <a:pt x="294" y="179"/>
                  </a:cubicBezTo>
                  <a:cubicBezTo>
                    <a:pt x="306" y="167"/>
                    <a:pt x="318" y="143"/>
                    <a:pt x="330" y="120"/>
                  </a:cubicBezTo>
                  <a:cubicBezTo>
                    <a:pt x="347" y="111"/>
                    <a:pt x="357" y="103"/>
                    <a:pt x="367" y="103"/>
                  </a:cubicBezTo>
                  <a:cubicBezTo>
                    <a:pt x="370" y="103"/>
                    <a:pt x="374" y="104"/>
                    <a:pt x="377" y="108"/>
                  </a:cubicBezTo>
                  <a:cubicBezTo>
                    <a:pt x="377" y="96"/>
                    <a:pt x="377" y="84"/>
                    <a:pt x="365" y="60"/>
                  </a:cubicBezTo>
                  <a:cubicBezTo>
                    <a:pt x="342" y="60"/>
                    <a:pt x="330" y="48"/>
                    <a:pt x="318" y="48"/>
                  </a:cubicBezTo>
                  <a:cubicBezTo>
                    <a:pt x="306" y="36"/>
                    <a:pt x="282" y="12"/>
                    <a:pt x="270" y="12"/>
                  </a:cubicBezTo>
                  <a:lnTo>
                    <a:pt x="223" y="12"/>
                  </a:lnTo>
                  <a:cubicBezTo>
                    <a:pt x="199" y="12"/>
                    <a:pt x="187" y="0"/>
                    <a:pt x="1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51158;p70"/>
            <p:cNvSpPr/>
            <p:nvPr/>
          </p:nvSpPr>
          <p:spPr>
            <a:xfrm>
              <a:off x="5457225" y="2943350"/>
              <a:ext cx="5375" cy="20850"/>
            </a:xfrm>
            <a:custGeom>
              <a:avLst/>
              <a:gdLst/>
              <a:ahLst/>
              <a:cxnLst/>
              <a:rect l="l" t="t" r="r" b="b"/>
              <a:pathLst>
                <a:path w="215" h="834" extrusionOk="0">
                  <a:moveTo>
                    <a:pt x="191" y="0"/>
                  </a:moveTo>
                  <a:cubicBezTo>
                    <a:pt x="167" y="0"/>
                    <a:pt x="119" y="0"/>
                    <a:pt x="84" y="24"/>
                  </a:cubicBezTo>
                  <a:cubicBezTo>
                    <a:pt x="60" y="60"/>
                    <a:pt x="36" y="96"/>
                    <a:pt x="24" y="131"/>
                  </a:cubicBezTo>
                  <a:cubicBezTo>
                    <a:pt x="24" y="167"/>
                    <a:pt x="12" y="191"/>
                    <a:pt x="12" y="203"/>
                  </a:cubicBezTo>
                  <a:cubicBezTo>
                    <a:pt x="0" y="215"/>
                    <a:pt x="0" y="239"/>
                    <a:pt x="0" y="250"/>
                  </a:cubicBezTo>
                  <a:lnTo>
                    <a:pt x="0" y="358"/>
                  </a:lnTo>
                  <a:lnTo>
                    <a:pt x="0" y="477"/>
                  </a:lnTo>
                  <a:cubicBezTo>
                    <a:pt x="0" y="501"/>
                    <a:pt x="24" y="548"/>
                    <a:pt x="24" y="584"/>
                  </a:cubicBezTo>
                  <a:cubicBezTo>
                    <a:pt x="24" y="620"/>
                    <a:pt x="48" y="655"/>
                    <a:pt x="48" y="691"/>
                  </a:cubicBezTo>
                  <a:cubicBezTo>
                    <a:pt x="60" y="715"/>
                    <a:pt x="72" y="751"/>
                    <a:pt x="60" y="774"/>
                  </a:cubicBezTo>
                  <a:cubicBezTo>
                    <a:pt x="36" y="798"/>
                    <a:pt x="60" y="834"/>
                    <a:pt x="107" y="834"/>
                  </a:cubicBezTo>
                  <a:cubicBezTo>
                    <a:pt x="131" y="834"/>
                    <a:pt x="143" y="834"/>
                    <a:pt x="179" y="810"/>
                  </a:cubicBezTo>
                  <a:cubicBezTo>
                    <a:pt x="203" y="798"/>
                    <a:pt x="215" y="786"/>
                    <a:pt x="215" y="774"/>
                  </a:cubicBezTo>
                  <a:cubicBezTo>
                    <a:pt x="215" y="751"/>
                    <a:pt x="203" y="727"/>
                    <a:pt x="203" y="715"/>
                  </a:cubicBezTo>
                  <a:cubicBezTo>
                    <a:pt x="203" y="679"/>
                    <a:pt x="203" y="631"/>
                    <a:pt x="191" y="608"/>
                  </a:cubicBezTo>
                  <a:cubicBezTo>
                    <a:pt x="179" y="596"/>
                    <a:pt x="167" y="489"/>
                    <a:pt x="167" y="441"/>
                  </a:cubicBezTo>
                  <a:lnTo>
                    <a:pt x="167" y="250"/>
                  </a:lnTo>
                  <a:cubicBezTo>
                    <a:pt x="179" y="239"/>
                    <a:pt x="167" y="203"/>
                    <a:pt x="167" y="179"/>
                  </a:cubicBezTo>
                  <a:cubicBezTo>
                    <a:pt x="167" y="143"/>
                    <a:pt x="179" y="120"/>
                    <a:pt x="191" y="120"/>
                  </a:cubicBezTo>
                  <a:cubicBezTo>
                    <a:pt x="191" y="120"/>
                    <a:pt x="203" y="120"/>
                    <a:pt x="203" y="131"/>
                  </a:cubicBezTo>
                  <a:lnTo>
                    <a:pt x="203" y="120"/>
                  </a:lnTo>
                  <a:lnTo>
                    <a:pt x="203" y="36"/>
                  </a:lnTo>
                  <a:cubicBezTo>
                    <a:pt x="191" y="12"/>
                    <a:pt x="191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51159;p70"/>
            <p:cNvSpPr/>
            <p:nvPr/>
          </p:nvSpPr>
          <p:spPr>
            <a:xfrm>
              <a:off x="5608725" y="2818375"/>
              <a:ext cx="13425" cy="6225"/>
            </a:xfrm>
            <a:custGeom>
              <a:avLst/>
              <a:gdLst/>
              <a:ahLst/>
              <a:cxnLst/>
              <a:rect l="l" t="t" r="r" b="b"/>
              <a:pathLst>
                <a:path w="537" h="249" extrusionOk="0">
                  <a:moveTo>
                    <a:pt x="35" y="0"/>
                  </a:moveTo>
                  <a:cubicBezTo>
                    <a:pt x="26" y="0"/>
                    <a:pt x="18" y="7"/>
                    <a:pt x="12" y="23"/>
                  </a:cubicBezTo>
                  <a:cubicBezTo>
                    <a:pt x="0" y="58"/>
                    <a:pt x="0" y="70"/>
                    <a:pt x="0" y="106"/>
                  </a:cubicBezTo>
                  <a:lnTo>
                    <a:pt x="0" y="166"/>
                  </a:lnTo>
                  <a:cubicBezTo>
                    <a:pt x="0" y="177"/>
                    <a:pt x="12" y="177"/>
                    <a:pt x="24" y="177"/>
                  </a:cubicBezTo>
                  <a:cubicBezTo>
                    <a:pt x="36" y="177"/>
                    <a:pt x="60" y="201"/>
                    <a:pt x="84" y="201"/>
                  </a:cubicBezTo>
                  <a:cubicBezTo>
                    <a:pt x="96" y="201"/>
                    <a:pt x="155" y="237"/>
                    <a:pt x="203" y="249"/>
                  </a:cubicBezTo>
                  <a:lnTo>
                    <a:pt x="298" y="249"/>
                  </a:lnTo>
                  <a:cubicBezTo>
                    <a:pt x="322" y="237"/>
                    <a:pt x="358" y="225"/>
                    <a:pt x="370" y="225"/>
                  </a:cubicBezTo>
                  <a:cubicBezTo>
                    <a:pt x="393" y="201"/>
                    <a:pt x="417" y="189"/>
                    <a:pt x="429" y="166"/>
                  </a:cubicBezTo>
                  <a:cubicBezTo>
                    <a:pt x="441" y="130"/>
                    <a:pt x="441" y="118"/>
                    <a:pt x="477" y="106"/>
                  </a:cubicBezTo>
                  <a:lnTo>
                    <a:pt x="501" y="106"/>
                  </a:lnTo>
                  <a:cubicBezTo>
                    <a:pt x="512" y="106"/>
                    <a:pt x="536" y="70"/>
                    <a:pt x="501" y="58"/>
                  </a:cubicBezTo>
                  <a:cubicBezTo>
                    <a:pt x="489" y="58"/>
                    <a:pt x="441" y="46"/>
                    <a:pt x="429" y="46"/>
                  </a:cubicBezTo>
                  <a:lnTo>
                    <a:pt x="405" y="35"/>
                  </a:lnTo>
                  <a:cubicBezTo>
                    <a:pt x="393" y="35"/>
                    <a:pt x="381" y="58"/>
                    <a:pt x="381" y="58"/>
                  </a:cubicBezTo>
                  <a:cubicBezTo>
                    <a:pt x="381" y="58"/>
                    <a:pt x="381" y="70"/>
                    <a:pt x="370" y="82"/>
                  </a:cubicBezTo>
                  <a:cubicBezTo>
                    <a:pt x="358" y="82"/>
                    <a:pt x="334" y="106"/>
                    <a:pt x="322" y="106"/>
                  </a:cubicBezTo>
                  <a:cubicBezTo>
                    <a:pt x="310" y="106"/>
                    <a:pt x="298" y="118"/>
                    <a:pt x="274" y="118"/>
                  </a:cubicBezTo>
                  <a:cubicBezTo>
                    <a:pt x="262" y="118"/>
                    <a:pt x="239" y="106"/>
                    <a:pt x="239" y="106"/>
                  </a:cubicBezTo>
                  <a:cubicBezTo>
                    <a:pt x="223" y="106"/>
                    <a:pt x="207" y="111"/>
                    <a:pt x="195" y="111"/>
                  </a:cubicBezTo>
                  <a:cubicBezTo>
                    <a:pt x="188" y="111"/>
                    <a:pt x="183" y="110"/>
                    <a:pt x="179" y="106"/>
                  </a:cubicBezTo>
                  <a:cubicBezTo>
                    <a:pt x="155" y="82"/>
                    <a:pt x="143" y="70"/>
                    <a:pt x="108" y="58"/>
                  </a:cubicBezTo>
                  <a:cubicBezTo>
                    <a:pt x="96" y="58"/>
                    <a:pt x="72" y="46"/>
                    <a:pt x="72" y="23"/>
                  </a:cubicBezTo>
                  <a:cubicBezTo>
                    <a:pt x="59" y="10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51160;p70"/>
            <p:cNvSpPr/>
            <p:nvPr/>
          </p:nvSpPr>
          <p:spPr>
            <a:xfrm>
              <a:off x="5600700" y="28294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486" y="0"/>
                  </a:moveTo>
                  <a:cubicBezTo>
                    <a:pt x="480" y="0"/>
                    <a:pt x="476" y="3"/>
                    <a:pt x="476" y="8"/>
                  </a:cubicBezTo>
                  <a:cubicBezTo>
                    <a:pt x="464" y="32"/>
                    <a:pt x="452" y="32"/>
                    <a:pt x="441" y="32"/>
                  </a:cubicBezTo>
                  <a:lnTo>
                    <a:pt x="405" y="56"/>
                  </a:lnTo>
                  <a:cubicBezTo>
                    <a:pt x="393" y="56"/>
                    <a:pt x="381" y="80"/>
                    <a:pt x="357" y="80"/>
                  </a:cubicBezTo>
                  <a:cubicBezTo>
                    <a:pt x="357" y="80"/>
                    <a:pt x="333" y="92"/>
                    <a:pt x="321" y="92"/>
                  </a:cubicBezTo>
                  <a:cubicBezTo>
                    <a:pt x="310" y="96"/>
                    <a:pt x="299" y="97"/>
                    <a:pt x="290" y="97"/>
                  </a:cubicBezTo>
                  <a:cubicBezTo>
                    <a:pt x="273" y="97"/>
                    <a:pt x="262" y="92"/>
                    <a:pt x="262" y="92"/>
                  </a:cubicBezTo>
                  <a:lnTo>
                    <a:pt x="202" y="92"/>
                  </a:lnTo>
                  <a:cubicBezTo>
                    <a:pt x="167" y="92"/>
                    <a:pt x="155" y="80"/>
                    <a:pt x="143" y="56"/>
                  </a:cubicBezTo>
                  <a:cubicBezTo>
                    <a:pt x="119" y="56"/>
                    <a:pt x="107" y="44"/>
                    <a:pt x="107" y="32"/>
                  </a:cubicBezTo>
                  <a:cubicBezTo>
                    <a:pt x="113" y="20"/>
                    <a:pt x="113" y="14"/>
                    <a:pt x="109" y="14"/>
                  </a:cubicBezTo>
                  <a:cubicBezTo>
                    <a:pt x="104" y="14"/>
                    <a:pt x="95" y="20"/>
                    <a:pt x="83" y="32"/>
                  </a:cubicBezTo>
                  <a:cubicBezTo>
                    <a:pt x="48" y="44"/>
                    <a:pt x="36" y="44"/>
                    <a:pt x="24" y="68"/>
                  </a:cubicBezTo>
                  <a:cubicBezTo>
                    <a:pt x="0" y="92"/>
                    <a:pt x="0" y="104"/>
                    <a:pt x="0" y="115"/>
                  </a:cubicBezTo>
                  <a:cubicBezTo>
                    <a:pt x="24" y="127"/>
                    <a:pt x="36" y="127"/>
                    <a:pt x="48" y="151"/>
                  </a:cubicBezTo>
                  <a:cubicBezTo>
                    <a:pt x="60" y="163"/>
                    <a:pt x="95" y="187"/>
                    <a:pt x="119" y="187"/>
                  </a:cubicBezTo>
                  <a:cubicBezTo>
                    <a:pt x="143" y="187"/>
                    <a:pt x="226" y="223"/>
                    <a:pt x="262" y="223"/>
                  </a:cubicBezTo>
                  <a:cubicBezTo>
                    <a:pt x="266" y="225"/>
                    <a:pt x="273" y="226"/>
                    <a:pt x="281" y="226"/>
                  </a:cubicBezTo>
                  <a:cubicBezTo>
                    <a:pt x="318" y="226"/>
                    <a:pt x="385" y="206"/>
                    <a:pt x="405" y="187"/>
                  </a:cubicBezTo>
                  <a:cubicBezTo>
                    <a:pt x="441" y="187"/>
                    <a:pt x="452" y="163"/>
                    <a:pt x="464" y="151"/>
                  </a:cubicBezTo>
                  <a:cubicBezTo>
                    <a:pt x="476" y="115"/>
                    <a:pt x="500" y="104"/>
                    <a:pt x="524" y="104"/>
                  </a:cubicBezTo>
                  <a:lnTo>
                    <a:pt x="560" y="104"/>
                  </a:lnTo>
                  <a:cubicBezTo>
                    <a:pt x="572" y="104"/>
                    <a:pt x="595" y="92"/>
                    <a:pt x="572" y="56"/>
                  </a:cubicBezTo>
                  <a:cubicBezTo>
                    <a:pt x="560" y="44"/>
                    <a:pt x="524" y="32"/>
                    <a:pt x="512" y="20"/>
                  </a:cubicBezTo>
                  <a:cubicBezTo>
                    <a:pt x="505" y="6"/>
                    <a:pt x="494" y="0"/>
                    <a:pt x="4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51161;p70"/>
            <p:cNvSpPr/>
            <p:nvPr/>
          </p:nvSpPr>
          <p:spPr>
            <a:xfrm>
              <a:off x="5594725" y="2834325"/>
              <a:ext cx="14925" cy="7975"/>
            </a:xfrm>
            <a:custGeom>
              <a:avLst/>
              <a:gdLst/>
              <a:ahLst/>
              <a:cxnLst/>
              <a:rect l="l" t="t" r="r" b="b"/>
              <a:pathLst>
                <a:path w="597" h="319" extrusionOk="0">
                  <a:moveTo>
                    <a:pt x="63" y="1"/>
                  </a:moveTo>
                  <a:cubicBezTo>
                    <a:pt x="57" y="1"/>
                    <a:pt x="49" y="10"/>
                    <a:pt x="37" y="28"/>
                  </a:cubicBezTo>
                  <a:cubicBezTo>
                    <a:pt x="13" y="51"/>
                    <a:pt x="1" y="75"/>
                    <a:pt x="1" y="99"/>
                  </a:cubicBezTo>
                  <a:lnTo>
                    <a:pt x="1" y="159"/>
                  </a:lnTo>
                  <a:cubicBezTo>
                    <a:pt x="13" y="159"/>
                    <a:pt x="37" y="170"/>
                    <a:pt x="49" y="170"/>
                  </a:cubicBezTo>
                  <a:cubicBezTo>
                    <a:pt x="72" y="170"/>
                    <a:pt x="72" y="206"/>
                    <a:pt x="108" y="206"/>
                  </a:cubicBezTo>
                  <a:cubicBezTo>
                    <a:pt x="120" y="206"/>
                    <a:pt x="179" y="254"/>
                    <a:pt x="215" y="278"/>
                  </a:cubicBezTo>
                  <a:cubicBezTo>
                    <a:pt x="227" y="290"/>
                    <a:pt x="263" y="313"/>
                    <a:pt x="299" y="313"/>
                  </a:cubicBezTo>
                  <a:cubicBezTo>
                    <a:pt x="310" y="317"/>
                    <a:pt x="322" y="319"/>
                    <a:pt x="334" y="319"/>
                  </a:cubicBezTo>
                  <a:cubicBezTo>
                    <a:pt x="357" y="319"/>
                    <a:pt x="378" y="313"/>
                    <a:pt x="394" y="313"/>
                  </a:cubicBezTo>
                  <a:cubicBezTo>
                    <a:pt x="435" y="313"/>
                    <a:pt x="468" y="250"/>
                    <a:pt x="507" y="250"/>
                  </a:cubicBezTo>
                  <a:cubicBezTo>
                    <a:pt x="513" y="250"/>
                    <a:pt x="519" y="251"/>
                    <a:pt x="525" y="254"/>
                  </a:cubicBezTo>
                  <a:cubicBezTo>
                    <a:pt x="537" y="254"/>
                    <a:pt x="537" y="266"/>
                    <a:pt x="560" y="266"/>
                  </a:cubicBezTo>
                  <a:cubicBezTo>
                    <a:pt x="572" y="266"/>
                    <a:pt x="596" y="266"/>
                    <a:pt x="584" y="230"/>
                  </a:cubicBezTo>
                  <a:cubicBezTo>
                    <a:pt x="572" y="218"/>
                    <a:pt x="560" y="194"/>
                    <a:pt x="537" y="182"/>
                  </a:cubicBezTo>
                  <a:cubicBezTo>
                    <a:pt x="537" y="159"/>
                    <a:pt x="525" y="147"/>
                    <a:pt x="489" y="135"/>
                  </a:cubicBezTo>
                  <a:lnTo>
                    <a:pt x="453" y="135"/>
                  </a:lnTo>
                  <a:cubicBezTo>
                    <a:pt x="441" y="147"/>
                    <a:pt x="418" y="159"/>
                    <a:pt x="406" y="159"/>
                  </a:cubicBezTo>
                  <a:cubicBezTo>
                    <a:pt x="370" y="182"/>
                    <a:pt x="358" y="182"/>
                    <a:pt x="346" y="182"/>
                  </a:cubicBezTo>
                  <a:lnTo>
                    <a:pt x="299" y="182"/>
                  </a:lnTo>
                  <a:cubicBezTo>
                    <a:pt x="275" y="182"/>
                    <a:pt x="263" y="147"/>
                    <a:pt x="263" y="147"/>
                  </a:cubicBezTo>
                  <a:cubicBezTo>
                    <a:pt x="239" y="147"/>
                    <a:pt x="215" y="135"/>
                    <a:pt x="191" y="111"/>
                  </a:cubicBezTo>
                  <a:cubicBezTo>
                    <a:pt x="168" y="87"/>
                    <a:pt x="156" y="75"/>
                    <a:pt x="120" y="51"/>
                  </a:cubicBezTo>
                  <a:cubicBezTo>
                    <a:pt x="108" y="51"/>
                    <a:pt x="72" y="39"/>
                    <a:pt x="72" y="28"/>
                  </a:cubicBezTo>
                  <a:cubicBezTo>
                    <a:pt x="72" y="10"/>
                    <a:pt x="69" y="1"/>
                    <a:pt x="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51162;p70"/>
            <p:cNvSpPr/>
            <p:nvPr/>
          </p:nvSpPr>
          <p:spPr>
            <a:xfrm>
              <a:off x="5581925" y="2845200"/>
              <a:ext cx="14975" cy="6125"/>
            </a:xfrm>
            <a:custGeom>
              <a:avLst/>
              <a:gdLst/>
              <a:ahLst/>
              <a:cxnLst/>
              <a:rect l="l" t="t" r="r" b="b"/>
              <a:pathLst>
                <a:path w="599" h="245" extrusionOk="0">
                  <a:moveTo>
                    <a:pt x="102" y="0"/>
                  </a:moveTo>
                  <a:cubicBezTo>
                    <a:pt x="96" y="0"/>
                    <a:pt x="84" y="3"/>
                    <a:pt x="72" y="9"/>
                  </a:cubicBezTo>
                  <a:cubicBezTo>
                    <a:pt x="37" y="21"/>
                    <a:pt x="37" y="21"/>
                    <a:pt x="13" y="57"/>
                  </a:cubicBezTo>
                  <a:cubicBezTo>
                    <a:pt x="1" y="81"/>
                    <a:pt x="1" y="93"/>
                    <a:pt x="1" y="116"/>
                  </a:cubicBezTo>
                  <a:cubicBezTo>
                    <a:pt x="13" y="140"/>
                    <a:pt x="25" y="140"/>
                    <a:pt x="37" y="152"/>
                  </a:cubicBezTo>
                  <a:cubicBezTo>
                    <a:pt x="60" y="176"/>
                    <a:pt x="84" y="200"/>
                    <a:pt x="120" y="200"/>
                  </a:cubicBezTo>
                  <a:cubicBezTo>
                    <a:pt x="132" y="200"/>
                    <a:pt x="203" y="212"/>
                    <a:pt x="239" y="236"/>
                  </a:cubicBezTo>
                  <a:cubicBezTo>
                    <a:pt x="251" y="241"/>
                    <a:pt x="281" y="244"/>
                    <a:pt x="312" y="244"/>
                  </a:cubicBezTo>
                  <a:cubicBezTo>
                    <a:pt x="343" y="244"/>
                    <a:pt x="376" y="241"/>
                    <a:pt x="394" y="236"/>
                  </a:cubicBezTo>
                  <a:cubicBezTo>
                    <a:pt x="430" y="236"/>
                    <a:pt x="453" y="224"/>
                    <a:pt x="477" y="188"/>
                  </a:cubicBezTo>
                  <a:cubicBezTo>
                    <a:pt x="489" y="176"/>
                    <a:pt x="501" y="140"/>
                    <a:pt x="537" y="140"/>
                  </a:cubicBezTo>
                  <a:lnTo>
                    <a:pt x="561" y="140"/>
                  </a:lnTo>
                  <a:cubicBezTo>
                    <a:pt x="564" y="143"/>
                    <a:pt x="569" y="145"/>
                    <a:pt x="573" y="145"/>
                  </a:cubicBezTo>
                  <a:cubicBezTo>
                    <a:pt x="586" y="145"/>
                    <a:pt x="599" y="134"/>
                    <a:pt x="572" y="116"/>
                  </a:cubicBezTo>
                  <a:cubicBezTo>
                    <a:pt x="561" y="105"/>
                    <a:pt x="537" y="81"/>
                    <a:pt x="513" y="69"/>
                  </a:cubicBezTo>
                  <a:cubicBezTo>
                    <a:pt x="501" y="57"/>
                    <a:pt x="489" y="57"/>
                    <a:pt x="477" y="21"/>
                  </a:cubicBezTo>
                  <a:cubicBezTo>
                    <a:pt x="453" y="21"/>
                    <a:pt x="441" y="45"/>
                    <a:pt x="430" y="45"/>
                  </a:cubicBezTo>
                  <a:cubicBezTo>
                    <a:pt x="418" y="45"/>
                    <a:pt x="418" y="69"/>
                    <a:pt x="394" y="69"/>
                  </a:cubicBezTo>
                  <a:cubicBezTo>
                    <a:pt x="382" y="81"/>
                    <a:pt x="370" y="81"/>
                    <a:pt x="358" y="81"/>
                  </a:cubicBezTo>
                  <a:lnTo>
                    <a:pt x="310" y="81"/>
                  </a:lnTo>
                  <a:cubicBezTo>
                    <a:pt x="275" y="81"/>
                    <a:pt x="263" y="69"/>
                    <a:pt x="251" y="69"/>
                  </a:cubicBezTo>
                  <a:lnTo>
                    <a:pt x="191" y="69"/>
                  </a:lnTo>
                  <a:cubicBezTo>
                    <a:pt x="156" y="69"/>
                    <a:pt x="144" y="57"/>
                    <a:pt x="132" y="45"/>
                  </a:cubicBezTo>
                  <a:cubicBezTo>
                    <a:pt x="120" y="45"/>
                    <a:pt x="96" y="21"/>
                    <a:pt x="96" y="9"/>
                  </a:cubicBezTo>
                  <a:cubicBezTo>
                    <a:pt x="108" y="3"/>
                    <a:pt x="108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51163;p70"/>
            <p:cNvSpPr/>
            <p:nvPr/>
          </p:nvSpPr>
          <p:spPr>
            <a:xfrm>
              <a:off x="5449475" y="2856775"/>
              <a:ext cx="16400" cy="5350"/>
            </a:xfrm>
            <a:custGeom>
              <a:avLst/>
              <a:gdLst/>
              <a:ahLst/>
              <a:cxnLst/>
              <a:rect l="l" t="t" r="r" b="b"/>
              <a:pathLst>
                <a:path w="656" h="214" extrusionOk="0">
                  <a:moveTo>
                    <a:pt x="516" y="0"/>
                  </a:moveTo>
                  <a:cubicBezTo>
                    <a:pt x="506" y="0"/>
                    <a:pt x="497" y="3"/>
                    <a:pt x="489" y="11"/>
                  </a:cubicBezTo>
                  <a:cubicBezTo>
                    <a:pt x="477" y="11"/>
                    <a:pt x="382" y="23"/>
                    <a:pt x="358" y="23"/>
                  </a:cubicBezTo>
                  <a:cubicBezTo>
                    <a:pt x="322" y="23"/>
                    <a:pt x="239" y="58"/>
                    <a:pt x="203" y="58"/>
                  </a:cubicBezTo>
                  <a:cubicBezTo>
                    <a:pt x="160" y="69"/>
                    <a:pt x="126" y="119"/>
                    <a:pt x="85" y="119"/>
                  </a:cubicBezTo>
                  <a:cubicBezTo>
                    <a:pt x="81" y="119"/>
                    <a:pt x="76" y="119"/>
                    <a:pt x="72" y="118"/>
                  </a:cubicBezTo>
                  <a:cubicBezTo>
                    <a:pt x="60" y="118"/>
                    <a:pt x="60" y="94"/>
                    <a:pt x="36" y="94"/>
                  </a:cubicBezTo>
                  <a:cubicBezTo>
                    <a:pt x="24" y="94"/>
                    <a:pt x="1" y="94"/>
                    <a:pt x="13" y="130"/>
                  </a:cubicBezTo>
                  <a:cubicBezTo>
                    <a:pt x="13" y="142"/>
                    <a:pt x="24" y="177"/>
                    <a:pt x="36" y="189"/>
                  </a:cubicBezTo>
                  <a:cubicBezTo>
                    <a:pt x="60" y="201"/>
                    <a:pt x="60" y="213"/>
                    <a:pt x="84" y="213"/>
                  </a:cubicBezTo>
                  <a:lnTo>
                    <a:pt x="132" y="213"/>
                  </a:lnTo>
                  <a:cubicBezTo>
                    <a:pt x="144" y="201"/>
                    <a:pt x="179" y="189"/>
                    <a:pt x="191" y="189"/>
                  </a:cubicBezTo>
                  <a:cubicBezTo>
                    <a:pt x="215" y="177"/>
                    <a:pt x="251" y="177"/>
                    <a:pt x="263" y="177"/>
                  </a:cubicBezTo>
                  <a:cubicBezTo>
                    <a:pt x="263" y="177"/>
                    <a:pt x="298" y="154"/>
                    <a:pt x="322" y="154"/>
                  </a:cubicBezTo>
                  <a:lnTo>
                    <a:pt x="394" y="154"/>
                  </a:lnTo>
                  <a:cubicBezTo>
                    <a:pt x="429" y="142"/>
                    <a:pt x="453" y="130"/>
                    <a:pt x="477" y="130"/>
                  </a:cubicBezTo>
                  <a:lnTo>
                    <a:pt x="560" y="130"/>
                  </a:lnTo>
                  <a:cubicBezTo>
                    <a:pt x="560" y="130"/>
                    <a:pt x="596" y="130"/>
                    <a:pt x="608" y="142"/>
                  </a:cubicBezTo>
                  <a:cubicBezTo>
                    <a:pt x="613" y="152"/>
                    <a:pt x="619" y="158"/>
                    <a:pt x="625" y="158"/>
                  </a:cubicBezTo>
                  <a:cubicBezTo>
                    <a:pt x="633" y="158"/>
                    <a:pt x="642" y="149"/>
                    <a:pt x="655" y="130"/>
                  </a:cubicBezTo>
                  <a:lnTo>
                    <a:pt x="655" y="46"/>
                  </a:lnTo>
                  <a:cubicBezTo>
                    <a:pt x="655" y="34"/>
                    <a:pt x="655" y="11"/>
                    <a:pt x="632" y="11"/>
                  </a:cubicBezTo>
                  <a:lnTo>
                    <a:pt x="572" y="11"/>
                  </a:lnTo>
                  <a:cubicBezTo>
                    <a:pt x="556" y="11"/>
                    <a:pt x="535" y="0"/>
                    <a:pt x="5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51164;p70"/>
            <p:cNvSpPr/>
            <p:nvPr/>
          </p:nvSpPr>
          <p:spPr>
            <a:xfrm>
              <a:off x="5132475" y="3022475"/>
              <a:ext cx="79125" cy="28375"/>
            </a:xfrm>
            <a:custGeom>
              <a:avLst/>
              <a:gdLst/>
              <a:ahLst/>
              <a:cxnLst/>
              <a:rect l="l" t="t" r="r" b="b"/>
              <a:pathLst>
                <a:path w="3165" h="1135" extrusionOk="0">
                  <a:moveTo>
                    <a:pt x="23" y="1"/>
                  </a:moveTo>
                  <a:cubicBezTo>
                    <a:pt x="19" y="1"/>
                    <a:pt x="15" y="1"/>
                    <a:pt x="12" y="3"/>
                  </a:cubicBezTo>
                  <a:cubicBezTo>
                    <a:pt x="0" y="14"/>
                    <a:pt x="0" y="62"/>
                    <a:pt x="0" y="74"/>
                  </a:cubicBezTo>
                  <a:cubicBezTo>
                    <a:pt x="0" y="101"/>
                    <a:pt x="7" y="114"/>
                    <a:pt x="16" y="114"/>
                  </a:cubicBezTo>
                  <a:cubicBezTo>
                    <a:pt x="18" y="114"/>
                    <a:pt x="21" y="113"/>
                    <a:pt x="24" y="110"/>
                  </a:cubicBezTo>
                  <a:cubicBezTo>
                    <a:pt x="96" y="145"/>
                    <a:pt x="191" y="181"/>
                    <a:pt x="274" y="193"/>
                  </a:cubicBezTo>
                  <a:cubicBezTo>
                    <a:pt x="370" y="205"/>
                    <a:pt x="512" y="205"/>
                    <a:pt x="632" y="205"/>
                  </a:cubicBezTo>
                  <a:cubicBezTo>
                    <a:pt x="798" y="205"/>
                    <a:pt x="929" y="229"/>
                    <a:pt x="1048" y="241"/>
                  </a:cubicBezTo>
                  <a:cubicBezTo>
                    <a:pt x="1072" y="241"/>
                    <a:pt x="1132" y="241"/>
                    <a:pt x="1203" y="253"/>
                  </a:cubicBezTo>
                  <a:cubicBezTo>
                    <a:pt x="1274" y="264"/>
                    <a:pt x="1370" y="288"/>
                    <a:pt x="1441" y="300"/>
                  </a:cubicBezTo>
                  <a:cubicBezTo>
                    <a:pt x="1644" y="348"/>
                    <a:pt x="1810" y="419"/>
                    <a:pt x="1870" y="431"/>
                  </a:cubicBezTo>
                  <a:cubicBezTo>
                    <a:pt x="1965" y="479"/>
                    <a:pt x="2156" y="538"/>
                    <a:pt x="2239" y="586"/>
                  </a:cubicBezTo>
                  <a:cubicBezTo>
                    <a:pt x="2406" y="669"/>
                    <a:pt x="2513" y="717"/>
                    <a:pt x="2656" y="824"/>
                  </a:cubicBezTo>
                  <a:cubicBezTo>
                    <a:pt x="2715" y="860"/>
                    <a:pt x="2858" y="955"/>
                    <a:pt x="2894" y="1003"/>
                  </a:cubicBezTo>
                  <a:cubicBezTo>
                    <a:pt x="2953" y="1074"/>
                    <a:pt x="3013" y="1122"/>
                    <a:pt x="3096" y="1134"/>
                  </a:cubicBezTo>
                  <a:cubicBezTo>
                    <a:pt x="3106" y="1134"/>
                    <a:pt x="3117" y="1135"/>
                    <a:pt x="3126" y="1135"/>
                  </a:cubicBezTo>
                  <a:cubicBezTo>
                    <a:pt x="3148" y="1135"/>
                    <a:pt x="3164" y="1128"/>
                    <a:pt x="3156" y="1086"/>
                  </a:cubicBezTo>
                  <a:cubicBezTo>
                    <a:pt x="3132" y="1062"/>
                    <a:pt x="3120" y="1003"/>
                    <a:pt x="3072" y="967"/>
                  </a:cubicBezTo>
                  <a:cubicBezTo>
                    <a:pt x="3001" y="907"/>
                    <a:pt x="2929" y="860"/>
                    <a:pt x="2858" y="800"/>
                  </a:cubicBezTo>
                  <a:cubicBezTo>
                    <a:pt x="2715" y="717"/>
                    <a:pt x="2596" y="610"/>
                    <a:pt x="2453" y="550"/>
                  </a:cubicBezTo>
                  <a:cubicBezTo>
                    <a:pt x="2406" y="538"/>
                    <a:pt x="2286" y="479"/>
                    <a:pt x="2156" y="419"/>
                  </a:cubicBezTo>
                  <a:cubicBezTo>
                    <a:pt x="2025" y="360"/>
                    <a:pt x="1870" y="312"/>
                    <a:pt x="1798" y="288"/>
                  </a:cubicBezTo>
                  <a:cubicBezTo>
                    <a:pt x="1727" y="253"/>
                    <a:pt x="1572" y="205"/>
                    <a:pt x="1405" y="181"/>
                  </a:cubicBezTo>
                  <a:cubicBezTo>
                    <a:pt x="1251" y="145"/>
                    <a:pt x="1096" y="133"/>
                    <a:pt x="1013" y="122"/>
                  </a:cubicBezTo>
                  <a:lnTo>
                    <a:pt x="620" y="122"/>
                  </a:lnTo>
                  <a:cubicBezTo>
                    <a:pt x="489" y="122"/>
                    <a:pt x="358" y="122"/>
                    <a:pt x="262" y="86"/>
                  </a:cubicBezTo>
                  <a:cubicBezTo>
                    <a:pt x="239" y="74"/>
                    <a:pt x="215" y="62"/>
                    <a:pt x="191" y="50"/>
                  </a:cubicBezTo>
                  <a:cubicBezTo>
                    <a:pt x="159" y="40"/>
                    <a:pt x="61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51165;p70"/>
            <p:cNvSpPr/>
            <p:nvPr/>
          </p:nvSpPr>
          <p:spPr>
            <a:xfrm>
              <a:off x="5218800" y="3057225"/>
              <a:ext cx="6275" cy="10100"/>
            </a:xfrm>
            <a:custGeom>
              <a:avLst/>
              <a:gdLst/>
              <a:ahLst/>
              <a:cxnLst/>
              <a:rect l="l" t="t" r="r" b="b"/>
              <a:pathLst>
                <a:path w="251" h="404" extrusionOk="0">
                  <a:moveTo>
                    <a:pt x="105" y="1"/>
                  </a:moveTo>
                  <a:cubicBezTo>
                    <a:pt x="100" y="1"/>
                    <a:pt x="93" y="2"/>
                    <a:pt x="84" y="6"/>
                  </a:cubicBezTo>
                  <a:cubicBezTo>
                    <a:pt x="72" y="6"/>
                    <a:pt x="36" y="29"/>
                    <a:pt x="24" y="41"/>
                  </a:cubicBezTo>
                  <a:cubicBezTo>
                    <a:pt x="12" y="53"/>
                    <a:pt x="0" y="77"/>
                    <a:pt x="12" y="89"/>
                  </a:cubicBezTo>
                  <a:cubicBezTo>
                    <a:pt x="0" y="101"/>
                    <a:pt x="0" y="113"/>
                    <a:pt x="0" y="137"/>
                  </a:cubicBezTo>
                  <a:cubicBezTo>
                    <a:pt x="0" y="137"/>
                    <a:pt x="12" y="148"/>
                    <a:pt x="12" y="160"/>
                  </a:cubicBezTo>
                  <a:cubicBezTo>
                    <a:pt x="12" y="172"/>
                    <a:pt x="24" y="196"/>
                    <a:pt x="24" y="208"/>
                  </a:cubicBezTo>
                  <a:lnTo>
                    <a:pt x="48" y="232"/>
                  </a:lnTo>
                  <a:cubicBezTo>
                    <a:pt x="72" y="244"/>
                    <a:pt x="72" y="279"/>
                    <a:pt x="72" y="279"/>
                  </a:cubicBezTo>
                  <a:cubicBezTo>
                    <a:pt x="72" y="279"/>
                    <a:pt x="96" y="291"/>
                    <a:pt x="96" y="315"/>
                  </a:cubicBezTo>
                  <a:cubicBezTo>
                    <a:pt x="96" y="327"/>
                    <a:pt x="107" y="339"/>
                    <a:pt x="107" y="351"/>
                  </a:cubicBezTo>
                  <a:cubicBezTo>
                    <a:pt x="107" y="351"/>
                    <a:pt x="131" y="375"/>
                    <a:pt x="107" y="387"/>
                  </a:cubicBezTo>
                  <a:cubicBezTo>
                    <a:pt x="99" y="395"/>
                    <a:pt x="97" y="403"/>
                    <a:pt x="113" y="403"/>
                  </a:cubicBezTo>
                  <a:cubicBezTo>
                    <a:pt x="119" y="403"/>
                    <a:pt x="129" y="402"/>
                    <a:pt x="143" y="398"/>
                  </a:cubicBezTo>
                  <a:cubicBezTo>
                    <a:pt x="155" y="398"/>
                    <a:pt x="167" y="387"/>
                    <a:pt x="203" y="375"/>
                  </a:cubicBezTo>
                  <a:cubicBezTo>
                    <a:pt x="227" y="351"/>
                    <a:pt x="250" y="339"/>
                    <a:pt x="250" y="339"/>
                  </a:cubicBezTo>
                  <a:cubicBezTo>
                    <a:pt x="250" y="327"/>
                    <a:pt x="227" y="327"/>
                    <a:pt x="227" y="303"/>
                  </a:cubicBezTo>
                  <a:cubicBezTo>
                    <a:pt x="227" y="291"/>
                    <a:pt x="227" y="279"/>
                    <a:pt x="215" y="267"/>
                  </a:cubicBezTo>
                  <a:cubicBezTo>
                    <a:pt x="203" y="244"/>
                    <a:pt x="179" y="208"/>
                    <a:pt x="179" y="196"/>
                  </a:cubicBezTo>
                  <a:cubicBezTo>
                    <a:pt x="179" y="172"/>
                    <a:pt x="131" y="137"/>
                    <a:pt x="131" y="113"/>
                  </a:cubicBezTo>
                  <a:cubicBezTo>
                    <a:pt x="131" y="89"/>
                    <a:pt x="72" y="77"/>
                    <a:pt x="84" y="41"/>
                  </a:cubicBezTo>
                  <a:lnTo>
                    <a:pt x="96" y="29"/>
                  </a:lnTo>
                  <a:cubicBezTo>
                    <a:pt x="113" y="12"/>
                    <a:pt x="118" y="1"/>
                    <a:pt x="1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51166;p70"/>
            <p:cNvSpPr/>
            <p:nvPr/>
          </p:nvSpPr>
          <p:spPr>
            <a:xfrm>
              <a:off x="5429525" y="3159675"/>
              <a:ext cx="17000" cy="29025"/>
            </a:xfrm>
            <a:custGeom>
              <a:avLst/>
              <a:gdLst/>
              <a:ahLst/>
              <a:cxnLst/>
              <a:rect l="l" t="t" r="r" b="b"/>
              <a:pathLst>
                <a:path w="680" h="1161" extrusionOk="0">
                  <a:moveTo>
                    <a:pt x="68" y="0"/>
                  </a:moveTo>
                  <a:cubicBezTo>
                    <a:pt x="57" y="0"/>
                    <a:pt x="49" y="3"/>
                    <a:pt x="37" y="15"/>
                  </a:cubicBezTo>
                  <a:cubicBezTo>
                    <a:pt x="13" y="39"/>
                    <a:pt x="1" y="63"/>
                    <a:pt x="1" y="75"/>
                  </a:cubicBezTo>
                  <a:cubicBezTo>
                    <a:pt x="1" y="122"/>
                    <a:pt x="25" y="158"/>
                    <a:pt x="37" y="182"/>
                  </a:cubicBezTo>
                  <a:cubicBezTo>
                    <a:pt x="49" y="241"/>
                    <a:pt x="60" y="301"/>
                    <a:pt x="96" y="349"/>
                  </a:cubicBezTo>
                  <a:cubicBezTo>
                    <a:pt x="120" y="384"/>
                    <a:pt x="180" y="527"/>
                    <a:pt x="215" y="587"/>
                  </a:cubicBezTo>
                  <a:cubicBezTo>
                    <a:pt x="227" y="646"/>
                    <a:pt x="334" y="777"/>
                    <a:pt x="358" y="837"/>
                  </a:cubicBezTo>
                  <a:cubicBezTo>
                    <a:pt x="394" y="920"/>
                    <a:pt x="513" y="991"/>
                    <a:pt x="525" y="1063"/>
                  </a:cubicBezTo>
                  <a:lnTo>
                    <a:pt x="525" y="1111"/>
                  </a:lnTo>
                  <a:cubicBezTo>
                    <a:pt x="525" y="1121"/>
                    <a:pt x="544" y="1160"/>
                    <a:pt x="573" y="1160"/>
                  </a:cubicBezTo>
                  <a:cubicBezTo>
                    <a:pt x="577" y="1160"/>
                    <a:pt x="580" y="1159"/>
                    <a:pt x="584" y="1158"/>
                  </a:cubicBezTo>
                  <a:cubicBezTo>
                    <a:pt x="620" y="1158"/>
                    <a:pt x="632" y="1122"/>
                    <a:pt x="644" y="1111"/>
                  </a:cubicBezTo>
                  <a:cubicBezTo>
                    <a:pt x="656" y="1099"/>
                    <a:pt x="680" y="1075"/>
                    <a:pt x="656" y="1063"/>
                  </a:cubicBezTo>
                  <a:lnTo>
                    <a:pt x="620" y="968"/>
                  </a:lnTo>
                  <a:cubicBezTo>
                    <a:pt x="596" y="944"/>
                    <a:pt x="572" y="896"/>
                    <a:pt x="537" y="872"/>
                  </a:cubicBezTo>
                  <a:cubicBezTo>
                    <a:pt x="513" y="813"/>
                    <a:pt x="477" y="777"/>
                    <a:pt x="465" y="730"/>
                  </a:cubicBezTo>
                  <a:cubicBezTo>
                    <a:pt x="465" y="718"/>
                    <a:pt x="418" y="658"/>
                    <a:pt x="394" y="610"/>
                  </a:cubicBezTo>
                  <a:cubicBezTo>
                    <a:pt x="346" y="539"/>
                    <a:pt x="334" y="480"/>
                    <a:pt x="322" y="468"/>
                  </a:cubicBezTo>
                  <a:cubicBezTo>
                    <a:pt x="299" y="444"/>
                    <a:pt x="251" y="384"/>
                    <a:pt x="239" y="349"/>
                  </a:cubicBezTo>
                  <a:cubicBezTo>
                    <a:pt x="215" y="289"/>
                    <a:pt x="191" y="241"/>
                    <a:pt x="180" y="182"/>
                  </a:cubicBezTo>
                  <a:cubicBezTo>
                    <a:pt x="168" y="158"/>
                    <a:pt x="156" y="110"/>
                    <a:pt x="156" y="75"/>
                  </a:cubicBezTo>
                  <a:cubicBezTo>
                    <a:pt x="168" y="39"/>
                    <a:pt x="156" y="15"/>
                    <a:pt x="108" y="3"/>
                  </a:cubicBezTo>
                  <a:cubicBezTo>
                    <a:pt x="90" y="3"/>
                    <a:pt x="78" y="0"/>
                    <a:pt x="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51167;p70"/>
            <p:cNvSpPr/>
            <p:nvPr/>
          </p:nvSpPr>
          <p:spPr>
            <a:xfrm>
              <a:off x="5448875" y="3167175"/>
              <a:ext cx="6275" cy="10250"/>
            </a:xfrm>
            <a:custGeom>
              <a:avLst/>
              <a:gdLst/>
              <a:ahLst/>
              <a:cxnLst/>
              <a:rect l="l" t="t" r="r" b="b"/>
              <a:pathLst>
                <a:path w="251" h="410" extrusionOk="0">
                  <a:moveTo>
                    <a:pt x="120" y="1"/>
                  </a:moveTo>
                  <a:cubicBezTo>
                    <a:pt x="96" y="1"/>
                    <a:pt x="84" y="1"/>
                    <a:pt x="48" y="13"/>
                  </a:cubicBezTo>
                  <a:cubicBezTo>
                    <a:pt x="25" y="37"/>
                    <a:pt x="1" y="49"/>
                    <a:pt x="1" y="49"/>
                  </a:cubicBezTo>
                  <a:cubicBezTo>
                    <a:pt x="1" y="60"/>
                    <a:pt x="25" y="60"/>
                    <a:pt x="25" y="84"/>
                  </a:cubicBezTo>
                  <a:cubicBezTo>
                    <a:pt x="25" y="108"/>
                    <a:pt x="25" y="120"/>
                    <a:pt x="37" y="144"/>
                  </a:cubicBezTo>
                  <a:cubicBezTo>
                    <a:pt x="48" y="144"/>
                    <a:pt x="60" y="203"/>
                    <a:pt x="60" y="215"/>
                  </a:cubicBezTo>
                  <a:cubicBezTo>
                    <a:pt x="60" y="227"/>
                    <a:pt x="96" y="287"/>
                    <a:pt x="96" y="299"/>
                  </a:cubicBezTo>
                  <a:cubicBezTo>
                    <a:pt x="108" y="322"/>
                    <a:pt x="168" y="346"/>
                    <a:pt x="144" y="382"/>
                  </a:cubicBezTo>
                  <a:cubicBezTo>
                    <a:pt x="120" y="382"/>
                    <a:pt x="120" y="394"/>
                    <a:pt x="108" y="394"/>
                  </a:cubicBezTo>
                  <a:cubicBezTo>
                    <a:pt x="98" y="394"/>
                    <a:pt x="97" y="409"/>
                    <a:pt x="108" y="409"/>
                  </a:cubicBezTo>
                  <a:cubicBezTo>
                    <a:pt x="111" y="409"/>
                    <a:pt x="115" y="408"/>
                    <a:pt x="120" y="406"/>
                  </a:cubicBezTo>
                  <a:cubicBezTo>
                    <a:pt x="156" y="394"/>
                    <a:pt x="179" y="382"/>
                    <a:pt x="203" y="382"/>
                  </a:cubicBezTo>
                  <a:cubicBezTo>
                    <a:pt x="210" y="368"/>
                    <a:pt x="217" y="362"/>
                    <a:pt x="224" y="362"/>
                  </a:cubicBezTo>
                  <a:cubicBezTo>
                    <a:pt x="229" y="362"/>
                    <a:pt x="234" y="365"/>
                    <a:pt x="239" y="370"/>
                  </a:cubicBezTo>
                  <a:cubicBezTo>
                    <a:pt x="239" y="370"/>
                    <a:pt x="251" y="358"/>
                    <a:pt x="251" y="346"/>
                  </a:cubicBezTo>
                  <a:cubicBezTo>
                    <a:pt x="251" y="334"/>
                    <a:pt x="239" y="310"/>
                    <a:pt x="239" y="299"/>
                  </a:cubicBezTo>
                  <a:cubicBezTo>
                    <a:pt x="227" y="287"/>
                    <a:pt x="227" y="275"/>
                    <a:pt x="227" y="251"/>
                  </a:cubicBezTo>
                  <a:cubicBezTo>
                    <a:pt x="227" y="251"/>
                    <a:pt x="215" y="227"/>
                    <a:pt x="215" y="215"/>
                  </a:cubicBezTo>
                  <a:cubicBezTo>
                    <a:pt x="203" y="180"/>
                    <a:pt x="203" y="156"/>
                    <a:pt x="203" y="156"/>
                  </a:cubicBezTo>
                  <a:cubicBezTo>
                    <a:pt x="203" y="144"/>
                    <a:pt x="168" y="120"/>
                    <a:pt x="168" y="108"/>
                  </a:cubicBezTo>
                  <a:cubicBezTo>
                    <a:pt x="156" y="84"/>
                    <a:pt x="156" y="84"/>
                    <a:pt x="156" y="49"/>
                  </a:cubicBezTo>
                  <a:cubicBezTo>
                    <a:pt x="156" y="49"/>
                    <a:pt x="144" y="37"/>
                    <a:pt x="156" y="13"/>
                  </a:cubicBezTo>
                  <a:cubicBezTo>
                    <a:pt x="168" y="1"/>
                    <a:pt x="168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51168;p70"/>
            <p:cNvSpPr/>
            <p:nvPr/>
          </p:nvSpPr>
          <p:spPr>
            <a:xfrm>
              <a:off x="5461375" y="3168150"/>
              <a:ext cx="9550" cy="20100"/>
            </a:xfrm>
            <a:custGeom>
              <a:avLst/>
              <a:gdLst/>
              <a:ahLst/>
              <a:cxnLst/>
              <a:rect l="l" t="t" r="r" b="b"/>
              <a:pathLst>
                <a:path w="382" h="804" extrusionOk="0">
                  <a:moveTo>
                    <a:pt x="78" y="1"/>
                  </a:moveTo>
                  <a:cubicBezTo>
                    <a:pt x="66" y="1"/>
                    <a:pt x="54" y="4"/>
                    <a:pt x="37" y="10"/>
                  </a:cubicBezTo>
                  <a:cubicBezTo>
                    <a:pt x="13" y="21"/>
                    <a:pt x="1" y="33"/>
                    <a:pt x="1" y="57"/>
                  </a:cubicBezTo>
                  <a:cubicBezTo>
                    <a:pt x="1" y="81"/>
                    <a:pt x="13" y="93"/>
                    <a:pt x="13" y="129"/>
                  </a:cubicBezTo>
                  <a:cubicBezTo>
                    <a:pt x="13" y="176"/>
                    <a:pt x="13" y="212"/>
                    <a:pt x="25" y="248"/>
                  </a:cubicBezTo>
                  <a:cubicBezTo>
                    <a:pt x="37" y="260"/>
                    <a:pt x="72" y="367"/>
                    <a:pt x="84" y="414"/>
                  </a:cubicBezTo>
                  <a:cubicBezTo>
                    <a:pt x="84" y="450"/>
                    <a:pt x="144" y="545"/>
                    <a:pt x="156" y="593"/>
                  </a:cubicBezTo>
                  <a:cubicBezTo>
                    <a:pt x="191" y="629"/>
                    <a:pt x="263" y="676"/>
                    <a:pt x="263" y="736"/>
                  </a:cubicBezTo>
                  <a:cubicBezTo>
                    <a:pt x="263" y="736"/>
                    <a:pt x="251" y="748"/>
                    <a:pt x="251" y="772"/>
                  </a:cubicBezTo>
                  <a:cubicBezTo>
                    <a:pt x="251" y="781"/>
                    <a:pt x="258" y="803"/>
                    <a:pt x="277" y="803"/>
                  </a:cubicBezTo>
                  <a:cubicBezTo>
                    <a:pt x="283" y="803"/>
                    <a:pt x="290" y="801"/>
                    <a:pt x="299" y="795"/>
                  </a:cubicBezTo>
                  <a:cubicBezTo>
                    <a:pt x="310" y="783"/>
                    <a:pt x="334" y="772"/>
                    <a:pt x="358" y="760"/>
                  </a:cubicBezTo>
                  <a:lnTo>
                    <a:pt x="382" y="724"/>
                  </a:lnTo>
                  <a:cubicBezTo>
                    <a:pt x="382" y="712"/>
                    <a:pt x="382" y="676"/>
                    <a:pt x="370" y="664"/>
                  </a:cubicBezTo>
                  <a:cubicBezTo>
                    <a:pt x="346" y="629"/>
                    <a:pt x="334" y="617"/>
                    <a:pt x="322" y="593"/>
                  </a:cubicBezTo>
                  <a:cubicBezTo>
                    <a:pt x="287" y="557"/>
                    <a:pt x="287" y="533"/>
                    <a:pt x="275" y="498"/>
                  </a:cubicBezTo>
                  <a:cubicBezTo>
                    <a:pt x="275" y="498"/>
                    <a:pt x="251" y="462"/>
                    <a:pt x="239" y="426"/>
                  </a:cubicBezTo>
                  <a:cubicBezTo>
                    <a:pt x="215" y="379"/>
                    <a:pt x="203" y="331"/>
                    <a:pt x="203" y="319"/>
                  </a:cubicBezTo>
                  <a:cubicBezTo>
                    <a:pt x="191" y="295"/>
                    <a:pt x="156" y="260"/>
                    <a:pt x="156" y="236"/>
                  </a:cubicBezTo>
                  <a:cubicBezTo>
                    <a:pt x="156" y="200"/>
                    <a:pt x="144" y="176"/>
                    <a:pt x="144" y="129"/>
                  </a:cubicBezTo>
                  <a:cubicBezTo>
                    <a:pt x="144" y="93"/>
                    <a:pt x="132" y="69"/>
                    <a:pt x="144" y="57"/>
                  </a:cubicBezTo>
                  <a:cubicBezTo>
                    <a:pt x="156" y="33"/>
                    <a:pt x="156" y="21"/>
                    <a:pt x="120" y="10"/>
                  </a:cubicBezTo>
                  <a:cubicBezTo>
                    <a:pt x="102" y="4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51169;p70"/>
            <p:cNvSpPr/>
            <p:nvPr/>
          </p:nvSpPr>
          <p:spPr>
            <a:xfrm>
              <a:off x="5474775" y="3174400"/>
              <a:ext cx="11050" cy="7400"/>
            </a:xfrm>
            <a:custGeom>
              <a:avLst/>
              <a:gdLst/>
              <a:ahLst/>
              <a:cxnLst/>
              <a:rect l="l" t="t" r="r" b="b"/>
              <a:pathLst>
                <a:path w="442" h="296" extrusionOk="0">
                  <a:moveTo>
                    <a:pt x="45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13" y="45"/>
                    <a:pt x="13" y="57"/>
                    <a:pt x="13" y="69"/>
                  </a:cubicBezTo>
                  <a:cubicBezTo>
                    <a:pt x="13" y="105"/>
                    <a:pt x="1" y="129"/>
                    <a:pt x="24" y="164"/>
                  </a:cubicBezTo>
                  <a:cubicBezTo>
                    <a:pt x="24" y="164"/>
                    <a:pt x="36" y="188"/>
                    <a:pt x="60" y="212"/>
                  </a:cubicBezTo>
                  <a:cubicBezTo>
                    <a:pt x="72" y="236"/>
                    <a:pt x="84" y="248"/>
                    <a:pt x="96" y="272"/>
                  </a:cubicBezTo>
                  <a:cubicBezTo>
                    <a:pt x="108" y="283"/>
                    <a:pt x="144" y="295"/>
                    <a:pt x="179" y="295"/>
                  </a:cubicBezTo>
                  <a:lnTo>
                    <a:pt x="251" y="295"/>
                  </a:lnTo>
                  <a:cubicBezTo>
                    <a:pt x="263" y="295"/>
                    <a:pt x="298" y="283"/>
                    <a:pt x="310" y="272"/>
                  </a:cubicBezTo>
                  <a:cubicBezTo>
                    <a:pt x="322" y="248"/>
                    <a:pt x="334" y="236"/>
                    <a:pt x="370" y="236"/>
                  </a:cubicBezTo>
                  <a:cubicBezTo>
                    <a:pt x="370" y="236"/>
                    <a:pt x="382" y="248"/>
                    <a:pt x="394" y="248"/>
                  </a:cubicBezTo>
                  <a:cubicBezTo>
                    <a:pt x="417" y="248"/>
                    <a:pt x="441" y="236"/>
                    <a:pt x="417" y="212"/>
                  </a:cubicBezTo>
                  <a:cubicBezTo>
                    <a:pt x="394" y="188"/>
                    <a:pt x="370" y="176"/>
                    <a:pt x="358" y="164"/>
                  </a:cubicBezTo>
                  <a:cubicBezTo>
                    <a:pt x="334" y="152"/>
                    <a:pt x="322" y="152"/>
                    <a:pt x="322" y="152"/>
                  </a:cubicBezTo>
                  <a:lnTo>
                    <a:pt x="298" y="152"/>
                  </a:lnTo>
                  <a:cubicBezTo>
                    <a:pt x="275" y="152"/>
                    <a:pt x="275" y="164"/>
                    <a:pt x="263" y="164"/>
                  </a:cubicBezTo>
                  <a:lnTo>
                    <a:pt x="203" y="164"/>
                  </a:lnTo>
                  <a:cubicBezTo>
                    <a:pt x="191" y="152"/>
                    <a:pt x="191" y="129"/>
                    <a:pt x="191" y="129"/>
                  </a:cubicBezTo>
                  <a:cubicBezTo>
                    <a:pt x="191" y="129"/>
                    <a:pt x="155" y="129"/>
                    <a:pt x="155" y="117"/>
                  </a:cubicBezTo>
                  <a:lnTo>
                    <a:pt x="155" y="69"/>
                  </a:lnTo>
                  <a:cubicBezTo>
                    <a:pt x="155" y="69"/>
                    <a:pt x="155" y="57"/>
                    <a:pt x="179" y="57"/>
                  </a:cubicBezTo>
                  <a:cubicBezTo>
                    <a:pt x="203" y="57"/>
                    <a:pt x="191" y="57"/>
                    <a:pt x="155" y="45"/>
                  </a:cubicBezTo>
                  <a:cubicBezTo>
                    <a:pt x="132" y="33"/>
                    <a:pt x="120" y="33"/>
                    <a:pt x="84" y="10"/>
                  </a:cubicBezTo>
                  <a:cubicBezTo>
                    <a:pt x="72" y="4"/>
                    <a:pt x="57" y="1"/>
                    <a:pt x="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51170;p70"/>
            <p:cNvSpPr/>
            <p:nvPr/>
          </p:nvSpPr>
          <p:spPr>
            <a:xfrm>
              <a:off x="5459300" y="3116275"/>
              <a:ext cx="5075" cy="6125"/>
            </a:xfrm>
            <a:custGeom>
              <a:avLst/>
              <a:gdLst/>
              <a:ahLst/>
              <a:cxnLst/>
              <a:rect l="l" t="t" r="r" b="b"/>
              <a:pathLst>
                <a:path w="203" h="245" extrusionOk="0">
                  <a:moveTo>
                    <a:pt x="60" y="1"/>
                  </a:moveTo>
                  <a:cubicBezTo>
                    <a:pt x="48" y="1"/>
                    <a:pt x="24" y="13"/>
                    <a:pt x="24" y="13"/>
                  </a:cubicBezTo>
                  <a:lnTo>
                    <a:pt x="24" y="37"/>
                  </a:lnTo>
                  <a:cubicBezTo>
                    <a:pt x="24" y="37"/>
                    <a:pt x="1" y="49"/>
                    <a:pt x="24" y="60"/>
                  </a:cubicBezTo>
                  <a:cubicBezTo>
                    <a:pt x="36" y="60"/>
                    <a:pt x="36" y="96"/>
                    <a:pt x="36" y="108"/>
                  </a:cubicBezTo>
                  <a:cubicBezTo>
                    <a:pt x="36" y="120"/>
                    <a:pt x="48" y="156"/>
                    <a:pt x="48" y="168"/>
                  </a:cubicBezTo>
                  <a:cubicBezTo>
                    <a:pt x="48" y="180"/>
                    <a:pt x="108" y="180"/>
                    <a:pt x="84" y="215"/>
                  </a:cubicBezTo>
                  <a:cubicBezTo>
                    <a:pt x="60" y="215"/>
                    <a:pt x="60" y="227"/>
                    <a:pt x="48" y="227"/>
                  </a:cubicBezTo>
                  <a:cubicBezTo>
                    <a:pt x="40" y="236"/>
                    <a:pt x="37" y="244"/>
                    <a:pt x="45" y="244"/>
                  </a:cubicBezTo>
                  <a:cubicBezTo>
                    <a:pt x="48" y="244"/>
                    <a:pt x="53" y="243"/>
                    <a:pt x="60" y="239"/>
                  </a:cubicBezTo>
                  <a:cubicBezTo>
                    <a:pt x="96" y="227"/>
                    <a:pt x="120" y="215"/>
                    <a:pt x="143" y="215"/>
                  </a:cubicBezTo>
                  <a:cubicBezTo>
                    <a:pt x="159" y="215"/>
                    <a:pt x="170" y="205"/>
                    <a:pt x="175" y="205"/>
                  </a:cubicBezTo>
                  <a:cubicBezTo>
                    <a:pt x="178" y="205"/>
                    <a:pt x="179" y="207"/>
                    <a:pt x="179" y="215"/>
                  </a:cubicBezTo>
                  <a:cubicBezTo>
                    <a:pt x="179" y="191"/>
                    <a:pt x="203" y="180"/>
                    <a:pt x="203" y="180"/>
                  </a:cubicBezTo>
                  <a:lnTo>
                    <a:pt x="179" y="168"/>
                  </a:lnTo>
                  <a:lnTo>
                    <a:pt x="179" y="132"/>
                  </a:lnTo>
                  <a:cubicBezTo>
                    <a:pt x="179" y="132"/>
                    <a:pt x="167" y="132"/>
                    <a:pt x="167" y="120"/>
                  </a:cubicBezTo>
                  <a:lnTo>
                    <a:pt x="167" y="96"/>
                  </a:lnTo>
                  <a:cubicBezTo>
                    <a:pt x="167" y="72"/>
                    <a:pt x="155" y="60"/>
                    <a:pt x="155" y="60"/>
                  </a:cubicBezTo>
                  <a:lnTo>
                    <a:pt x="155" y="37"/>
                  </a:lnTo>
                  <a:cubicBezTo>
                    <a:pt x="155" y="37"/>
                    <a:pt x="155" y="13"/>
                    <a:pt x="167" y="13"/>
                  </a:cubicBezTo>
                  <a:cubicBezTo>
                    <a:pt x="179" y="13"/>
                    <a:pt x="179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51171;p70"/>
            <p:cNvSpPr/>
            <p:nvPr/>
          </p:nvSpPr>
          <p:spPr>
            <a:xfrm>
              <a:off x="5459300" y="3115100"/>
              <a:ext cx="5375" cy="11000"/>
            </a:xfrm>
            <a:custGeom>
              <a:avLst/>
              <a:gdLst/>
              <a:ahLst/>
              <a:cxnLst/>
              <a:rect l="l" t="t" r="r" b="b"/>
              <a:pathLst>
                <a:path w="215" h="440" extrusionOk="0">
                  <a:moveTo>
                    <a:pt x="60" y="0"/>
                  </a:moveTo>
                  <a:cubicBezTo>
                    <a:pt x="48" y="0"/>
                    <a:pt x="24" y="12"/>
                    <a:pt x="24" y="12"/>
                  </a:cubicBezTo>
                  <a:lnTo>
                    <a:pt x="24" y="48"/>
                  </a:lnTo>
                  <a:cubicBezTo>
                    <a:pt x="24" y="60"/>
                    <a:pt x="1" y="96"/>
                    <a:pt x="24" y="107"/>
                  </a:cubicBezTo>
                  <a:cubicBezTo>
                    <a:pt x="36" y="119"/>
                    <a:pt x="36" y="167"/>
                    <a:pt x="36" y="191"/>
                  </a:cubicBezTo>
                  <a:cubicBezTo>
                    <a:pt x="36" y="227"/>
                    <a:pt x="60" y="286"/>
                    <a:pt x="60" y="298"/>
                  </a:cubicBezTo>
                  <a:cubicBezTo>
                    <a:pt x="60" y="334"/>
                    <a:pt x="120" y="358"/>
                    <a:pt x="108" y="393"/>
                  </a:cubicBezTo>
                  <a:cubicBezTo>
                    <a:pt x="108" y="405"/>
                    <a:pt x="96" y="405"/>
                    <a:pt x="96" y="417"/>
                  </a:cubicBezTo>
                  <a:cubicBezTo>
                    <a:pt x="96" y="425"/>
                    <a:pt x="96" y="439"/>
                    <a:pt x="104" y="439"/>
                  </a:cubicBezTo>
                  <a:cubicBezTo>
                    <a:pt x="107" y="439"/>
                    <a:pt x="112" y="436"/>
                    <a:pt x="120" y="429"/>
                  </a:cubicBezTo>
                  <a:cubicBezTo>
                    <a:pt x="143" y="417"/>
                    <a:pt x="167" y="405"/>
                    <a:pt x="179" y="393"/>
                  </a:cubicBezTo>
                  <a:cubicBezTo>
                    <a:pt x="203" y="381"/>
                    <a:pt x="215" y="381"/>
                    <a:pt x="179" y="358"/>
                  </a:cubicBezTo>
                  <a:cubicBezTo>
                    <a:pt x="191" y="358"/>
                    <a:pt x="191" y="346"/>
                    <a:pt x="191" y="334"/>
                  </a:cubicBezTo>
                  <a:cubicBezTo>
                    <a:pt x="191" y="334"/>
                    <a:pt x="179" y="310"/>
                    <a:pt x="179" y="298"/>
                  </a:cubicBezTo>
                  <a:cubicBezTo>
                    <a:pt x="167" y="286"/>
                    <a:pt x="167" y="274"/>
                    <a:pt x="167" y="250"/>
                  </a:cubicBezTo>
                  <a:cubicBezTo>
                    <a:pt x="167" y="238"/>
                    <a:pt x="155" y="227"/>
                    <a:pt x="155" y="215"/>
                  </a:cubicBezTo>
                  <a:lnTo>
                    <a:pt x="155" y="167"/>
                  </a:lnTo>
                  <a:cubicBezTo>
                    <a:pt x="155" y="155"/>
                    <a:pt x="132" y="131"/>
                    <a:pt x="132" y="119"/>
                  </a:cubicBezTo>
                  <a:lnTo>
                    <a:pt x="132" y="72"/>
                  </a:lnTo>
                  <a:cubicBezTo>
                    <a:pt x="132" y="72"/>
                    <a:pt x="132" y="48"/>
                    <a:pt x="155" y="48"/>
                  </a:cubicBezTo>
                  <a:cubicBezTo>
                    <a:pt x="179" y="36"/>
                    <a:pt x="179" y="36"/>
                    <a:pt x="132" y="12"/>
                  </a:cubicBezTo>
                  <a:cubicBezTo>
                    <a:pt x="108" y="0"/>
                    <a:pt x="9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51172;p70"/>
            <p:cNvSpPr/>
            <p:nvPr/>
          </p:nvSpPr>
          <p:spPr>
            <a:xfrm>
              <a:off x="5463475" y="3099500"/>
              <a:ext cx="7450" cy="29025"/>
            </a:xfrm>
            <a:custGeom>
              <a:avLst/>
              <a:gdLst/>
              <a:ahLst/>
              <a:cxnLst/>
              <a:rect l="l" t="t" r="r" b="b"/>
              <a:pathLst>
                <a:path w="298" h="1161" extrusionOk="0">
                  <a:moveTo>
                    <a:pt x="184" y="0"/>
                  </a:moveTo>
                  <a:cubicBezTo>
                    <a:pt x="171" y="0"/>
                    <a:pt x="160" y="9"/>
                    <a:pt x="143" y="17"/>
                  </a:cubicBezTo>
                  <a:cubicBezTo>
                    <a:pt x="119" y="53"/>
                    <a:pt x="119" y="77"/>
                    <a:pt x="107" y="112"/>
                  </a:cubicBezTo>
                  <a:cubicBezTo>
                    <a:pt x="84" y="148"/>
                    <a:pt x="60" y="196"/>
                    <a:pt x="60" y="255"/>
                  </a:cubicBezTo>
                  <a:cubicBezTo>
                    <a:pt x="60" y="303"/>
                    <a:pt x="24" y="446"/>
                    <a:pt x="12" y="505"/>
                  </a:cubicBezTo>
                  <a:cubicBezTo>
                    <a:pt x="0" y="565"/>
                    <a:pt x="0" y="731"/>
                    <a:pt x="0" y="791"/>
                  </a:cubicBezTo>
                  <a:cubicBezTo>
                    <a:pt x="0" y="862"/>
                    <a:pt x="60" y="982"/>
                    <a:pt x="48" y="1065"/>
                  </a:cubicBezTo>
                  <a:cubicBezTo>
                    <a:pt x="48" y="1065"/>
                    <a:pt x="36" y="1077"/>
                    <a:pt x="36" y="1089"/>
                  </a:cubicBezTo>
                  <a:cubicBezTo>
                    <a:pt x="36" y="1101"/>
                    <a:pt x="12" y="1160"/>
                    <a:pt x="60" y="1160"/>
                  </a:cubicBezTo>
                  <a:cubicBezTo>
                    <a:pt x="72" y="1160"/>
                    <a:pt x="119" y="1148"/>
                    <a:pt x="131" y="1148"/>
                  </a:cubicBezTo>
                  <a:cubicBezTo>
                    <a:pt x="155" y="1148"/>
                    <a:pt x="167" y="1136"/>
                    <a:pt x="119" y="1101"/>
                  </a:cubicBezTo>
                  <a:cubicBezTo>
                    <a:pt x="131" y="1077"/>
                    <a:pt x="131" y="1041"/>
                    <a:pt x="131" y="1017"/>
                  </a:cubicBezTo>
                  <a:cubicBezTo>
                    <a:pt x="131" y="982"/>
                    <a:pt x="119" y="934"/>
                    <a:pt x="119" y="898"/>
                  </a:cubicBezTo>
                  <a:lnTo>
                    <a:pt x="119" y="767"/>
                  </a:lnTo>
                  <a:lnTo>
                    <a:pt x="119" y="624"/>
                  </a:lnTo>
                  <a:cubicBezTo>
                    <a:pt x="131" y="553"/>
                    <a:pt x="155" y="493"/>
                    <a:pt x="155" y="481"/>
                  </a:cubicBezTo>
                  <a:cubicBezTo>
                    <a:pt x="167" y="446"/>
                    <a:pt x="155" y="374"/>
                    <a:pt x="167" y="350"/>
                  </a:cubicBezTo>
                  <a:cubicBezTo>
                    <a:pt x="179" y="291"/>
                    <a:pt x="179" y="255"/>
                    <a:pt x="215" y="196"/>
                  </a:cubicBezTo>
                  <a:cubicBezTo>
                    <a:pt x="226" y="172"/>
                    <a:pt x="238" y="124"/>
                    <a:pt x="250" y="112"/>
                  </a:cubicBezTo>
                  <a:cubicBezTo>
                    <a:pt x="286" y="89"/>
                    <a:pt x="298" y="65"/>
                    <a:pt x="262" y="29"/>
                  </a:cubicBezTo>
                  <a:cubicBezTo>
                    <a:pt x="250" y="17"/>
                    <a:pt x="250" y="5"/>
                    <a:pt x="203" y="5"/>
                  </a:cubicBezTo>
                  <a:cubicBezTo>
                    <a:pt x="196" y="2"/>
                    <a:pt x="190" y="0"/>
                    <a:pt x="1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51173;p70"/>
            <p:cNvSpPr/>
            <p:nvPr/>
          </p:nvSpPr>
          <p:spPr>
            <a:xfrm>
              <a:off x="5462875" y="3109750"/>
              <a:ext cx="5975" cy="15200"/>
            </a:xfrm>
            <a:custGeom>
              <a:avLst/>
              <a:gdLst/>
              <a:ahLst/>
              <a:cxnLst/>
              <a:rect l="l" t="t" r="r" b="b"/>
              <a:pathLst>
                <a:path w="239" h="608" extrusionOk="0">
                  <a:moveTo>
                    <a:pt x="119" y="0"/>
                  </a:moveTo>
                  <a:cubicBezTo>
                    <a:pt x="84" y="0"/>
                    <a:pt x="60" y="0"/>
                    <a:pt x="60" y="12"/>
                  </a:cubicBezTo>
                  <a:cubicBezTo>
                    <a:pt x="36" y="24"/>
                    <a:pt x="36" y="36"/>
                    <a:pt x="36" y="60"/>
                  </a:cubicBezTo>
                  <a:cubicBezTo>
                    <a:pt x="24" y="83"/>
                    <a:pt x="12" y="119"/>
                    <a:pt x="24" y="143"/>
                  </a:cubicBezTo>
                  <a:cubicBezTo>
                    <a:pt x="36" y="179"/>
                    <a:pt x="24" y="250"/>
                    <a:pt x="24" y="274"/>
                  </a:cubicBezTo>
                  <a:cubicBezTo>
                    <a:pt x="12" y="310"/>
                    <a:pt x="24" y="393"/>
                    <a:pt x="24" y="429"/>
                  </a:cubicBezTo>
                  <a:cubicBezTo>
                    <a:pt x="24" y="452"/>
                    <a:pt x="84" y="512"/>
                    <a:pt x="60" y="560"/>
                  </a:cubicBezTo>
                  <a:cubicBezTo>
                    <a:pt x="36" y="560"/>
                    <a:pt x="36" y="572"/>
                    <a:pt x="24" y="572"/>
                  </a:cubicBezTo>
                  <a:cubicBezTo>
                    <a:pt x="12" y="572"/>
                    <a:pt x="0" y="607"/>
                    <a:pt x="36" y="607"/>
                  </a:cubicBezTo>
                  <a:cubicBezTo>
                    <a:pt x="60" y="607"/>
                    <a:pt x="96" y="595"/>
                    <a:pt x="119" y="595"/>
                  </a:cubicBezTo>
                  <a:cubicBezTo>
                    <a:pt x="133" y="581"/>
                    <a:pt x="143" y="576"/>
                    <a:pt x="156" y="576"/>
                  </a:cubicBezTo>
                  <a:cubicBezTo>
                    <a:pt x="165" y="576"/>
                    <a:pt x="176" y="579"/>
                    <a:pt x="191" y="583"/>
                  </a:cubicBezTo>
                  <a:cubicBezTo>
                    <a:pt x="191" y="572"/>
                    <a:pt x="203" y="560"/>
                    <a:pt x="203" y="548"/>
                  </a:cubicBezTo>
                  <a:cubicBezTo>
                    <a:pt x="203" y="524"/>
                    <a:pt x="191" y="500"/>
                    <a:pt x="191" y="488"/>
                  </a:cubicBezTo>
                  <a:lnTo>
                    <a:pt x="191" y="417"/>
                  </a:lnTo>
                  <a:cubicBezTo>
                    <a:pt x="191" y="393"/>
                    <a:pt x="179" y="369"/>
                    <a:pt x="179" y="333"/>
                  </a:cubicBezTo>
                  <a:cubicBezTo>
                    <a:pt x="179" y="310"/>
                    <a:pt x="191" y="274"/>
                    <a:pt x="191" y="262"/>
                  </a:cubicBezTo>
                  <a:cubicBezTo>
                    <a:pt x="191" y="250"/>
                    <a:pt x="179" y="202"/>
                    <a:pt x="179" y="191"/>
                  </a:cubicBezTo>
                  <a:cubicBezTo>
                    <a:pt x="179" y="143"/>
                    <a:pt x="191" y="131"/>
                    <a:pt x="191" y="95"/>
                  </a:cubicBezTo>
                  <a:cubicBezTo>
                    <a:pt x="191" y="83"/>
                    <a:pt x="191" y="71"/>
                    <a:pt x="203" y="60"/>
                  </a:cubicBezTo>
                  <a:cubicBezTo>
                    <a:pt x="239" y="36"/>
                    <a:pt x="239" y="24"/>
                    <a:pt x="191" y="12"/>
                  </a:cubicBezTo>
                  <a:cubicBezTo>
                    <a:pt x="155" y="0"/>
                    <a:pt x="143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51174;p70"/>
            <p:cNvSpPr/>
            <p:nvPr/>
          </p:nvSpPr>
          <p:spPr>
            <a:xfrm>
              <a:off x="5460500" y="3111825"/>
              <a:ext cx="5675" cy="10925"/>
            </a:xfrm>
            <a:custGeom>
              <a:avLst/>
              <a:gdLst/>
              <a:ahLst/>
              <a:cxnLst/>
              <a:rect l="l" t="t" r="r" b="b"/>
              <a:pathLst>
                <a:path w="227" h="437" extrusionOk="0">
                  <a:moveTo>
                    <a:pt x="48" y="0"/>
                  </a:moveTo>
                  <a:cubicBezTo>
                    <a:pt x="36" y="0"/>
                    <a:pt x="36" y="12"/>
                    <a:pt x="36" y="24"/>
                  </a:cubicBezTo>
                  <a:cubicBezTo>
                    <a:pt x="36" y="48"/>
                    <a:pt x="0" y="60"/>
                    <a:pt x="12" y="84"/>
                  </a:cubicBezTo>
                  <a:cubicBezTo>
                    <a:pt x="36" y="108"/>
                    <a:pt x="12" y="167"/>
                    <a:pt x="12" y="191"/>
                  </a:cubicBezTo>
                  <a:cubicBezTo>
                    <a:pt x="12" y="203"/>
                    <a:pt x="36" y="262"/>
                    <a:pt x="36" y="298"/>
                  </a:cubicBezTo>
                  <a:cubicBezTo>
                    <a:pt x="48" y="334"/>
                    <a:pt x="84" y="358"/>
                    <a:pt x="72" y="393"/>
                  </a:cubicBezTo>
                  <a:cubicBezTo>
                    <a:pt x="72" y="393"/>
                    <a:pt x="60" y="393"/>
                    <a:pt x="60" y="405"/>
                  </a:cubicBezTo>
                  <a:cubicBezTo>
                    <a:pt x="51" y="414"/>
                    <a:pt x="48" y="437"/>
                    <a:pt x="58" y="437"/>
                  </a:cubicBezTo>
                  <a:cubicBezTo>
                    <a:pt x="62" y="437"/>
                    <a:pt x="66" y="435"/>
                    <a:pt x="72" y="429"/>
                  </a:cubicBezTo>
                  <a:cubicBezTo>
                    <a:pt x="95" y="429"/>
                    <a:pt x="119" y="417"/>
                    <a:pt x="131" y="405"/>
                  </a:cubicBezTo>
                  <a:cubicBezTo>
                    <a:pt x="155" y="405"/>
                    <a:pt x="167" y="393"/>
                    <a:pt x="191" y="369"/>
                  </a:cubicBezTo>
                  <a:cubicBezTo>
                    <a:pt x="203" y="369"/>
                    <a:pt x="203" y="358"/>
                    <a:pt x="203" y="346"/>
                  </a:cubicBezTo>
                  <a:cubicBezTo>
                    <a:pt x="203" y="346"/>
                    <a:pt x="191" y="322"/>
                    <a:pt x="191" y="310"/>
                  </a:cubicBezTo>
                  <a:lnTo>
                    <a:pt x="191" y="262"/>
                  </a:lnTo>
                  <a:cubicBezTo>
                    <a:pt x="191" y="262"/>
                    <a:pt x="179" y="238"/>
                    <a:pt x="179" y="227"/>
                  </a:cubicBezTo>
                  <a:cubicBezTo>
                    <a:pt x="167" y="203"/>
                    <a:pt x="179" y="179"/>
                    <a:pt x="179" y="179"/>
                  </a:cubicBezTo>
                  <a:cubicBezTo>
                    <a:pt x="179" y="167"/>
                    <a:pt x="167" y="143"/>
                    <a:pt x="167" y="131"/>
                  </a:cubicBezTo>
                  <a:cubicBezTo>
                    <a:pt x="167" y="119"/>
                    <a:pt x="167" y="108"/>
                    <a:pt x="179" y="96"/>
                  </a:cubicBezTo>
                  <a:cubicBezTo>
                    <a:pt x="179" y="72"/>
                    <a:pt x="179" y="60"/>
                    <a:pt x="191" y="60"/>
                  </a:cubicBezTo>
                  <a:cubicBezTo>
                    <a:pt x="214" y="60"/>
                    <a:pt x="226" y="48"/>
                    <a:pt x="179" y="24"/>
                  </a:cubicBezTo>
                  <a:cubicBezTo>
                    <a:pt x="155" y="12"/>
                    <a:pt x="131" y="0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51175;p70"/>
            <p:cNvSpPr/>
            <p:nvPr/>
          </p:nvSpPr>
          <p:spPr>
            <a:xfrm>
              <a:off x="5460500" y="3091275"/>
              <a:ext cx="14300" cy="32475"/>
            </a:xfrm>
            <a:custGeom>
              <a:avLst/>
              <a:gdLst/>
              <a:ahLst/>
              <a:cxnLst/>
              <a:rect l="l" t="t" r="r" b="b"/>
              <a:pathLst>
                <a:path w="572" h="1299" extrusionOk="0">
                  <a:moveTo>
                    <a:pt x="476" y="1"/>
                  </a:moveTo>
                  <a:cubicBezTo>
                    <a:pt x="441" y="1"/>
                    <a:pt x="417" y="13"/>
                    <a:pt x="405" y="37"/>
                  </a:cubicBezTo>
                  <a:cubicBezTo>
                    <a:pt x="381" y="60"/>
                    <a:pt x="369" y="108"/>
                    <a:pt x="357" y="132"/>
                  </a:cubicBezTo>
                  <a:cubicBezTo>
                    <a:pt x="322" y="179"/>
                    <a:pt x="298" y="239"/>
                    <a:pt x="286" y="298"/>
                  </a:cubicBezTo>
                  <a:cubicBezTo>
                    <a:pt x="286" y="346"/>
                    <a:pt x="226" y="513"/>
                    <a:pt x="191" y="572"/>
                  </a:cubicBezTo>
                  <a:cubicBezTo>
                    <a:pt x="167" y="632"/>
                    <a:pt x="119" y="810"/>
                    <a:pt x="107" y="882"/>
                  </a:cubicBezTo>
                  <a:cubicBezTo>
                    <a:pt x="72" y="953"/>
                    <a:pt x="107" y="1108"/>
                    <a:pt x="60" y="1180"/>
                  </a:cubicBezTo>
                  <a:cubicBezTo>
                    <a:pt x="60" y="1191"/>
                    <a:pt x="48" y="1191"/>
                    <a:pt x="36" y="1215"/>
                  </a:cubicBezTo>
                  <a:cubicBezTo>
                    <a:pt x="12" y="1227"/>
                    <a:pt x="0" y="1287"/>
                    <a:pt x="36" y="1299"/>
                  </a:cubicBezTo>
                  <a:lnTo>
                    <a:pt x="107" y="1299"/>
                  </a:lnTo>
                  <a:cubicBezTo>
                    <a:pt x="131" y="1299"/>
                    <a:pt x="155" y="1287"/>
                    <a:pt x="143" y="1287"/>
                  </a:cubicBezTo>
                  <a:cubicBezTo>
                    <a:pt x="143" y="1239"/>
                    <a:pt x="179" y="1215"/>
                    <a:pt x="179" y="1180"/>
                  </a:cubicBezTo>
                  <a:cubicBezTo>
                    <a:pt x="179" y="1156"/>
                    <a:pt x="179" y="1084"/>
                    <a:pt x="191" y="1049"/>
                  </a:cubicBezTo>
                  <a:cubicBezTo>
                    <a:pt x="203" y="989"/>
                    <a:pt x="226" y="930"/>
                    <a:pt x="238" y="882"/>
                  </a:cubicBezTo>
                  <a:cubicBezTo>
                    <a:pt x="238" y="870"/>
                    <a:pt x="250" y="787"/>
                    <a:pt x="262" y="727"/>
                  </a:cubicBezTo>
                  <a:cubicBezTo>
                    <a:pt x="286" y="656"/>
                    <a:pt x="310" y="596"/>
                    <a:pt x="322" y="572"/>
                  </a:cubicBezTo>
                  <a:cubicBezTo>
                    <a:pt x="345" y="537"/>
                    <a:pt x="357" y="465"/>
                    <a:pt x="369" y="418"/>
                  </a:cubicBezTo>
                  <a:cubicBezTo>
                    <a:pt x="405" y="346"/>
                    <a:pt x="417" y="298"/>
                    <a:pt x="441" y="239"/>
                  </a:cubicBezTo>
                  <a:cubicBezTo>
                    <a:pt x="465" y="215"/>
                    <a:pt x="476" y="156"/>
                    <a:pt x="500" y="132"/>
                  </a:cubicBezTo>
                  <a:cubicBezTo>
                    <a:pt x="548" y="120"/>
                    <a:pt x="572" y="96"/>
                    <a:pt x="536" y="48"/>
                  </a:cubicBezTo>
                  <a:cubicBezTo>
                    <a:pt x="524" y="13"/>
                    <a:pt x="524" y="1"/>
                    <a:pt x="4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51176;p70"/>
            <p:cNvSpPr/>
            <p:nvPr/>
          </p:nvSpPr>
          <p:spPr>
            <a:xfrm>
              <a:off x="5506925" y="3136825"/>
              <a:ext cx="10150" cy="15025"/>
            </a:xfrm>
            <a:custGeom>
              <a:avLst/>
              <a:gdLst/>
              <a:ahLst/>
              <a:cxnLst/>
              <a:rect l="l" t="t" r="r" b="b"/>
              <a:pathLst>
                <a:path w="406" h="601" extrusionOk="0">
                  <a:moveTo>
                    <a:pt x="298" y="0"/>
                  </a:moveTo>
                  <a:cubicBezTo>
                    <a:pt x="274" y="0"/>
                    <a:pt x="239" y="0"/>
                    <a:pt x="239" y="12"/>
                  </a:cubicBezTo>
                  <a:cubicBezTo>
                    <a:pt x="227" y="24"/>
                    <a:pt x="227" y="36"/>
                    <a:pt x="227" y="60"/>
                  </a:cubicBezTo>
                  <a:cubicBezTo>
                    <a:pt x="215" y="84"/>
                    <a:pt x="203" y="120"/>
                    <a:pt x="203" y="143"/>
                  </a:cubicBezTo>
                  <a:cubicBezTo>
                    <a:pt x="203" y="155"/>
                    <a:pt x="179" y="239"/>
                    <a:pt x="167" y="262"/>
                  </a:cubicBezTo>
                  <a:cubicBezTo>
                    <a:pt x="155" y="298"/>
                    <a:pt x="143" y="370"/>
                    <a:pt x="120" y="393"/>
                  </a:cubicBezTo>
                  <a:cubicBezTo>
                    <a:pt x="108" y="429"/>
                    <a:pt x="108" y="501"/>
                    <a:pt x="60" y="501"/>
                  </a:cubicBezTo>
                  <a:cubicBezTo>
                    <a:pt x="48" y="501"/>
                    <a:pt x="48" y="489"/>
                    <a:pt x="36" y="489"/>
                  </a:cubicBezTo>
                  <a:cubicBezTo>
                    <a:pt x="24" y="489"/>
                    <a:pt x="1" y="489"/>
                    <a:pt x="24" y="524"/>
                  </a:cubicBezTo>
                  <a:cubicBezTo>
                    <a:pt x="36" y="536"/>
                    <a:pt x="48" y="560"/>
                    <a:pt x="60" y="584"/>
                  </a:cubicBezTo>
                  <a:cubicBezTo>
                    <a:pt x="77" y="592"/>
                    <a:pt x="88" y="601"/>
                    <a:pt x="93" y="601"/>
                  </a:cubicBezTo>
                  <a:cubicBezTo>
                    <a:pt x="95" y="601"/>
                    <a:pt x="96" y="599"/>
                    <a:pt x="96" y="596"/>
                  </a:cubicBezTo>
                  <a:cubicBezTo>
                    <a:pt x="108" y="596"/>
                    <a:pt x="143" y="596"/>
                    <a:pt x="155" y="584"/>
                  </a:cubicBezTo>
                  <a:cubicBezTo>
                    <a:pt x="167" y="560"/>
                    <a:pt x="179" y="536"/>
                    <a:pt x="203" y="524"/>
                  </a:cubicBezTo>
                  <a:cubicBezTo>
                    <a:pt x="215" y="489"/>
                    <a:pt x="227" y="465"/>
                    <a:pt x="239" y="441"/>
                  </a:cubicBezTo>
                  <a:cubicBezTo>
                    <a:pt x="262" y="441"/>
                    <a:pt x="262" y="405"/>
                    <a:pt x="274" y="370"/>
                  </a:cubicBezTo>
                  <a:cubicBezTo>
                    <a:pt x="298" y="322"/>
                    <a:pt x="322" y="298"/>
                    <a:pt x="322" y="286"/>
                  </a:cubicBezTo>
                  <a:cubicBezTo>
                    <a:pt x="334" y="262"/>
                    <a:pt x="334" y="227"/>
                    <a:pt x="334" y="203"/>
                  </a:cubicBezTo>
                  <a:cubicBezTo>
                    <a:pt x="346" y="155"/>
                    <a:pt x="346" y="143"/>
                    <a:pt x="358" y="120"/>
                  </a:cubicBezTo>
                  <a:cubicBezTo>
                    <a:pt x="382" y="120"/>
                    <a:pt x="382" y="84"/>
                    <a:pt x="393" y="72"/>
                  </a:cubicBezTo>
                  <a:cubicBezTo>
                    <a:pt x="405" y="60"/>
                    <a:pt x="405" y="48"/>
                    <a:pt x="382" y="24"/>
                  </a:cubicBezTo>
                  <a:cubicBezTo>
                    <a:pt x="346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51177;p70"/>
            <p:cNvSpPr/>
            <p:nvPr/>
          </p:nvSpPr>
          <p:spPr>
            <a:xfrm>
              <a:off x="5514375" y="3134450"/>
              <a:ext cx="9250" cy="14900"/>
            </a:xfrm>
            <a:custGeom>
              <a:avLst/>
              <a:gdLst/>
              <a:ahLst/>
              <a:cxnLst/>
              <a:rect l="l" t="t" r="r" b="b"/>
              <a:pathLst>
                <a:path w="370" h="596" extrusionOk="0">
                  <a:moveTo>
                    <a:pt x="250" y="0"/>
                  </a:moveTo>
                  <a:cubicBezTo>
                    <a:pt x="238" y="0"/>
                    <a:pt x="215" y="0"/>
                    <a:pt x="215" y="24"/>
                  </a:cubicBezTo>
                  <a:lnTo>
                    <a:pt x="215" y="60"/>
                  </a:lnTo>
                  <a:cubicBezTo>
                    <a:pt x="215" y="95"/>
                    <a:pt x="179" y="107"/>
                    <a:pt x="203" y="143"/>
                  </a:cubicBezTo>
                  <a:cubicBezTo>
                    <a:pt x="203" y="155"/>
                    <a:pt x="179" y="226"/>
                    <a:pt x="167" y="262"/>
                  </a:cubicBezTo>
                  <a:cubicBezTo>
                    <a:pt x="155" y="286"/>
                    <a:pt x="131" y="357"/>
                    <a:pt x="119" y="393"/>
                  </a:cubicBezTo>
                  <a:cubicBezTo>
                    <a:pt x="107" y="417"/>
                    <a:pt x="119" y="488"/>
                    <a:pt x="84" y="512"/>
                  </a:cubicBezTo>
                  <a:lnTo>
                    <a:pt x="48" y="512"/>
                  </a:lnTo>
                  <a:cubicBezTo>
                    <a:pt x="36" y="512"/>
                    <a:pt x="0" y="512"/>
                    <a:pt x="36" y="536"/>
                  </a:cubicBezTo>
                  <a:cubicBezTo>
                    <a:pt x="48" y="536"/>
                    <a:pt x="84" y="572"/>
                    <a:pt x="95" y="572"/>
                  </a:cubicBezTo>
                  <a:cubicBezTo>
                    <a:pt x="107" y="584"/>
                    <a:pt x="119" y="584"/>
                    <a:pt x="131" y="596"/>
                  </a:cubicBezTo>
                  <a:cubicBezTo>
                    <a:pt x="155" y="584"/>
                    <a:pt x="167" y="584"/>
                    <a:pt x="179" y="572"/>
                  </a:cubicBezTo>
                  <a:cubicBezTo>
                    <a:pt x="203" y="560"/>
                    <a:pt x="203" y="524"/>
                    <a:pt x="215" y="512"/>
                  </a:cubicBezTo>
                  <a:cubicBezTo>
                    <a:pt x="226" y="476"/>
                    <a:pt x="238" y="453"/>
                    <a:pt x="250" y="441"/>
                  </a:cubicBezTo>
                  <a:cubicBezTo>
                    <a:pt x="250" y="417"/>
                    <a:pt x="250" y="393"/>
                    <a:pt x="274" y="357"/>
                  </a:cubicBezTo>
                  <a:cubicBezTo>
                    <a:pt x="286" y="334"/>
                    <a:pt x="298" y="298"/>
                    <a:pt x="298" y="286"/>
                  </a:cubicBezTo>
                  <a:lnTo>
                    <a:pt x="298" y="215"/>
                  </a:lnTo>
                  <a:cubicBezTo>
                    <a:pt x="310" y="179"/>
                    <a:pt x="310" y="155"/>
                    <a:pt x="334" y="119"/>
                  </a:cubicBezTo>
                  <a:cubicBezTo>
                    <a:pt x="334" y="107"/>
                    <a:pt x="334" y="84"/>
                    <a:pt x="345" y="60"/>
                  </a:cubicBezTo>
                  <a:cubicBezTo>
                    <a:pt x="369" y="48"/>
                    <a:pt x="369" y="36"/>
                    <a:pt x="334" y="24"/>
                  </a:cubicBezTo>
                  <a:cubicBezTo>
                    <a:pt x="298" y="0"/>
                    <a:pt x="286" y="0"/>
                    <a:pt x="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51178;p70"/>
            <p:cNvSpPr/>
            <p:nvPr/>
          </p:nvSpPr>
          <p:spPr>
            <a:xfrm>
              <a:off x="5523000" y="3128850"/>
              <a:ext cx="8950" cy="16025"/>
            </a:xfrm>
            <a:custGeom>
              <a:avLst/>
              <a:gdLst/>
              <a:ahLst/>
              <a:cxnLst/>
              <a:rect l="l" t="t" r="r" b="b"/>
              <a:pathLst>
                <a:path w="358" h="641" extrusionOk="0">
                  <a:moveTo>
                    <a:pt x="294" y="0"/>
                  </a:moveTo>
                  <a:cubicBezTo>
                    <a:pt x="283" y="0"/>
                    <a:pt x="276" y="17"/>
                    <a:pt x="251" y="34"/>
                  </a:cubicBezTo>
                  <a:cubicBezTo>
                    <a:pt x="239" y="46"/>
                    <a:pt x="227" y="46"/>
                    <a:pt x="227" y="46"/>
                  </a:cubicBezTo>
                  <a:lnTo>
                    <a:pt x="203" y="46"/>
                  </a:lnTo>
                  <a:lnTo>
                    <a:pt x="203" y="81"/>
                  </a:lnTo>
                  <a:cubicBezTo>
                    <a:pt x="203" y="93"/>
                    <a:pt x="191" y="129"/>
                    <a:pt x="191" y="153"/>
                  </a:cubicBezTo>
                  <a:cubicBezTo>
                    <a:pt x="203" y="165"/>
                    <a:pt x="179" y="248"/>
                    <a:pt x="167" y="272"/>
                  </a:cubicBezTo>
                  <a:cubicBezTo>
                    <a:pt x="155" y="308"/>
                    <a:pt x="131" y="379"/>
                    <a:pt x="120" y="403"/>
                  </a:cubicBezTo>
                  <a:cubicBezTo>
                    <a:pt x="108" y="439"/>
                    <a:pt x="120" y="522"/>
                    <a:pt x="72" y="546"/>
                  </a:cubicBezTo>
                  <a:lnTo>
                    <a:pt x="48" y="546"/>
                  </a:lnTo>
                  <a:cubicBezTo>
                    <a:pt x="36" y="558"/>
                    <a:pt x="0" y="558"/>
                    <a:pt x="36" y="581"/>
                  </a:cubicBezTo>
                  <a:cubicBezTo>
                    <a:pt x="48" y="581"/>
                    <a:pt x="72" y="617"/>
                    <a:pt x="96" y="617"/>
                  </a:cubicBezTo>
                  <a:cubicBezTo>
                    <a:pt x="102" y="617"/>
                    <a:pt x="111" y="620"/>
                    <a:pt x="111" y="625"/>
                  </a:cubicBezTo>
                  <a:lnTo>
                    <a:pt x="111" y="625"/>
                  </a:lnTo>
                  <a:cubicBezTo>
                    <a:pt x="114" y="622"/>
                    <a:pt x="117" y="620"/>
                    <a:pt x="120" y="617"/>
                  </a:cubicBezTo>
                  <a:cubicBezTo>
                    <a:pt x="131" y="593"/>
                    <a:pt x="131" y="570"/>
                    <a:pt x="155" y="558"/>
                  </a:cubicBezTo>
                  <a:cubicBezTo>
                    <a:pt x="167" y="522"/>
                    <a:pt x="179" y="498"/>
                    <a:pt x="191" y="474"/>
                  </a:cubicBezTo>
                  <a:cubicBezTo>
                    <a:pt x="215" y="462"/>
                    <a:pt x="215" y="439"/>
                    <a:pt x="227" y="403"/>
                  </a:cubicBezTo>
                  <a:cubicBezTo>
                    <a:pt x="239" y="355"/>
                    <a:pt x="262" y="331"/>
                    <a:pt x="262" y="319"/>
                  </a:cubicBezTo>
                  <a:cubicBezTo>
                    <a:pt x="286" y="296"/>
                    <a:pt x="286" y="260"/>
                    <a:pt x="286" y="236"/>
                  </a:cubicBezTo>
                  <a:cubicBezTo>
                    <a:pt x="298" y="212"/>
                    <a:pt x="298" y="177"/>
                    <a:pt x="310" y="153"/>
                  </a:cubicBezTo>
                  <a:cubicBezTo>
                    <a:pt x="334" y="141"/>
                    <a:pt x="334" y="105"/>
                    <a:pt x="346" y="93"/>
                  </a:cubicBezTo>
                  <a:cubicBezTo>
                    <a:pt x="358" y="81"/>
                    <a:pt x="358" y="58"/>
                    <a:pt x="358" y="46"/>
                  </a:cubicBezTo>
                  <a:cubicBezTo>
                    <a:pt x="358" y="34"/>
                    <a:pt x="346" y="10"/>
                    <a:pt x="310" y="10"/>
                  </a:cubicBezTo>
                  <a:cubicBezTo>
                    <a:pt x="303" y="3"/>
                    <a:pt x="298" y="0"/>
                    <a:pt x="294" y="0"/>
                  </a:cubicBezTo>
                  <a:close/>
                  <a:moveTo>
                    <a:pt x="111" y="625"/>
                  </a:moveTo>
                  <a:lnTo>
                    <a:pt x="111" y="625"/>
                  </a:lnTo>
                  <a:cubicBezTo>
                    <a:pt x="103" y="630"/>
                    <a:pt x="94" y="635"/>
                    <a:pt x="86" y="638"/>
                  </a:cubicBezTo>
                  <a:lnTo>
                    <a:pt x="86" y="638"/>
                  </a:lnTo>
                  <a:cubicBezTo>
                    <a:pt x="105" y="633"/>
                    <a:pt x="111" y="628"/>
                    <a:pt x="111" y="625"/>
                  </a:cubicBezTo>
                  <a:close/>
                  <a:moveTo>
                    <a:pt x="86" y="638"/>
                  </a:moveTo>
                  <a:lnTo>
                    <a:pt x="86" y="638"/>
                  </a:lnTo>
                  <a:cubicBezTo>
                    <a:pt x="82" y="639"/>
                    <a:pt x="77" y="640"/>
                    <a:pt x="72" y="641"/>
                  </a:cubicBezTo>
                  <a:cubicBezTo>
                    <a:pt x="76" y="641"/>
                    <a:pt x="81" y="640"/>
                    <a:pt x="86" y="63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51179;p70"/>
            <p:cNvSpPr/>
            <p:nvPr/>
          </p:nvSpPr>
          <p:spPr>
            <a:xfrm>
              <a:off x="5535200" y="3121725"/>
              <a:ext cx="10450" cy="15125"/>
            </a:xfrm>
            <a:custGeom>
              <a:avLst/>
              <a:gdLst/>
              <a:ahLst/>
              <a:cxnLst/>
              <a:rect l="l" t="t" r="r" b="b"/>
              <a:pathLst>
                <a:path w="418" h="605" extrusionOk="0">
                  <a:moveTo>
                    <a:pt x="272" y="0"/>
                  </a:moveTo>
                  <a:cubicBezTo>
                    <a:pt x="260" y="0"/>
                    <a:pt x="251" y="3"/>
                    <a:pt x="251" y="9"/>
                  </a:cubicBezTo>
                  <a:cubicBezTo>
                    <a:pt x="251" y="21"/>
                    <a:pt x="239" y="33"/>
                    <a:pt x="239" y="57"/>
                  </a:cubicBezTo>
                  <a:cubicBezTo>
                    <a:pt x="227" y="69"/>
                    <a:pt x="215" y="93"/>
                    <a:pt x="215" y="128"/>
                  </a:cubicBezTo>
                  <a:cubicBezTo>
                    <a:pt x="215" y="152"/>
                    <a:pt x="179" y="235"/>
                    <a:pt x="167" y="259"/>
                  </a:cubicBezTo>
                  <a:cubicBezTo>
                    <a:pt x="155" y="295"/>
                    <a:pt x="132" y="366"/>
                    <a:pt x="120" y="390"/>
                  </a:cubicBezTo>
                  <a:cubicBezTo>
                    <a:pt x="108" y="414"/>
                    <a:pt x="108" y="426"/>
                    <a:pt x="108" y="450"/>
                  </a:cubicBezTo>
                  <a:cubicBezTo>
                    <a:pt x="96" y="485"/>
                    <a:pt x="72" y="497"/>
                    <a:pt x="60" y="497"/>
                  </a:cubicBezTo>
                  <a:cubicBezTo>
                    <a:pt x="48" y="497"/>
                    <a:pt x="48" y="485"/>
                    <a:pt x="36" y="485"/>
                  </a:cubicBezTo>
                  <a:cubicBezTo>
                    <a:pt x="24" y="485"/>
                    <a:pt x="1" y="485"/>
                    <a:pt x="24" y="509"/>
                  </a:cubicBezTo>
                  <a:cubicBezTo>
                    <a:pt x="24" y="533"/>
                    <a:pt x="36" y="557"/>
                    <a:pt x="48" y="569"/>
                  </a:cubicBezTo>
                  <a:cubicBezTo>
                    <a:pt x="60" y="593"/>
                    <a:pt x="84" y="604"/>
                    <a:pt x="96" y="604"/>
                  </a:cubicBezTo>
                  <a:cubicBezTo>
                    <a:pt x="108" y="604"/>
                    <a:pt x="144" y="604"/>
                    <a:pt x="155" y="593"/>
                  </a:cubicBezTo>
                  <a:cubicBezTo>
                    <a:pt x="167" y="569"/>
                    <a:pt x="179" y="545"/>
                    <a:pt x="191" y="509"/>
                  </a:cubicBezTo>
                  <a:cubicBezTo>
                    <a:pt x="215" y="485"/>
                    <a:pt x="227" y="474"/>
                    <a:pt x="239" y="438"/>
                  </a:cubicBezTo>
                  <a:cubicBezTo>
                    <a:pt x="263" y="438"/>
                    <a:pt x="263" y="390"/>
                    <a:pt x="274" y="366"/>
                  </a:cubicBezTo>
                  <a:cubicBezTo>
                    <a:pt x="274" y="331"/>
                    <a:pt x="298" y="307"/>
                    <a:pt x="298" y="295"/>
                  </a:cubicBezTo>
                  <a:cubicBezTo>
                    <a:pt x="310" y="271"/>
                    <a:pt x="298" y="235"/>
                    <a:pt x="310" y="212"/>
                  </a:cubicBezTo>
                  <a:cubicBezTo>
                    <a:pt x="334" y="176"/>
                    <a:pt x="346" y="152"/>
                    <a:pt x="358" y="128"/>
                  </a:cubicBezTo>
                  <a:cubicBezTo>
                    <a:pt x="358" y="116"/>
                    <a:pt x="370" y="81"/>
                    <a:pt x="394" y="81"/>
                  </a:cubicBezTo>
                  <a:cubicBezTo>
                    <a:pt x="417" y="81"/>
                    <a:pt x="417" y="69"/>
                    <a:pt x="394" y="33"/>
                  </a:cubicBezTo>
                  <a:cubicBezTo>
                    <a:pt x="358" y="21"/>
                    <a:pt x="346" y="9"/>
                    <a:pt x="310" y="9"/>
                  </a:cubicBezTo>
                  <a:cubicBezTo>
                    <a:pt x="298" y="3"/>
                    <a:pt x="283" y="0"/>
                    <a:pt x="2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51180;p70"/>
            <p:cNvSpPr/>
            <p:nvPr/>
          </p:nvSpPr>
          <p:spPr>
            <a:xfrm>
              <a:off x="5543550" y="3113000"/>
              <a:ext cx="11625" cy="19375"/>
            </a:xfrm>
            <a:custGeom>
              <a:avLst/>
              <a:gdLst/>
              <a:ahLst/>
              <a:cxnLst/>
              <a:rect l="l" t="t" r="r" b="b"/>
              <a:pathLst>
                <a:path w="465" h="775" extrusionOk="0">
                  <a:moveTo>
                    <a:pt x="345" y="1"/>
                  </a:moveTo>
                  <a:cubicBezTo>
                    <a:pt x="310" y="13"/>
                    <a:pt x="286" y="13"/>
                    <a:pt x="286" y="25"/>
                  </a:cubicBezTo>
                  <a:cubicBezTo>
                    <a:pt x="262" y="49"/>
                    <a:pt x="262" y="72"/>
                    <a:pt x="262" y="84"/>
                  </a:cubicBezTo>
                  <a:cubicBezTo>
                    <a:pt x="250" y="132"/>
                    <a:pt x="238" y="156"/>
                    <a:pt x="238" y="191"/>
                  </a:cubicBezTo>
                  <a:cubicBezTo>
                    <a:pt x="238" y="203"/>
                    <a:pt x="202" y="311"/>
                    <a:pt x="191" y="346"/>
                  </a:cubicBezTo>
                  <a:cubicBezTo>
                    <a:pt x="179" y="370"/>
                    <a:pt x="143" y="477"/>
                    <a:pt x="131" y="501"/>
                  </a:cubicBezTo>
                  <a:cubicBezTo>
                    <a:pt x="119" y="549"/>
                    <a:pt x="119" y="644"/>
                    <a:pt x="71" y="668"/>
                  </a:cubicBezTo>
                  <a:lnTo>
                    <a:pt x="36" y="668"/>
                  </a:lnTo>
                  <a:cubicBezTo>
                    <a:pt x="24" y="668"/>
                    <a:pt x="0" y="680"/>
                    <a:pt x="24" y="715"/>
                  </a:cubicBezTo>
                  <a:cubicBezTo>
                    <a:pt x="48" y="727"/>
                    <a:pt x="71" y="739"/>
                    <a:pt x="83" y="739"/>
                  </a:cubicBezTo>
                  <a:cubicBezTo>
                    <a:pt x="107" y="739"/>
                    <a:pt x="119" y="739"/>
                    <a:pt x="167" y="775"/>
                  </a:cubicBezTo>
                  <a:lnTo>
                    <a:pt x="202" y="727"/>
                  </a:lnTo>
                  <a:cubicBezTo>
                    <a:pt x="202" y="715"/>
                    <a:pt x="226" y="680"/>
                    <a:pt x="238" y="656"/>
                  </a:cubicBezTo>
                  <a:lnTo>
                    <a:pt x="286" y="561"/>
                  </a:lnTo>
                  <a:cubicBezTo>
                    <a:pt x="286" y="549"/>
                    <a:pt x="298" y="501"/>
                    <a:pt x="310" y="477"/>
                  </a:cubicBezTo>
                  <a:cubicBezTo>
                    <a:pt x="321" y="430"/>
                    <a:pt x="357" y="382"/>
                    <a:pt x="357" y="370"/>
                  </a:cubicBezTo>
                  <a:cubicBezTo>
                    <a:pt x="369" y="334"/>
                    <a:pt x="369" y="299"/>
                    <a:pt x="369" y="263"/>
                  </a:cubicBezTo>
                  <a:cubicBezTo>
                    <a:pt x="381" y="215"/>
                    <a:pt x="381" y="191"/>
                    <a:pt x="405" y="144"/>
                  </a:cubicBezTo>
                  <a:cubicBezTo>
                    <a:pt x="417" y="120"/>
                    <a:pt x="417" y="84"/>
                    <a:pt x="429" y="72"/>
                  </a:cubicBezTo>
                  <a:cubicBezTo>
                    <a:pt x="464" y="61"/>
                    <a:pt x="464" y="25"/>
                    <a:pt x="417" y="13"/>
                  </a:cubicBezTo>
                  <a:cubicBezTo>
                    <a:pt x="381" y="1"/>
                    <a:pt x="369" y="1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51181;p70"/>
            <p:cNvSpPr/>
            <p:nvPr/>
          </p:nvSpPr>
          <p:spPr>
            <a:xfrm>
              <a:off x="5552475" y="3108850"/>
              <a:ext cx="10725" cy="14900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10" y="0"/>
                  </a:moveTo>
                  <a:cubicBezTo>
                    <a:pt x="286" y="0"/>
                    <a:pt x="250" y="0"/>
                    <a:pt x="250" y="12"/>
                  </a:cubicBezTo>
                  <a:cubicBezTo>
                    <a:pt x="238" y="36"/>
                    <a:pt x="238" y="48"/>
                    <a:pt x="238" y="60"/>
                  </a:cubicBezTo>
                  <a:cubicBezTo>
                    <a:pt x="238" y="96"/>
                    <a:pt x="203" y="107"/>
                    <a:pt x="226" y="131"/>
                  </a:cubicBezTo>
                  <a:cubicBezTo>
                    <a:pt x="238" y="155"/>
                    <a:pt x="203" y="227"/>
                    <a:pt x="191" y="250"/>
                  </a:cubicBezTo>
                  <a:cubicBezTo>
                    <a:pt x="179" y="286"/>
                    <a:pt x="143" y="357"/>
                    <a:pt x="131" y="393"/>
                  </a:cubicBezTo>
                  <a:cubicBezTo>
                    <a:pt x="119" y="417"/>
                    <a:pt x="119" y="488"/>
                    <a:pt x="72" y="512"/>
                  </a:cubicBezTo>
                  <a:lnTo>
                    <a:pt x="48" y="512"/>
                  </a:lnTo>
                  <a:cubicBezTo>
                    <a:pt x="24" y="512"/>
                    <a:pt x="0" y="512"/>
                    <a:pt x="24" y="536"/>
                  </a:cubicBezTo>
                  <a:cubicBezTo>
                    <a:pt x="48" y="548"/>
                    <a:pt x="72" y="560"/>
                    <a:pt x="84" y="584"/>
                  </a:cubicBezTo>
                  <a:cubicBezTo>
                    <a:pt x="119" y="584"/>
                    <a:pt x="131" y="596"/>
                    <a:pt x="143" y="596"/>
                  </a:cubicBezTo>
                  <a:cubicBezTo>
                    <a:pt x="167" y="584"/>
                    <a:pt x="179" y="584"/>
                    <a:pt x="191" y="572"/>
                  </a:cubicBezTo>
                  <a:cubicBezTo>
                    <a:pt x="191" y="548"/>
                    <a:pt x="203" y="524"/>
                    <a:pt x="226" y="512"/>
                  </a:cubicBezTo>
                  <a:cubicBezTo>
                    <a:pt x="238" y="477"/>
                    <a:pt x="250" y="453"/>
                    <a:pt x="262" y="429"/>
                  </a:cubicBezTo>
                  <a:cubicBezTo>
                    <a:pt x="262" y="417"/>
                    <a:pt x="286" y="393"/>
                    <a:pt x="298" y="357"/>
                  </a:cubicBezTo>
                  <a:cubicBezTo>
                    <a:pt x="310" y="334"/>
                    <a:pt x="345" y="298"/>
                    <a:pt x="345" y="286"/>
                  </a:cubicBezTo>
                  <a:cubicBezTo>
                    <a:pt x="357" y="274"/>
                    <a:pt x="357" y="227"/>
                    <a:pt x="357" y="215"/>
                  </a:cubicBezTo>
                  <a:cubicBezTo>
                    <a:pt x="369" y="179"/>
                    <a:pt x="369" y="155"/>
                    <a:pt x="381" y="119"/>
                  </a:cubicBezTo>
                  <a:cubicBezTo>
                    <a:pt x="381" y="107"/>
                    <a:pt x="381" y="72"/>
                    <a:pt x="405" y="60"/>
                  </a:cubicBezTo>
                  <a:cubicBezTo>
                    <a:pt x="429" y="48"/>
                    <a:pt x="429" y="36"/>
                    <a:pt x="381" y="12"/>
                  </a:cubicBezTo>
                  <a:cubicBezTo>
                    <a:pt x="357" y="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51182;p70"/>
            <p:cNvSpPr/>
            <p:nvPr/>
          </p:nvSpPr>
          <p:spPr>
            <a:xfrm>
              <a:off x="5564075" y="3102600"/>
              <a:ext cx="8650" cy="12275"/>
            </a:xfrm>
            <a:custGeom>
              <a:avLst/>
              <a:gdLst/>
              <a:ahLst/>
              <a:cxnLst/>
              <a:rect l="l" t="t" r="r" b="b"/>
              <a:pathLst>
                <a:path w="346" h="491" extrusionOk="0">
                  <a:moveTo>
                    <a:pt x="227" y="0"/>
                  </a:moveTo>
                  <a:cubicBezTo>
                    <a:pt x="215" y="0"/>
                    <a:pt x="191" y="12"/>
                    <a:pt x="191" y="12"/>
                  </a:cubicBezTo>
                  <a:lnTo>
                    <a:pt x="191" y="60"/>
                  </a:lnTo>
                  <a:cubicBezTo>
                    <a:pt x="191" y="72"/>
                    <a:pt x="155" y="84"/>
                    <a:pt x="179" y="119"/>
                  </a:cubicBezTo>
                  <a:cubicBezTo>
                    <a:pt x="179" y="131"/>
                    <a:pt x="155" y="191"/>
                    <a:pt x="143" y="203"/>
                  </a:cubicBezTo>
                  <a:cubicBezTo>
                    <a:pt x="132" y="238"/>
                    <a:pt x="108" y="298"/>
                    <a:pt x="96" y="310"/>
                  </a:cubicBezTo>
                  <a:cubicBezTo>
                    <a:pt x="84" y="322"/>
                    <a:pt x="96" y="405"/>
                    <a:pt x="60" y="405"/>
                  </a:cubicBezTo>
                  <a:lnTo>
                    <a:pt x="24" y="405"/>
                  </a:lnTo>
                  <a:cubicBezTo>
                    <a:pt x="24" y="405"/>
                    <a:pt x="1" y="405"/>
                    <a:pt x="24" y="429"/>
                  </a:cubicBezTo>
                  <a:cubicBezTo>
                    <a:pt x="36" y="441"/>
                    <a:pt x="72" y="465"/>
                    <a:pt x="84" y="477"/>
                  </a:cubicBezTo>
                  <a:cubicBezTo>
                    <a:pt x="91" y="483"/>
                    <a:pt x="102" y="490"/>
                    <a:pt x="107" y="490"/>
                  </a:cubicBezTo>
                  <a:cubicBezTo>
                    <a:pt x="111" y="490"/>
                    <a:pt x="113" y="487"/>
                    <a:pt x="108" y="477"/>
                  </a:cubicBezTo>
                  <a:cubicBezTo>
                    <a:pt x="132" y="477"/>
                    <a:pt x="143" y="477"/>
                    <a:pt x="155" y="453"/>
                  </a:cubicBezTo>
                  <a:cubicBezTo>
                    <a:pt x="179" y="453"/>
                    <a:pt x="179" y="429"/>
                    <a:pt x="191" y="417"/>
                  </a:cubicBezTo>
                  <a:cubicBezTo>
                    <a:pt x="203" y="381"/>
                    <a:pt x="215" y="369"/>
                    <a:pt x="227" y="357"/>
                  </a:cubicBezTo>
                  <a:cubicBezTo>
                    <a:pt x="227" y="357"/>
                    <a:pt x="227" y="322"/>
                    <a:pt x="251" y="298"/>
                  </a:cubicBezTo>
                  <a:cubicBezTo>
                    <a:pt x="262" y="262"/>
                    <a:pt x="274" y="250"/>
                    <a:pt x="274" y="238"/>
                  </a:cubicBezTo>
                  <a:lnTo>
                    <a:pt x="274" y="179"/>
                  </a:lnTo>
                  <a:cubicBezTo>
                    <a:pt x="298" y="143"/>
                    <a:pt x="298" y="131"/>
                    <a:pt x="310" y="96"/>
                  </a:cubicBezTo>
                  <a:cubicBezTo>
                    <a:pt x="310" y="84"/>
                    <a:pt x="310" y="72"/>
                    <a:pt x="322" y="60"/>
                  </a:cubicBezTo>
                  <a:cubicBezTo>
                    <a:pt x="346" y="48"/>
                    <a:pt x="346" y="24"/>
                    <a:pt x="310" y="12"/>
                  </a:cubicBezTo>
                  <a:cubicBezTo>
                    <a:pt x="274" y="0"/>
                    <a:pt x="262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51183;p70"/>
            <p:cNvSpPr/>
            <p:nvPr/>
          </p:nvSpPr>
          <p:spPr>
            <a:xfrm>
              <a:off x="5572400" y="3099625"/>
              <a:ext cx="9850" cy="12225"/>
            </a:xfrm>
            <a:custGeom>
              <a:avLst/>
              <a:gdLst/>
              <a:ahLst/>
              <a:cxnLst/>
              <a:rect l="l" t="t" r="r" b="b"/>
              <a:pathLst>
                <a:path w="394" h="489" extrusionOk="0">
                  <a:moveTo>
                    <a:pt x="275" y="0"/>
                  </a:moveTo>
                  <a:cubicBezTo>
                    <a:pt x="263" y="0"/>
                    <a:pt x="227" y="12"/>
                    <a:pt x="227" y="12"/>
                  </a:cubicBezTo>
                  <a:lnTo>
                    <a:pt x="227" y="60"/>
                  </a:lnTo>
                  <a:cubicBezTo>
                    <a:pt x="227" y="72"/>
                    <a:pt x="203" y="84"/>
                    <a:pt x="215" y="119"/>
                  </a:cubicBezTo>
                  <a:cubicBezTo>
                    <a:pt x="215" y="143"/>
                    <a:pt x="191" y="203"/>
                    <a:pt x="180" y="226"/>
                  </a:cubicBezTo>
                  <a:cubicBezTo>
                    <a:pt x="168" y="238"/>
                    <a:pt x="156" y="310"/>
                    <a:pt x="144" y="322"/>
                  </a:cubicBezTo>
                  <a:cubicBezTo>
                    <a:pt x="108" y="345"/>
                    <a:pt x="120" y="417"/>
                    <a:pt x="72" y="417"/>
                  </a:cubicBezTo>
                  <a:cubicBezTo>
                    <a:pt x="60" y="417"/>
                    <a:pt x="60" y="405"/>
                    <a:pt x="49" y="405"/>
                  </a:cubicBezTo>
                  <a:cubicBezTo>
                    <a:pt x="37" y="405"/>
                    <a:pt x="1" y="405"/>
                    <a:pt x="37" y="429"/>
                  </a:cubicBezTo>
                  <a:cubicBezTo>
                    <a:pt x="49" y="441"/>
                    <a:pt x="84" y="465"/>
                    <a:pt x="96" y="476"/>
                  </a:cubicBezTo>
                  <a:cubicBezTo>
                    <a:pt x="108" y="488"/>
                    <a:pt x="120" y="488"/>
                    <a:pt x="132" y="488"/>
                  </a:cubicBezTo>
                  <a:cubicBezTo>
                    <a:pt x="156" y="488"/>
                    <a:pt x="168" y="488"/>
                    <a:pt x="180" y="476"/>
                  </a:cubicBezTo>
                  <a:cubicBezTo>
                    <a:pt x="180" y="476"/>
                    <a:pt x="191" y="441"/>
                    <a:pt x="215" y="429"/>
                  </a:cubicBezTo>
                  <a:cubicBezTo>
                    <a:pt x="227" y="393"/>
                    <a:pt x="239" y="381"/>
                    <a:pt x="251" y="369"/>
                  </a:cubicBezTo>
                  <a:cubicBezTo>
                    <a:pt x="275" y="369"/>
                    <a:pt x="275" y="334"/>
                    <a:pt x="287" y="310"/>
                  </a:cubicBezTo>
                  <a:cubicBezTo>
                    <a:pt x="299" y="274"/>
                    <a:pt x="310" y="250"/>
                    <a:pt x="310" y="238"/>
                  </a:cubicBezTo>
                  <a:lnTo>
                    <a:pt x="310" y="155"/>
                  </a:lnTo>
                  <a:cubicBezTo>
                    <a:pt x="334" y="131"/>
                    <a:pt x="334" y="119"/>
                    <a:pt x="346" y="84"/>
                  </a:cubicBezTo>
                  <a:cubicBezTo>
                    <a:pt x="346" y="84"/>
                    <a:pt x="346" y="60"/>
                    <a:pt x="358" y="36"/>
                  </a:cubicBezTo>
                  <a:cubicBezTo>
                    <a:pt x="394" y="24"/>
                    <a:pt x="394" y="12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51184;p70"/>
            <p:cNvSpPr/>
            <p:nvPr/>
          </p:nvSpPr>
          <p:spPr>
            <a:xfrm>
              <a:off x="5581050" y="3090975"/>
              <a:ext cx="9850" cy="15050"/>
            </a:xfrm>
            <a:custGeom>
              <a:avLst/>
              <a:gdLst/>
              <a:ahLst/>
              <a:cxnLst/>
              <a:rect l="l" t="t" r="r" b="b"/>
              <a:pathLst>
                <a:path w="394" h="602" extrusionOk="0">
                  <a:moveTo>
                    <a:pt x="334" y="1"/>
                  </a:moveTo>
                  <a:cubicBezTo>
                    <a:pt x="286" y="1"/>
                    <a:pt x="286" y="13"/>
                    <a:pt x="274" y="49"/>
                  </a:cubicBezTo>
                  <a:cubicBezTo>
                    <a:pt x="274" y="60"/>
                    <a:pt x="274" y="60"/>
                    <a:pt x="238" y="60"/>
                  </a:cubicBezTo>
                  <a:lnTo>
                    <a:pt x="226" y="60"/>
                  </a:lnTo>
                  <a:cubicBezTo>
                    <a:pt x="215" y="60"/>
                    <a:pt x="215" y="72"/>
                    <a:pt x="215" y="72"/>
                  </a:cubicBezTo>
                  <a:cubicBezTo>
                    <a:pt x="191" y="108"/>
                    <a:pt x="179" y="120"/>
                    <a:pt x="179" y="156"/>
                  </a:cubicBezTo>
                  <a:cubicBezTo>
                    <a:pt x="179" y="180"/>
                    <a:pt x="155" y="239"/>
                    <a:pt x="131" y="275"/>
                  </a:cubicBezTo>
                  <a:cubicBezTo>
                    <a:pt x="119" y="299"/>
                    <a:pt x="107" y="370"/>
                    <a:pt x="95" y="406"/>
                  </a:cubicBezTo>
                  <a:cubicBezTo>
                    <a:pt x="72" y="430"/>
                    <a:pt x="107" y="513"/>
                    <a:pt x="60" y="525"/>
                  </a:cubicBezTo>
                  <a:lnTo>
                    <a:pt x="36" y="525"/>
                  </a:lnTo>
                  <a:cubicBezTo>
                    <a:pt x="12" y="537"/>
                    <a:pt x="0" y="549"/>
                    <a:pt x="36" y="572"/>
                  </a:cubicBezTo>
                  <a:cubicBezTo>
                    <a:pt x="48" y="584"/>
                    <a:pt x="95" y="596"/>
                    <a:pt x="107" y="596"/>
                  </a:cubicBezTo>
                  <a:cubicBezTo>
                    <a:pt x="115" y="596"/>
                    <a:pt x="123" y="602"/>
                    <a:pt x="128" y="602"/>
                  </a:cubicBezTo>
                  <a:cubicBezTo>
                    <a:pt x="130" y="602"/>
                    <a:pt x="131" y="600"/>
                    <a:pt x="131" y="596"/>
                  </a:cubicBezTo>
                  <a:cubicBezTo>
                    <a:pt x="155" y="596"/>
                    <a:pt x="167" y="584"/>
                    <a:pt x="179" y="572"/>
                  </a:cubicBezTo>
                  <a:cubicBezTo>
                    <a:pt x="179" y="549"/>
                    <a:pt x="191" y="525"/>
                    <a:pt x="191" y="513"/>
                  </a:cubicBezTo>
                  <a:cubicBezTo>
                    <a:pt x="191" y="489"/>
                    <a:pt x="215" y="465"/>
                    <a:pt x="226" y="453"/>
                  </a:cubicBezTo>
                  <a:cubicBezTo>
                    <a:pt x="226" y="430"/>
                    <a:pt x="226" y="406"/>
                    <a:pt x="238" y="370"/>
                  </a:cubicBezTo>
                  <a:cubicBezTo>
                    <a:pt x="250" y="346"/>
                    <a:pt x="286" y="310"/>
                    <a:pt x="286" y="299"/>
                  </a:cubicBezTo>
                  <a:cubicBezTo>
                    <a:pt x="298" y="287"/>
                    <a:pt x="286" y="239"/>
                    <a:pt x="298" y="227"/>
                  </a:cubicBezTo>
                  <a:cubicBezTo>
                    <a:pt x="310" y="191"/>
                    <a:pt x="334" y="180"/>
                    <a:pt x="345" y="156"/>
                  </a:cubicBezTo>
                  <a:cubicBezTo>
                    <a:pt x="345" y="132"/>
                    <a:pt x="357" y="120"/>
                    <a:pt x="369" y="108"/>
                  </a:cubicBezTo>
                  <a:cubicBezTo>
                    <a:pt x="393" y="108"/>
                    <a:pt x="393" y="72"/>
                    <a:pt x="393" y="60"/>
                  </a:cubicBezTo>
                  <a:cubicBezTo>
                    <a:pt x="393" y="37"/>
                    <a:pt x="357" y="1"/>
                    <a:pt x="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51185;p70"/>
            <p:cNvSpPr/>
            <p:nvPr/>
          </p:nvSpPr>
          <p:spPr>
            <a:xfrm>
              <a:off x="5489425" y="3142475"/>
              <a:ext cx="7100" cy="8075"/>
            </a:xfrm>
            <a:custGeom>
              <a:avLst/>
              <a:gdLst/>
              <a:ahLst/>
              <a:cxnLst/>
              <a:rect l="l" t="t" r="r" b="b"/>
              <a:pathLst>
                <a:path w="284" h="323" extrusionOk="0">
                  <a:moveTo>
                    <a:pt x="117" y="1"/>
                  </a:moveTo>
                  <a:lnTo>
                    <a:pt x="117" y="13"/>
                  </a:lnTo>
                  <a:cubicBezTo>
                    <a:pt x="117" y="13"/>
                    <a:pt x="93" y="25"/>
                    <a:pt x="105" y="36"/>
                  </a:cubicBezTo>
                  <a:cubicBezTo>
                    <a:pt x="105" y="60"/>
                    <a:pt x="105" y="84"/>
                    <a:pt x="93" y="96"/>
                  </a:cubicBezTo>
                  <a:cubicBezTo>
                    <a:pt x="81" y="120"/>
                    <a:pt x="81" y="144"/>
                    <a:pt x="70" y="155"/>
                  </a:cubicBezTo>
                  <a:cubicBezTo>
                    <a:pt x="70" y="179"/>
                    <a:pt x="81" y="215"/>
                    <a:pt x="46" y="215"/>
                  </a:cubicBezTo>
                  <a:cubicBezTo>
                    <a:pt x="34" y="215"/>
                    <a:pt x="34" y="203"/>
                    <a:pt x="22" y="203"/>
                  </a:cubicBezTo>
                  <a:cubicBezTo>
                    <a:pt x="17" y="198"/>
                    <a:pt x="10" y="195"/>
                    <a:pt x="6" y="195"/>
                  </a:cubicBezTo>
                  <a:cubicBezTo>
                    <a:pt x="0" y="195"/>
                    <a:pt x="1" y="201"/>
                    <a:pt x="22" y="215"/>
                  </a:cubicBezTo>
                  <a:cubicBezTo>
                    <a:pt x="34" y="227"/>
                    <a:pt x="70" y="251"/>
                    <a:pt x="81" y="263"/>
                  </a:cubicBezTo>
                  <a:cubicBezTo>
                    <a:pt x="93" y="263"/>
                    <a:pt x="105" y="275"/>
                    <a:pt x="105" y="322"/>
                  </a:cubicBezTo>
                  <a:cubicBezTo>
                    <a:pt x="129" y="310"/>
                    <a:pt x="141" y="310"/>
                    <a:pt x="141" y="310"/>
                  </a:cubicBezTo>
                  <a:cubicBezTo>
                    <a:pt x="141" y="310"/>
                    <a:pt x="153" y="298"/>
                    <a:pt x="153" y="275"/>
                  </a:cubicBezTo>
                  <a:lnTo>
                    <a:pt x="189" y="251"/>
                  </a:lnTo>
                  <a:cubicBezTo>
                    <a:pt x="189" y="239"/>
                    <a:pt x="200" y="215"/>
                    <a:pt x="200" y="203"/>
                  </a:cubicBezTo>
                  <a:cubicBezTo>
                    <a:pt x="212" y="179"/>
                    <a:pt x="224" y="155"/>
                    <a:pt x="224" y="155"/>
                  </a:cubicBezTo>
                  <a:lnTo>
                    <a:pt x="224" y="120"/>
                  </a:lnTo>
                  <a:cubicBezTo>
                    <a:pt x="224" y="96"/>
                    <a:pt x="224" y="84"/>
                    <a:pt x="236" y="72"/>
                  </a:cubicBezTo>
                  <a:cubicBezTo>
                    <a:pt x="236" y="60"/>
                    <a:pt x="236" y="36"/>
                    <a:pt x="260" y="36"/>
                  </a:cubicBezTo>
                  <a:cubicBezTo>
                    <a:pt x="284" y="25"/>
                    <a:pt x="284" y="25"/>
                    <a:pt x="236" y="13"/>
                  </a:cubicBezTo>
                  <a:cubicBezTo>
                    <a:pt x="212" y="1"/>
                    <a:pt x="200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51186;p70"/>
            <p:cNvSpPr/>
            <p:nvPr/>
          </p:nvSpPr>
          <p:spPr>
            <a:xfrm>
              <a:off x="5495925" y="3141000"/>
              <a:ext cx="8950" cy="14300"/>
            </a:xfrm>
            <a:custGeom>
              <a:avLst/>
              <a:gdLst/>
              <a:ahLst/>
              <a:cxnLst/>
              <a:rect l="l" t="t" r="r" b="b"/>
              <a:pathLst>
                <a:path w="358" h="572" extrusionOk="0">
                  <a:moveTo>
                    <a:pt x="238" y="0"/>
                  </a:moveTo>
                  <a:cubicBezTo>
                    <a:pt x="202" y="0"/>
                    <a:pt x="179" y="0"/>
                    <a:pt x="179" y="12"/>
                  </a:cubicBezTo>
                  <a:cubicBezTo>
                    <a:pt x="167" y="24"/>
                    <a:pt x="167" y="36"/>
                    <a:pt x="167" y="60"/>
                  </a:cubicBezTo>
                  <a:cubicBezTo>
                    <a:pt x="167" y="84"/>
                    <a:pt x="131" y="95"/>
                    <a:pt x="143" y="131"/>
                  </a:cubicBezTo>
                  <a:cubicBezTo>
                    <a:pt x="143" y="143"/>
                    <a:pt x="131" y="203"/>
                    <a:pt x="119" y="238"/>
                  </a:cubicBezTo>
                  <a:cubicBezTo>
                    <a:pt x="107" y="250"/>
                    <a:pt x="83" y="322"/>
                    <a:pt x="71" y="357"/>
                  </a:cubicBezTo>
                  <a:cubicBezTo>
                    <a:pt x="60" y="381"/>
                    <a:pt x="71" y="453"/>
                    <a:pt x="24" y="465"/>
                  </a:cubicBezTo>
                  <a:lnTo>
                    <a:pt x="0" y="465"/>
                  </a:lnTo>
                  <a:lnTo>
                    <a:pt x="71" y="488"/>
                  </a:lnTo>
                  <a:lnTo>
                    <a:pt x="48" y="488"/>
                  </a:lnTo>
                  <a:cubicBezTo>
                    <a:pt x="24" y="488"/>
                    <a:pt x="12" y="500"/>
                    <a:pt x="48" y="536"/>
                  </a:cubicBezTo>
                  <a:cubicBezTo>
                    <a:pt x="60" y="548"/>
                    <a:pt x="71" y="572"/>
                    <a:pt x="107" y="572"/>
                  </a:cubicBezTo>
                  <a:lnTo>
                    <a:pt x="143" y="548"/>
                  </a:lnTo>
                  <a:lnTo>
                    <a:pt x="167" y="524"/>
                  </a:lnTo>
                  <a:cubicBezTo>
                    <a:pt x="179" y="512"/>
                    <a:pt x="179" y="488"/>
                    <a:pt x="191" y="465"/>
                  </a:cubicBezTo>
                  <a:cubicBezTo>
                    <a:pt x="202" y="453"/>
                    <a:pt x="226" y="429"/>
                    <a:pt x="238" y="417"/>
                  </a:cubicBezTo>
                  <a:cubicBezTo>
                    <a:pt x="238" y="393"/>
                    <a:pt x="238" y="369"/>
                    <a:pt x="250" y="334"/>
                  </a:cubicBezTo>
                  <a:cubicBezTo>
                    <a:pt x="262" y="310"/>
                    <a:pt x="286" y="274"/>
                    <a:pt x="286" y="262"/>
                  </a:cubicBezTo>
                  <a:lnTo>
                    <a:pt x="286" y="191"/>
                  </a:lnTo>
                  <a:cubicBezTo>
                    <a:pt x="298" y="143"/>
                    <a:pt x="298" y="131"/>
                    <a:pt x="310" y="95"/>
                  </a:cubicBezTo>
                  <a:cubicBezTo>
                    <a:pt x="310" y="95"/>
                    <a:pt x="310" y="72"/>
                    <a:pt x="321" y="60"/>
                  </a:cubicBezTo>
                  <a:cubicBezTo>
                    <a:pt x="357" y="36"/>
                    <a:pt x="357" y="24"/>
                    <a:pt x="310" y="12"/>
                  </a:cubicBezTo>
                  <a:cubicBezTo>
                    <a:pt x="286" y="0"/>
                    <a:pt x="262" y="0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51187;p70"/>
            <p:cNvSpPr/>
            <p:nvPr/>
          </p:nvSpPr>
          <p:spPr>
            <a:xfrm>
              <a:off x="5500975" y="3147750"/>
              <a:ext cx="11625" cy="5775"/>
            </a:xfrm>
            <a:custGeom>
              <a:avLst/>
              <a:gdLst/>
              <a:ahLst/>
              <a:cxnLst/>
              <a:rect l="l" t="t" r="r" b="b"/>
              <a:pathLst>
                <a:path w="465" h="231" extrusionOk="0">
                  <a:moveTo>
                    <a:pt x="408" y="97"/>
                  </a:moveTo>
                  <a:cubicBezTo>
                    <a:pt x="407" y="97"/>
                    <a:pt x="410" y="104"/>
                    <a:pt x="417" y="111"/>
                  </a:cubicBezTo>
                  <a:cubicBezTo>
                    <a:pt x="412" y="101"/>
                    <a:pt x="409" y="97"/>
                    <a:pt x="408" y="97"/>
                  </a:cubicBezTo>
                  <a:close/>
                  <a:moveTo>
                    <a:pt x="25" y="0"/>
                  </a:moveTo>
                  <a:cubicBezTo>
                    <a:pt x="20" y="0"/>
                    <a:pt x="14" y="12"/>
                    <a:pt x="0" y="40"/>
                  </a:cubicBezTo>
                  <a:lnTo>
                    <a:pt x="0" y="111"/>
                  </a:lnTo>
                  <a:cubicBezTo>
                    <a:pt x="0" y="123"/>
                    <a:pt x="24" y="159"/>
                    <a:pt x="24" y="159"/>
                  </a:cubicBezTo>
                  <a:lnTo>
                    <a:pt x="48" y="159"/>
                  </a:lnTo>
                  <a:cubicBezTo>
                    <a:pt x="58" y="159"/>
                    <a:pt x="75" y="174"/>
                    <a:pt x="87" y="174"/>
                  </a:cubicBezTo>
                  <a:cubicBezTo>
                    <a:pt x="90" y="174"/>
                    <a:pt x="93" y="173"/>
                    <a:pt x="96" y="171"/>
                  </a:cubicBezTo>
                  <a:cubicBezTo>
                    <a:pt x="108" y="171"/>
                    <a:pt x="155" y="183"/>
                    <a:pt x="167" y="195"/>
                  </a:cubicBezTo>
                  <a:cubicBezTo>
                    <a:pt x="167" y="218"/>
                    <a:pt x="203" y="230"/>
                    <a:pt x="227" y="230"/>
                  </a:cubicBezTo>
                  <a:lnTo>
                    <a:pt x="298" y="230"/>
                  </a:lnTo>
                  <a:cubicBezTo>
                    <a:pt x="331" y="230"/>
                    <a:pt x="373" y="181"/>
                    <a:pt x="398" y="181"/>
                  </a:cubicBezTo>
                  <a:cubicBezTo>
                    <a:pt x="401" y="181"/>
                    <a:pt x="403" y="182"/>
                    <a:pt x="405" y="183"/>
                  </a:cubicBezTo>
                  <a:cubicBezTo>
                    <a:pt x="417" y="183"/>
                    <a:pt x="417" y="206"/>
                    <a:pt x="441" y="206"/>
                  </a:cubicBezTo>
                  <a:cubicBezTo>
                    <a:pt x="441" y="206"/>
                    <a:pt x="465" y="206"/>
                    <a:pt x="453" y="171"/>
                  </a:cubicBezTo>
                  <a:cubicBezTo>
                    <a:pt x="453" y="159"/>
                    <a:pt x="441" y="123"/>
                    <a:pt x="417" y="111"/>
                  </a:cubicBezTo>
                  <a:cubicBezTo>
                    <a:pt x="405" y="99"/>
                    <a:pt x="393" y="99"/>
                    <a:pt x="381" y="99"/>
                  </a:cubicBezTo>
                  <a:cubicBezTo>
                    <a:pt x="381" y="99"/>
                    <a:pt x="358" y="111"/>
                    <a:pt x="346" y="111"/>
                  </a:cubicBezTo>
                  <a:lnTo>
                    <a:pt x="274" y="111"/>
                  </a:lnTo>
                  <a:cubicBezTo>
                    <a:pt x="262" y="111"/>
                    <a:pt x="239" y="87"/>
                    <a:pt x="227" y="87"/>
                  </a:cubicBezTo>
                  <a:cubicBezTo>
                    <a:pt x="215" y="64"/>
                    <a:pt x="167" y="64"/>
                    <a:pt x="155" y="64"/>
                  </a:cubicBezTo>
                  <a:cubicBezTo>
                    <a:pt x="119" y="52"/>
                    <a:pt x="108" y="52"/>
                    <a:pt x="84" y="40"/>
                  </a:cubicBezTo>
                  <a:cubicBezTo>
                    <a:pt x="60" y="40"/>
                    <a:pt x="48" y="40"/>
                    <a:pt x="36" y="16"/>
                  </a:cubicBezTo>
                  <a:cubicBezTo>
                    <a:pt x="31" y="6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51188;p70"/>
            <p:cNvSpPr/>
            <p:nvPr/>
          </p:nvSpPr>
          <p:spPr>
            <a:xfrm>
              <a:off x="5465250" y="3086800"/>
              <a:ext cx="14900" cy="30700"/>
            </a:xfrm>
            <a:custGeom>
              <a:avLst/>
              <a:gdLst/>
              <a:ahLst/>
              <a:cxnLst/>
              <a:rect l="l" t="t" r="r" b="b"/>
              <a:pathLst>
                <a:path w="596" h="1228" extrusionOk="0">
                  <a:moveTo>
                    <a:pt x="498" y="1"/>
                  </a:moveTo>
                  <a:cubicBezTo>
                    <a:pt x="460" y="1"/>
                    <a:pt x="424" y="14"/>
                    <a:pt x="394" y="37"/>
                  </a:cubicBezTo>
                  <a:cubicBezTo>
                    <a:pt x="322" y="85"/>
                    <a:pt x="275" y="156"/>
                    <a:pt x="263" y="216"/>
                  </a:cubicBezTo>
                  <a:cubicBezTo>
                    <a:pt x="239" y="239"/>
                    <a:pt x="203" y="418"/>
                    <a:pt x="167" y="477"/>
                  </a:cubicBezTo>
                  <a:cubicBezTo>
                    <a:pt x="144" y="537"/>
                    <a:pt x="108" y="716"/>
                    <a:pt x="96" y="799"/>
                  </a:cubicBezTo>
                  <a:cubicBezTo>
                    <a:pt x="84" y="870"/>
                    <a:pt x="108" y="1013"/>
                    <a:pt x="60" y="1097"/>
                  </a:cubicBezTo>
                  <a:cubicBezTo>
                    <a:pt x="60" y="1109"/>
                    <a:pt x="48" y="1109"/>
                    <a:pt x="36" y="1120"/>
                  </a:cubicBezTo>
                  <a:cubicBezTo>
                    <a:pt x="24" y="1132"/>
                    <a:pt x="1" y="1192"/>
                    <a:pt x="36" y="1216"/>
                  </a:cubicBezTo>
                  <a:lnTo>
                    <a:pt x="108" y="1216"/>
                  </a:lnTo>
                  <a:cubicBezTo>
                    <a:pt x="115" y="1216"/>
                    <a:pt x="125" y="1208"/>
                    <a:pt x="135" y="1208"/>
                  </a:cubicBezTo>
                  <a:cubicBezTo>
                    <a:pt x="143" y="1208"/>
                    <a:pt x="150" y="1212"/>
                    <a:pt x="155" y="1228"/>
                  </a:cubicBezTo>
                  <a:cubicBezTo>
                    <a:pt x="167" y="1180"/>
                    <a:pt x="179" y="1156"/>
                    <a:pt x="179" y="1120"/>
                  </a:cubicBezTo>
                  <a:cubicBezTo>
                    <a:pt x="179" y="1097"/>
                    <a:pt x="191" y="1037"/>
                    <a:pt x="191" y="989"/>
                  </a:cubicBezTo>
                  <a:cubicBezTo>
                    <a:pt x="191" y="930"/>
                    <a:pt x="215" y="870"/>
                    <a:pt x="227" y="823"/>
                  </a:cubicBezTo>
                  <a:cubicBezTo>
                    <a:pt x="227" y="811"/>
                    <a:pt x="239" y="739"/>
                    <a:pt x="251" y="680"/>
                  </a:cubicBezTo>
                  <a:cubicBezTo>
                    <a:pt x="286" y="585"/>
                    <a:pt x="310" y="525"/>
                    <a:pt x="310" y="501"/>
                  </a:cubicBezTo>
                  <a:cubicBezTo>
                    <a:pt x="310" y="454"/>
                    <a:pt x="334" y="370"/>
                    <a:pt x="346" y="335"/>
                  </a:cubicBezTo>
                  <a:cubicBezTo>
                    <a:pt x="382" y="275"/>
                    <a:pt x="394" y="227"/>
                    <a:pt x="417" y="180"/>
                  </a:cubicBezTo>
                  <a:cubicBezTo>
                    <a:pt x="434" y="171"/>
                    <a:pt x="451" y="163"/>
                    <a:pt x="464" y="163"/>
                  </a:cubicBezTo>
                  <a:cubicBezTo>
                    <a:pt x="469" y="163"/>
                    <a:pt x="473" y="164"/>
                    <a:pt x="477" y="168"/>
                  </a:cubicBezTo>
                  <a:lnTo>
                    <a:pt x="489" y="180"/>
                  </a:lnTo>
                  <a:cubicBezTo>
                    <a:pt x="513" y="180"/>
                    <a:pt x="513" y="168"/>
                    <a:pt x="525" y="156"/>
                  </a:cubicBezTo>
                  <a:cubicBezTo>
                    <a:pt x="536" y="144"/>
                    <a:pt x="572" y="144"/>
                    <a:pt x="584" y="108"/>
                  </a:cubicBezTo>
                  <a:cubicBezTo>
                    <a:pt x="596" y="73"/>
                    <a:pt x="584" y="37"/>
                    <a:pt x="560" y="13"/>
                  </a:cubicBezTo>
                  <a:cubicBezTo>
                    <a:pt x="539" y="5"/>
                    <a:pt x="518" y="1"/>
                    <a:pt x="4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51189;p70"/>
            <p:cNvSpPr/>
            <p:nvPr/>
          </p:nvSpPr>
          <p:spPr>
            <a:xfrm>
              <a:off x="5515250" y="3166900"/>
              <a:ext cx="10450" cy="12775"/>
            </a:xfrm>
            <a:custGeom>
              <a:avLst/>
              <a:gdLst/>
              <a:ahLst/>
              <a:cxnLst/>
              <a:rect l="l" t="t" r="r" b="b"/>
              <a:pathLst>
                <a:path w="418" h="511" extrusionOk="0">
                  <a:moveTo>
                    <a:pt x="299" y="0"/>
                  </a:moveTo>
                  <a:cubicBezTo>
                    <a:pt x="263" y="0"/>
                    <a:pt x="239" y="12"/>
                    <a:pt x="239" y="12"/>
                  </a:cubicBezTo>
                  <a:cubicBezTo>
                    <a:pt x="227" y="24"/>
                    <a:pt x="227" y="48"/>
                    <a:pt x="227" y="60"/>
                  </a:cubicBezTo>
                  <a:cubicBezTo>
                    <a:pt x="227" y="83"/>
                    <a:pt x="191" y="107"/>
                    <a:pt x="203" y="131"/>
                  </a:cubicBezTo>
                  <a:cubicBezTo>
                    <a:pt x="203" y="143"/>
                    <a:pt x="191" y="226"/>
                    <a:pt x="180" y="238"/>
                  </a:cubicBezTo>
                  <a:cubicBezTo>
                    <a:pt x="168" y="274"/>
                    <a:pt x="132" y="321"/>
                    <a:pt x="120" y="345"/>
                  </a:cubicBezTo>
                  <a:cubicBezTo>
                    <a:pt x="98" y="356"/>
                    <a:pt x="96" y="418"/>
                    <a:pt x="68" y="418"/>
                  </a:cubicBezTo>
                  <a:cubicBezTo>
                    <a:pt x="66" y="418"/>
                    <a:pt x="63" y="418"/>
                    <a:pt x="60" y="417"/>
                  </a:cubicBezTo>
                  <a:cubicBezTo>
                    <a:pt x="37" y="417"/>
                    <a:pt x="37" y="405"/>
                    <a:pt x="25" y="405"/>
                  </a:cubicBezTo>
                  <a:cubicBezTo>
                    <a:pt x="13" y="405"/>
                    <a:pt x="1" y="405"/>
                    <a:pt x="13" y="429"/>
                  </a:cubicBezTo>
                  <a:cubicBezTo>
                    <a:pt x="13" y="452"/>
                    <a:pt x="25" y="476"/>
                    <a:pt x="49" y="488"/>
                  </a:cubicBezTo>
                  <a:cubicBezTo>
                    <a:pt x="49" y="501"/>
                    <a:pt x="52" y="511"/>
                    <a:pt x="57" y="511"/>
                  </a:cubicBezTo>
                  <a:cubicBezTo>
                    <a:pt x="62" y="511"/>
                    <a:pt x="67" y="504"/>
                    <a:pt x="72" y="488"/>
                  </a:cubicBezTo>
                  <a:cubicBezTo>
                    <a:pt x="88" y="488"/>
                    <a:pt x="104" y="493"/>
                    <a:pt x="116" y="493"/>
                  </a:cubicBezTo>
                  <a:cubicBezTo>
                    <a:pt x="123" y="493"/>
                    <a:pt x="128" y="492"/>
                    <a:pt x="132" y="488"/>
                  </a:cubicBezTo>
                  <a:cubicBezTo>
                    <a:pt x="144" y="488"/>
                    <a:pt x="168" y="464"/>
                    <a:pt x="180" y="441"/>
                  </a:cubicBezTo>
                  <a:lnTo>
                    <a:pt x="239" y="381"/>
                  </a:lnTo>
                  <a:lnTo>
                    <a:pt x="263" y="321"/>
                  </a:lnTo>
                  <a:cubicBezTo>
                    <a:pt x="275" y="298"/>
                    <a:pt x="310" y="262"/>
                    <a:pt x="310" y="250"/>
                  </a:cubicBezTo>
                  <a:cubicBezTo>
                    <a:pt x="322" y="238"/>
                    <a:pt x="322" y="191"/>
                    <a:pt x="322" y="179"/>
                  </a:cubicBezTo>
                  <a:cubicBezTo>
                    <a:pt x="346" y="143"/>
                    <a:pt x="346" y="131"/>
                    <a:pt x="358" y="107"/>
                  </a:cubicBezTo>
                  <a:cubicBezTo>
                    <a:pt x="370" y="83"/>
                    <a:pt x="370" y="71"/>
                    <a:pt x="382" y="60"/>
                  </a:cubicBezTo>
                  <a:cubicBezTo>
                    <a:pt x="406" y="48"/>
                    <a:pt x="418" y="24"/>
                    <a:pt x="370" y="12"/>
                  </a:cubicBezTo>
                  <a:cubicBezTo>
                    <a:pt x="346" y="0"/>
                    <a:pt x="322" y="0"/>
                    <a:pt x="2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51190;p70"/>
            <p:cNvSpPr/>
            <p:nvPr/>
          </p:nvSpPr>
          <p:spPr>
            <a:xfrm>
              <a:off x="5469725" y="3133800"/>
              <a:ext cx="38725" cy="21200"/>
            </a:xfrm>
            <a:custGeom>
              <a:avLst/>
              <a:gdLst/>
              <a:ahLst/>
              <a:cxnLst/>
              <a:rect l="l" t="t" r="r" b="b"/>
              <a:pathLst>
                <a:path w="1549" h="848" extrusionOk="0">
                  <a:moveTo>
                    <a:pt x="75" y="0"/>
                  </a:moveTo>
                  <a:cubicBezTo>
                    <a:pt x="70" y="0"/>
                    <a:pt x="65" y="1"/>
                    <a:pt x="60" y="2"/>
                  </a:cubicBezTo>
                  <a:cubicBezTo>
                    <a:pt x="48" y="14"/>
                    <a:pt x="36" y="50"/>
                    <a:pt x="24" y="62"/>
                  </a:cubicBezTo>
                  <a:cubicBezTo>
                    <a:pt x="0" y="86"/>
                    <a:pt x="0" y="110"/>
                    <a:pt x="0" y="133"/>
                  </a:cubicBezTo>
                  <a:cubicBezTo>
                    <a:pt x="36" y="157"/>
                    <a:pt x="60" y="205"/>
                    <a:pt x="96" y="241"/>
                  </a:cubicBezTo>
                  <a:cubicBezTo>
                    <a:pt x="143" y="264"/>
                    <a:pt x="203" y="312"/>
                    <a:pt x="262" y="348"/>
                  </a:cubicBezTo>
                  <a:cubicBezTo>
                    <a:pt x="334" y="372"/>
                    <a:pt x="393" y="419"/>
                    <a:pt x="453" y="443"/>
                  </a:cubicBezTo>
                  <a:cubicBezTo>
                    <a:pt x="477" y="467"/>
                    <a:pt x="560" y="491"/>
                    <a:pt x="631" y="538"/>
                  </a:cubicBezTo>
                  <a:cubicBezTo>
                    <a:pt x="715" y="598"/>
                    <a:pt x="774" y="657"/>
                    <a:pt x="810" y="669"/>
                  </a:cubicBezTo>
                  <a:cubicBezTo>
                    <a:pt x="822" y="681"/>
                    <a:pt x="858" y="705"/>
                    <a:pt x="881" y="729"/>
                  </a:cubicBezTo>
                  <a:cubicBezTo>
                    <a:pt x="917" y="764"/>
                    <a:pt x="941" y="788"/>
                    <a:pt x="977" y="800"/>
                  </a:cubicBezTo>
                  <a:cubicBezTo>
                    <a:pt x="1036" y="836"/>
                    <a:pt x="1072" y="848"/>
                    <a:pt x="1119" y="848"/>
                  </a:cubicBezTo>
                  <a:lnTo>
                    <a:pt x="1250" y="848"/>
                  </a:lnTo>
                  <a:cubicBezTo>
                    <a:pt x="1298" y="848"/>
                    <a:pt x="1369" y="836"/>
                    <a:pt x="1417" y="836"/>
                  </a:cubicBezTo>
                  <a:cubicBezTo>
                    <a:pt x="1477" y="836"/>
                    <a:pt x="1524" y="812"/>
                    <a:pt x="1536" y="776"/>
                  </a:cubicBezTo>
                  <a:cubicBezTo>
                    <a:pt x="1548" y="741"/>
                    <a:pt x="1548" y="729"/>
                    <a:pt x="1524" y="705"/>
                  </a:cubicBezTo>
                  <a:cubicBezTo>
                    <a:pt x="1489" y="681"/>
                    <a:pt x="1477" y="669"/>
                    <a:pt x="1453" y="669"/>
                  </a:cubicBezTo>
                  <a:cubicBezTo>
                    <a:pt x="1405" y="681"/>
                    <a:pt x="1358" y="705"/>
                    <a:pt x="1310" y="705"/>
                  </a:cubicBezTo>
                  <a:lnTo>
                    <a:pt x="1108" y="705"/>
                  </a:lnTo>
                  <a:cubicBezTo>
                    <a:pt x="1072" y="705"/>
                    <a:pt x="1036" y="681"/>
                    <a:pt x="988" y="645"/>
                  </a:cubicBezTo>
                  <a:cubicBezTo>
                    <a:pt x="941" y="598"/>
                    <a:pt x="869" y="538"/>
                    <a:pt x="834" y="502"/>
                  </a:cubicBezTo>
                  <a:cubicBezTo>
                    <a:pt x="810" y="479"/>
                    <a:pt x="738" y="431"/>
                    <a:pt x="655" y="383"/>
                  </a:cubicBezTo>
                  <a:cubicBezTo>
                    <a:pt x="584" y="348"/>
                    <a:pt x="524" y="300"/>
                    <a:pt x="477" y="288"/>
                  </a:cubicBezTo>
                  <a:cubicBezTo>
                    <a:pt x="393" y="241"/>
                    <a:pt x="215" y="193"/>
                    <a:pt x="155" y="110"/>
                  </a:cubicBezTo>
                  <a:cubicBezTo>
                    <a:pt x="143" y="86"/>
                    <a:pt x="143" y="74"/>
                    <a:pt x="143" y="62"/>
                  </a:cubicBezTo>
                  <a:cubicBezTo>
                    <a:pt x="143" y="31"/>
                    <a:pt x="107" y="0"/>
                    <a:pt x="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51191;p70"/>
            <p:cNvSpPr/>
            <p:nvPr/>
          </p:nvSpPr>
          <p:spPr>
            <a:xfrm>
              <a:off x="5464950" y="3111225"/>
              <a:ext cx="11650" cy="27400"/>
            </a:xfrm>
            <a:custGeom>
              <a:avLst/>
              <a:gdLst/>
              <a:ahLst/>
              <a:cxnLst/>
              <a:rect l="l" t="t" r="r" b="b"/>
              <a:pathLst>
                <a:path w="466" h="1096" extrusionOk="0">
                  <a:moveTo>
                    <a:pt x="167" y="1"/>
                  </a:moveTo>
                  <a:cubicBezTo>
                    <a:pt x="156" y="1"/>
                    <a:pt x="108" y="12"/>
                    <a:pt x="96" y="12"/>
                  </a:cubicBezTo>
                  <a:cubicBezTo>
                    <a:pt x="72" y="12"/>
                    <a:pt x="60" y="24"/>
                    <a:pt x="13" y="60"/>
                  </a:cubicBezTo>
                  <a:cubicBezTo>
                    <a:pt x="1" y="84"/>
                    <a:pt x="1" y="120"/>
                    <a:pt x="1" y="143"/>
                  </a:cubicBezTo>
                  <a:cubicBezTo>
                    <a:pt x="13" y="179"/>
                    <a:pt x="13" y="215"/>
                    <a:pt x="25" y="262"/>
                  </a:cubicBezTo>
                  <a:cubicBezTo>
                    <a:pt x="48" y="310"/>
                    <a:pt x="60" y="358"/>
                    <a:pt x="60" y="393"/>
                  </a:cubicBezTo>
                  <a:cubicBezTo>
                    <a:pt x="72" y="417"/>
                    <a:pt x="96" y="489"/>
                    <a:pt x="108" y="536"/>
                  </a:cubicBezTo>
                  <a:cubicBezTo>
                    <a:pt x="132" y="596"/>
                    <a:pt x="144" y="667"/>
                    <a:pt x="144" y="679"/>
                  </a:cubicBezTo>
                  <a:lnTo>
                    <a:pt x="203" y="798"/>
                  </a:lnTo>
                  <a:cubicBezTo>
                    <a:pt x="239" y="858"/>
                    <a:pt x="251" y="894"/>
                    <a:pt x="275" y="953"/>
                  </a:cubicBezTo>
                  <a:cubicBezTo>
                    <a:pt x="275" y="965"/>
                    <a:pt x="298" y="1013"/>
                    <a:pt x="298" y="1036"/>
                  </a:cubicBezTo>
                  <a:cubicBezTo>
                    <a:pt x="298" y="1072"/>
                    <a:pt x="310" y="1096"/>
                    <a:pt x="358" y="1096"/>
                  </a:cubicBezTo>
                  <a:cubicBezTo>
                    <a:pt x="394" y="1096"/>
                    <a:pt x="406" y="1096"/>
                    <a:pt x="429" y="1072"/>
                  </a:cubicBezTo>
                  <a:cubicBezTo>
                    <a:pt x="465" y="1048"/>
                    <a:pt x="465" y="1024"/>
                    <a:pt x="465" y="1013"/>
                  </a:cubicBezTo>
                  <a:lnTo>
                    <a:pt x="417" y="917"/>
                  </a:lnTo>
                  <a:cubicBezTo>
                    <a:pt x="394" y="870"/>
                    <a:pt x="394" y="834"/>
                    <a:pt x="358" y="786"/>
                  </a:cubicBezTo>
                  <a:cubicBezTo>
                    <a:pt x="346" y="774"/>
                    <a:pt x="298" y="632"/>
                    <a:pt x="287" y="572"/>
                  </a:cubicBezTo>
                  <a:cubicBezTo>
                    <a:pt x="275" y="513"/>
                    <a:pt x="227" y="382"/>
                    <a:pt x="215" y="322"/>
                  </a:cubicBezTo>
                  <a:cubicBezTo>
                    <a:pt x="191" y="262"/>
                    <a:pt x="132" y="155"/>
                    <a:pt x="156" y="84"/>
                  </a:cubicBezTo>
                  <a:lnTo>
                    <a:pt x="179" y="60"/>
                  </a:lnTo>
                  <a:cubicBezTo>
                    <a:pt x="191" y="36"/>
                    <a:pt x="215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51192;p70"/>
            <p:cNvSpPr/>
            <p:nvPr/>
          </p:nvSpPr>
          <p:spPr>
            <a:xfrm>
              <a:off x="5466750" y="3119550"/>
              <a:ext cx="5975" cy="12650"/>
            </a:xfrm>
            <a:custGeom>
              <a:avLst/>
              <a:gdLst/>
              <a:ahLst/>
              <a:cxnLst/>
              <a:rect l="l" t="t" r="r" b="b"/>
              <a:pathLst>
                <a:path w="239" h="506" extrusionOk="0">
                  <a:moveTo>
                    <a:pt x="143" y="1"/>
                  </a:moveTo>
                  <a:cubicBezTo>
                    <a:pt x="119" y="1"/>
                    <a:pt x="84" y="25"/>
                    <a:pt x="60" y="25"/>
                  </a:cubicBezTo>
                  <a:lnTo>
                    <a:pt x="24" y="25"/>
                  </a:lnTo>
                  <a:cubicBezTo>
                    <a:pt x="24" y="37"/>
                    <a:pt x="0" y="49"/>
                    <a:pt x="0" y="60"/>
                  </a:cubicBezTo>
                  <a:cubicBezTo>
                    <a:pt x="0" y="60"/>
                    <a:pt x="24" y="96"/>
                    <a:pt x="24" y="108"/>
                  </a:cubicBezTo>
                  <a:lnTo>
                    <a:pt x="24" y="168"/>
                  </a:lnTo>
                  <a:cubicBezTo>
                    <a:pt x="24" y="180"/>
                    <a:pt x="36" y="203"/>
                    <a:pt x="36" y="227"/>
                  </a:cubicBezTo>
                  <a:cubicBezTo>
                    <a:pt x="48" y="263"/>
                    <a:pt x="48" y="275"/>
                    <a:pt x="48" y="287"/>
                  </a:cubicBezTo>
                  <a:cubicBezTo>
                    <a:pt x="48" y="299"/>
                    <a:pt x="84" y="334"/>
                    <a:pt x="84" y="346"/>
                  </a:cubicBezTo>
                  <a:cubicBezTo>
                    <a:pt x="84" y="382"/>
                    <a:pt x="95" y="394"/>
                    <a:pt x="95" y="418"/>
                  </a:cubicBezTo>
                  <a:cubicBezTo>
                    <a:pt x="95" y="441"/>
                    <a:pt x="107" y="453"/>
                    <a:pt x="95" y="465"/>
                  </a:cubicBezTo>
                  <a:cubicBezTo>
                    <a:pt x="87" y="492"/>
                    <a:pt x="84" y="505"/>
                    <a:pt x="99" y="505"/>
                  </a:cubicBezTo>
                  <a:cubicBezTo>
                    <a:pt x="104" y="505"/>
                    <a:pt x="110" y="504"/>
                    <a:pt x="119" y="501"/>
                  </a:cubicBezTo>
                  <a:cubicBezTo>
                    <a:pt x="155" y="477"/>
                    <a:pt x="167" y="477"/>
                    <a:pt x="203" y="465"/>
                  </a:cubicBezTo>
                  <a:cubicBezTo>
                    <a:pt x="226" y="453"/>
                    <a:pt x="238" y="441"/>
                    <a:pt x="238" y="441"/>
                  </a:cubicBezTo>
                  <a:cubicBezTo>
                    <a:pt x="238" y="441"/>
                    <a:pt x="226" y="418"/>
                    <a:pt x="226" y="406"/>
                  </a:cubicBezTo>
                  <a:cubicBezTo>
                    <a:pt x="226" y="394"/>
                    <a:pt x="226" y="358"/>
                    <a:pt x="215" y="346"/>
                  </a:cubicBezTo>
                  <a:cubicBezTo>
                    <a:pt x="203" y="334"/>
                    <a:pt x="179" y="287"/>
                    <a:pt x="179" y="263"/>
                  </a:cubicBezTo>
                  <a:cubicBezTo>
                    <a:pt x="179" y="227"/>
                    <a:pt x="155" y="180"/>
                    <a:pt x="155" y="156"/>
                  </a:cubicBezTo>
                  <a:cubicBezTo>
                    <a:pt x="155" y="120"/>
                    <a:pt x="95" y="84"/>
                    <a:pt x="119" y="49"/>
                  </a:cubicBezTo>
                  <a:cubicBezTo>
                    <a:pt x="143" y="49"/>
                    <a:pt x="143" y="37"/>
                    <a:pt x="155" y="37"/>
                  </a:cubicBezTo>
                  <a:cubicBezTo>
                    <a:pt x="167" y="25"/>
                    <a:pt x="179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51193;p70"/>
            <p:cNvSpPr/>
            <p:nvPr/>
          </p:nvSpPr>
          <p:spPr>
            <a:xfrm>
              <a:off x="5457225" y="3116075"/>
              <a:ext cx="11925" cy="10300"/>
            </a:xfrm>
            <a:custGeom>
              <a:avLst/>
              <a:gdLst/>
              <a:ahLst/>
              <a:cxnLst/>
              <a:rect l="l" t="t" r="r" b="b"/>
              <a:pathLst>
                <a:path w="477" h="412" extrusionOk="0">
                  <a:moveTo>
                    <a:pt x="119" y="0"/>
                  </a:moveTo>
                  <a:cubicBezTo>
                    <a:pt x="116" y="0"/>
                    <a:pt x="107" y="3"/>
                    <a:pt x="84" y="9"/>
                  </a:cubicBezTo>
                  <a:cubicBezTo>
                    <a:pt x="72" y="9"/>
                    <a:pt x="60" y="9"/>
                    <a:pt x="24" y="45"/>
                  </a:cubicBezTo>
                  <a:cubicBezTo>
                    <a:pt x="0" y="57"/>
                    <a:pt x="0" y="68"/>
                    <a:pt x="0" y="80"/>
                  </a:cubicBezTo>
                  <a:lnTo>
                    <a:pt x="48" y="128"/>
                  </a:lnTo>
                  <a:cubicBezTo>
                    <a:pt x="60" y="140"/>
                    <a:pt x="72" y="176"/>
                    <a:pt x="107" y="176"/>
                  </a:cubicBezTo>
                  <a:cubicBezTo>
                    <a:pt x="119" y="176"/>
                    <a:pt x="179" y="199"/>
                    <a:pt x="191" y="223"/>
                  </a:cubicBezTo>
                  <a:cubicBezTo>
                    <a:pt x="203" y="247"/>
                    <a:pt x="262" y="271"/>
                    <a:pt x="286" y="295"/>
                  </a:cubicBezTo>
                  <a:cubicBezTo>
                    <a:pt x="298" y="307"/>
                    <a:pt x="369" y="307"/>
                    <a:pt x="369" y="354"/>
                  </a:cubicBezTo>
                  <a:cubicBezTo>
                    <a:pt x="369" y="366"/>
                    <a:pt x="357" y="366"/>
                    <a:pt x="357" y="378"/>
                  </a:cubicBezTo>
                  <a:cubicBezTo>
                    <a:pt x="357" y="395"/>
                    <a:pt x="357" y="412"/>
                    <a:pt x="366" y="412"/>
                  </a:cubicBezTo>
                  <a:cubicBezTo>
                    <a:pt x="369" y="412"/>
                    <a:pt x="374" y="409"/>
                    <a:pt x="381" y="402"/>
                  </a:cubicBezTo>
                  <a:cubicBezTo>
                    <a:pt x="405" y="378"/>
                    <a:pt x="417" y="354"/>
                    <a:pt x="429" y="342"/>
                  </a:cubicBezTo>
                  <a:cubicBezTo>
                    <a:pt x="441" y="319"/>
                    <a:pt x="465" y="307"/>
                    <a:pt x="476" y="307"/>
                  </a:cubicBezTo>
                  <a:cubicBezTo>
                    <a:pt x="476" y="295"/>
                    <a:pt x="476" y="283"/>
                    <a:pt x="465" y="259"/>
                  </a:cubicBezTo>
                  <a:cubicBezTo>
                    <a:pt x="441" y="259"/>
                    <a:pt x="429" y="247"/>
                    <a:pt x="417" y="235"/>
                  </a:cubicBezTo>
                  <a:lnTo>
                    <a:pt x="369" y="188"/>
                  </a:lnTo>
                  <a:cubicBezTo>
                    <a:pt x="357" y="188"/>
                    <a:pt x="322" y="176"/>
                    <a:pt x="310" y="164"/>
                  </a:cubicBezTo>
                  <a:cubicBezTo>
                    <a:pt x="286" y="140"/>
                    <a:pt x="262" y="116"/>
                    <a:pt x="250" y="116"/>
                  </a:cubicBezTo>
                  <a:cubicBezTo>
                    <a:pt x="238" y="104"/>
                    <a:pt x="203" y="104"/>
                    <a:pt x="191" y="80"/>
                  </a:cubicBezTo>
                  <a:cubicBezTo>
                    <a:pt x="167" y="68"/>
                    <a:pt x="143" y="57"/>
                    <a:pt x="131" y="45"/>
                  </a:cubicBezTo>
                  <a:cubicBezTo>
                    <a:pt x="131" y="21"/>
                    <a:pt x="119" y="21"/>
                    <a:pt x="119" y="9"/>
                  </a:cubicBezTo>
                  <a:cubicBezTo>
                    <a:pt x="119" y="3"/>
                    <a:pt x="122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51194;p70"/>
            <p:cNvSpPr/>
            <p:nvPr/>
          </p:nvSpPr>
          <p:spPr>
            <a:xfrm>
              <a:off x="5421500" y="3057750"/>
              <a:ext cx="20275" cy="11725"/>
            </a:xfrm>
            <a:custGeom>
              <a:avLst/>
              <a:gdLst/>
              <a:ahLst/>
              <a:cxnLst/>
              <a:rect l="l" t="t" r="r" b="b"/>
              <a:pathLst>
                <a:path w="811" h="469" extrusionOk="0">
                  <a:moveTo>
                    <a:pt x="25" y="1"/>
                  </a:moveTo>
                  <a:cubicBezTo>
                    <a:pt x="15" y="1"/>
                    <a:pt x="6" y="5"/>
                    <a:pt x="0" y="20"/>
                  </a:cubicBezTo>
                  <a:lnTo>
                    <a:pt x="0" y="92"/>
                  </a:lnTo>
                  <a:cubicBezTo>
                    <a:pt x="12" y="116"/>
                    <a:pt x="12" y="127"/>
                    <a:pt x="0" y="175"/>
                  </a:cubicBezTo>
                  <a:cubicBezTo>
                    <a:pt x="12" y="187"/>
                    <a:pt x="48" y="199"/>
                    <a:pt x="60" y="199"/>
                  </a:cubicBezTo>
                  <a:lnTo>
                    <a:pt x="143" y="199"/>
                  </a:lnTo>
                  <a:cubicBezTo>
                    <a:pt x="191" y="199"/>
                    <a:pt x="215" y="199"/>
                    <a:pt x="250" y="211"/>
                  </a:cubicBezTo>
                  <a:cubicBezTo>
                    <a:pt x="262" y="211"/>
                    <a:pt x="310" y="211"/>
                    <a:pt x="358" y="235"/>
                  </a:cubicBezTo>
                  <a:cubicBezTo>
                    <a:pt x="417" y="246"/>
                    <a:pt x="441" y="270"/>
                    <a:pt x="453" y="270"/>
                  </a:cubicBezTo>
                  <a:cubicBezTo>
                    <a:pt x="477" y="294"/>
                    <a:pt x="536" y="294"/>
                    <a:pt x="548" y="306"/>
                  </a:cubicBezTo>
                  <a:cubicBezTo>
                    <a:pt x="596" y="330"/>
                    <a:pt x="608" y="354"/>
                    <a:pt x="631" y="377"/>
                  </a:cubicBezTo>
                  <a:cubicBezTo>
                    <a:pt x="631" y="377"/>
                    <a:pt x="679" y="413"/>
                    <a:pt x="691" y="437"/>
                  </a:cubicBezTo>
                  <a:cubicBezTo>
                    <a:pt x="704" y="456"/>
                    <a:pt x="727" y="468"/>
                    <a:pt x="749" y="468"/>
                  </a:cubicBezTo>
                  <a:cubicBezTo>
                    <a:pt x="768" y="468"/>
                    <a:pt x="787" y="459"/>
                    <a:pt x="798" y="437"/>
                  </a:cubicBezTo>
                  <a:cubicBezTo>
                    <a:pt x="810" y="413"/>
                    <a:pt x="810" y="389"/>
                    <a:pt x="798" y="366"/>
                  </a:cubicBezTo>
                  <a:cubicBezTo>
                    <a:pt x="786" y="354"/>
                    <a:pt x="786" y="318"/>
                    <a:pt x="786" y="318"/>
                  </a:cubicBezTo>
                  <a:cubicBezTo>
                    <a:pt x="774" y="306"/>
                    <a:pt x="751" y="306"/>
                    <a:pt x="739" y="294"/>
                  </a:cubicBezTo>
                  <a:cubicBezTo>
                    <a:pt x="727" y="258"/>
                    <a:pt x="703" y="211"/>
                    <a:pt x="655" y="199"/>
                  </a:cubicBezTo>
                  <a:cubicBezTo>
                    <a:pt x="620" y="187"/>
                    <a:pt x="524" y="127"/>
                    <a:pt x="477" y="116"/>
                  </a:cubicBezTo>
                  <a:cubicBezTo>
                    <a:pt x="441" y="80"/>
                    <a:pt x="310" y="68"/>
                    <a:pt x="262" y="56"/>
                  </a:cubicBezTo>
                  <a:cubicBezTo>
                    <a:pt x="252" y="49"/>
                    <a:pt x="235" y="47"/>
                    <a:pt x="215" y="47"/>
                  </a:cubicBezTo>
                  <a:cubicBezTo>
                    <a:pt x="194" y="47"/>
                    <a:pt x="170" y="49"/>
                    <a:pt x="147" y="49"/>
                  </a:cubicBezTo>
                  <a:cubicBezTo>
                    <a:pt x="118" y="49"/>
                    <a:pt x="90" y="46"/>
                    <a:pt x="72" y="32"/>
                  </a:cubicBezTo>
                  <a:cubicBezTo>
                    <a:pt x="72" y="32"/>
                    <a:pt x="72" y="20"/>
                    <a:pt x="60" y="8"/>
                  </a:cubicBezTo>
                  <a:cubicBezTo>
                    <a:pt x="53" y="8"/>
                    <a:pt x="3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51195;p70"/>
            <p:cNvSpPr/>
            <p:nvPr/>
          </p:nvSpPr>
          <p:spPr>
            <a:xfrm>
              <a:off x="5271475" y="2983350"/>
              <a:ext cx="12225" cy="4375"/>
            </a:xfrm>
            <a:custGeom>
              <a:avLst/>
              <a:gdLst/>
              <a:ahLst/>
              <a:cxnLst/>
              <a:rect l="l" t="t" r="r" b="b"/>
              <a:pathLst>
                <a:path w="489" h="175" extrusionOk="0">
                  <a:moveTo>
                    <a:pt x="1" y="91"/>
                  </a:moveTo>
                  <a:cubicBezTo>
                    <a:pt x="1" y="95"/>
                    <a:pt x="2" y="101"/>
                    <a:pt x="5" y="107"/>
                  </a:cubicBezTo>
                  <a:lnTo>
                    <a:pt x="5" y="107"/>
                  </a:lnTo>
                  <a:cubicBezTo>
                    <a:pt x="4" y="103"/>
                    <a:pt x="2" y="98"/>
                    <a:pt x="1" y="91"/>
                  </a:cubicBezTo>
                  <a:close/>
                  <a:moveTo>
                    <a:pt x="50" y="1"/>
                  </a:moveTo>
                  <a:cubicBezTo>
                    <a:pt x="46" y="1"/>
                    <a:pt x="41" y="6"/>
                    <a:pt x="36" y="20"/>
                  </a:cubicBezTo>
                  <a:cubicBezTo>
                    <a:pt x="36" y="32"/>
                    <a:pt x="13" y="79"/>
                    <a:pt x="13" y="91"/>
                  </a:cubicBezTo>
                  <a:cubicBezTo>
                    <a:pt x="13" y="104"/>
                    <a:pt x="13" y="114"/>
                    <a:pt x="12" y="119"/>
                  </a:cubicBezTo>
                  <a:lnTo>
                    <a:pt x="12" y="119"/>
                  </a:lnTo>
                  <a:cubicBezTo>
                    <a:pt x="9" y="116"/>
                    <a:pt x="7" y="111"/>
                    <a:pt x="5" y="107"/>
                  </a:cubicBezTo>
                  <a:lnTo>
                    <a:pt x="5" y="107"/>
                  </a:lnTo>
                  <a:cubicBezTo>
                    <a:pt x="8" y="118"/>
                    <a:pt x="10" y="123"/>
                    <a:pt x="11" y="123"/>
                  </a:cubicBezTo>
                  <a:cubicBezTo>
                    <a:pt x="11" y="123"/>
                    <a:pt x="12" y="121"/>
                    <a:pt x="12" y="119"/>
                  </a:cubicBezTo>
                  <a:lnTo>
                    <a:pt x="12" y="119"/>
                  </a:lnTo>
                  <a:cubicBezTo>
                    <a:pt x="16" y="124"/>
                    <a:pt x="20" y="127"/>
                    <a:pt x="25" y="127"/>
                  </a:cubicBezTo>
                  <a:cubicBezTo>
                    <a:pt x="48" y="139"/>
                    <a:pt x="72" y="139"/>
                    <a:pt x="96" y="139"/>
                  </a:cubicBezTo>
                  <a:cubicBezTo>
                    <a:pt x="108" y="139"/>
                    <a:pt x="132" y="151"/>
                    <a:pt x="155" y="151"/>
                  </a:cubicBezTo>
                  <a:lnTo>
                    <a:pt x="215" y="151"/>
                  </a:lnTo>
                  <a:cubicBezTo>
                    <a:pt x="239" y="174"/>
                    <a:pt x="275" y="174"/>
                    <a:pt x="286" y="174"/>
                  </a:cubicBezTo>
                  <a:cubicBezTo>
                    <a:pt x="298" y="174"/>
                    <a:pt x="334" y="151"/>
                    <a:pt x="346" y="151"/>
                  </a:cubicBezTo>
                  <a:lnTo>
                    <a:pt x="417" y="151"/>
                  </a:lnTo>
                  <a:cubicBezTo>
                    <a:pt x="425" y="151"/>
                    <a:pt x="439" y="145"/>
                    <a:pt x="450" y="145"/>
                  </a:cubicBezTo>
                  <a:cubicBezTo>
                    <a:pt x="456" y="145"/>
                    <a:pt x="461" y="147"/>
                    <a:pt x="465" y="151"/>
                  </a:cubicBezTo>
                  <a:cubicBezTo>
                    <a:pt x="469" y="155"/>
                    <a:pt x="474" y="158"/>
                    <a:pt x="478" y="158"/>
                  </a:cubicBezTo>
                  <a:cubicBezTo>
                    <a:pt x="484" y="158"/>
                    <a:pt x="489" y="149"/>
                    <a:pt x="489" y="127"/>
                  </a:cubicBezTo>
                  <a:cubicBezTo>
                    <a:pt x="489" y="91"/>
                    <a:pt x="489" y="79"/>
                    <a:pt x="477" y="44"/>
                  </a:cubicBezTo>
                  <a:cubicBezTo>
                    <a:pt x="465" y="20"/>
                    <a:pt x="453" y="8"/>
                    <a:pt x="453" y="8"/>
                  </a:cubicBezTo>
                  <a:cubicBezTo>
                    <a:pt x="453" y="8"/>
                    <a:pt x="429" y="20"/>
                    <a:pt x="417" y="20"/>
                  </a:cubicBezTo>
                  <a:cubicBezTo>
                    <a:pt x="411" y="26"/>
                    <a:pt x="400" y="26"/>
                    <a:pt x="388" y="26"/>
                  </a:cubicBezTo>
                  <a:cubicBezTo>
                    <a:pt x="376" y="26"/>
                    <a:pt x="364" y="26"/>
                    <a:pt x="358" y="32"/>
                  </a:cubicBezTo>
                  <a:cubicBezTo>
                    <a:pt x="346" y="55"/>
                    <a:pt x="298" y="55"/>
                    <a:pt x="275" y="55"/>
                  </a:cubicBezTo>
                  <a:lnTo>
                    <a:pt x="167" y="55"/>
                  </a:lnTo>
                  <a:cubicBezTo>
                    <a:pt x="144" y="55"/>
                    <a:pt x="109" y="71"/>
                    <a:pt x="85" y="71"/>
                  </a:cubicBezTo>
                  <a:cubicBezTo>
                    <a:pt x="73" y="71"/>
                    <a:pt x="64" y="67"/>
                    <a:pt x="60" y="55"/>
                  </a:cubicBezTo>
                  <a:lnTo>
                    <a:pt x="60" y="20"/>
                  </a:lnTo>
                  <a:cubicBezTo>
                    <a:pt x="60" y="12"/>
                    <a:pt x="56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51196;p70"/>
            <p:cNvSpPr/>
            <p:nvPr/>
          </p:nvSpPr>
          <p:spPr>
            <a:xfrm>
              <a:off x="5287250" y="2971800"/>
              <a:ext cx="5675" cy="4450"/>
            </a:xfrm>
            <a:custGeom>
              <a:avLst/>
              <a:gdLst/>
              <a:ahLst/>
              <a:cxnLst/>
              <a:rect l="l" t="t" r="r" b="b"/>
              <a:pathLst>
                <a:path w="227" h="178" extrusionOk="0">
                  <a:moveTo>
                    <a:pt x="159" y="0"/>
                  </a:moveTo>
                  <a:cubicBezTo>
                    <a:pt x="157" y="0"/>
                    <a:pt x="156" y="1"/>
                    <a:pt x="156" y="5"/>
                  </a:cubicBezTo>
                  <a:cubicBezTo>
                    <a:pt x="144" y="17"/>
                    <a:pt x="132" y="17"/>
                    <a:pt x="108" y="17"/>
                  </a:cubicBezTo>
                  <a:cubicBezTo>
                    <a:pt x="96" y="17"/>
                    <a:pt x="84" y="41"/>
                    <a:pt x="72" y="41"/>
                  </a:cubicBezTo>
                  <a:cubicBezTo>
                    <a:pt x="63" y="41"/>
                    <a:pt x="48" y="61"/>
                    <a:pt x="35" y="61"/>
                  </a:cubicBezTo>
                  <a:cubicBezTo>
                    <a:pt x="31" y="61"/>
                    <a:pt x="28" y="59"/>
                    <a:pt x="25" y="53"/>
                  </a:cubicBezTo>
                  <a:cubicBezTo>
                    <a:pt x="13" y="41"/>
                    <a:pt x="13" y="41"/>
                    <a:pt x="13" y="17"/>
                  </a:cubicBezTo>
                  <a:cubicBezTo>
                    <a:pt x="7" y="12"/>
                    <a:pt x="4" y="7"/>
                    <a:pt x="3" y="7"/>
                  </a:cubicBezTo>
                  <a:cubicBezTo>
                    <a:pt x="1" y="7"/>
                    <a:pt x="1" y="15"/>
                    <a:pt x="1" y="41"/>
                  </a:cubicBezTo>
                  <a:cubicBezTo>
                    <a:pt x="1" y="53"/>
                    <a:pt x="13" y="89"/>
                    <a:pt x="13" y="113"/>
                  </a:cubicBezTo>
                  <a:cubicBezTo>
                    <a:pt x="13" y="132"/>
                    <a:pt x="13" y="151"/>
                    <a:pt x="39" y="151"/>
                  </a:cubicBezTo>
                  <a:cubicBezTo>
                    <a:pt x="44" y="151"/>
                    <a:pt x="52" y="151"/>
                    <a:pt x="60" y="148"/>
                  </a:cubicBezTo>
                  <a:lnTo>
                    <a:pt x="72" y="172"/>
                  </a:lnTo>
                  <a:cubicBezTo>
                    <a:pt x="72" y="176"/>
                    <a:pt x="73" y="177"/>
                    <a:pt x="75" y="177"/>
                  </a:cubicBezTo>
                  <a:cubicBezTo>
                    <a:pt x="79" y="177"/>
                    <a:pt x="84" y="172"/>
                    <a:pt x="84" y="172"/>
                  </a:cubicBezTo>
                  <a:lnTo>
                    <a:pt x="108" y="172"/>
                  </a:lnTo>
                  <a:cubicBezTo>
                    <a:pt x="108" y="172"/>
                    <a:pt x="108" y="148"/>
                    <a:pt x="132" y="148"/>
                  </a:cubicBezTo>
                  <a:lnTo>
                    <a:pt x="156" y="148"/>
                  </a:lnTo>
                  <a:lnTo>
                    <a:pt x="167" y="136"/>
                  </a:lnTo>
                  <a:lnTo>
                    <a:pt x="203" y="136"/>
                  </a:lnTo>
                  <a:cubicBezTo>
                    <a:pt x="203" y="136"/>
                    <a:pt x="215" y="136"/>
                    <a:pt x="215" y="148"/>
                  </a:cubicBezTo>
                  <a:cubicBezTo>
                    <a:pt x="220" y="158"/>
                    <a:pt x="223" y="164"/>
                    <a:pt x="225" y="164"/>
                  </a:cubicBezTo>
                  <a:cubicBezTo>
                    <a:pt x="227" y="164"/>
                    <a:pt x="227" y="152"/>
                    <a:pt x="227" y="125"/>
                  </a:cubicBezTo>
                  <a:cubicBezTo>
                    <a:pt x="227" y="89"/>
                    <a:pt x="227" y="77"/>
                    <a:pt x="215" y="53"/>
                  </a:cubicBezTo>
                  <a:cubicBezTo>
                    <a:pt x="215" y="41"/>
                    <a:pt x="203" y="5"/>
                    <a:pt x="203" y="5"/>
                  </a:cubicBezTo>
                  <a:lnTo>
                    <a:pt x="191" y="5"/>
                  </a:lnTo>
                  <a:cubicBezTo>
                    <a:pt x="175" y="5"/>
                    <a:pt x="165" y="0"/>
                    <a:pt x="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51197;p70"/>
            <p:cNvSpPr/>
            <p:nvPr/>
          </p:nvSpPr>
          <p:spPr>
            <a:xfrm>
              <a:off x="5000325" y="2665625"/>
              <a:ext cx="635500" cy="557550"/>
            </a:xfrm>
            <a:custGeom>
              <a:avLst/>
              <a:gdLst/>
              <a:ahLst/>
              <a:cxnLst/>
              <a:rect l="l" t="t" r="r" b="b"/>
              <a:pathLst>
                <a:path w="25420" h="22302" extrusionOk="0">
                  <a:moveTo>
                    <a:pt x="24999" y="5100"/>
                  </a:moveTo>
                  <a:lnTo>
                    <a:pt x="24999" y="5100"/>
                  </a:lnTo>
                  <a:cubicBezTo>
                    <a:pt x="24996" y="5100"/>
                    <a:pt x="24981" y="5129"/>
                    <a:pt x="24956" y="5192"/>
                  </a:cubicBezTo>
                  <a:cubicBezTo>
                    <a:pt x="24908" y="5311"/>
                    <a:pt x="24837" y="5549"/>
                    <a:pt x="24658" y="5906"/>
                  </a:cubicBezTo>
                  <a:cubicBezTo>
                    <a:pt x="24527" y="6180"/>
                    <a:pt x="24348" y="6466"/>
                    <a:pt x="24086" y="6716"/>
                  </a:cubicBezTo>
                  <a:cubicBezTo>
                    <a:pt x="23836" y="6978"/>
                    <a:pt x="23527" y="7216"/>
                    <a:pt x="23193" y="7478"/>
                  </a:cubicBezTo>
                  <a:cubicBezTo>
                    <a:pt x="22884" y="7740"/>
                    <a:pt x="22527" y="8014"/>
                    <a:pt x="22181" y="8288"/>
                  </a:cubicBezTo>
                  <a:cubicBezTo>
                    <a:pt x="22027" y="8442"/>
                    <a:pt x="21848" y="8573"/>
                    <a:pt x="21669" y="8740"/>
                  </a:cubicBezTo>
                  <a:cubicBezTo>
                    <a:pt x="21586" y="8823"/>
                    <a:pt x="21503" y="8919"/>
                    <a:pt x="21431" y="9002"/>
                  </a:cubicBezTo>
                  <a:cubicBezTo>
                    <a:pt x="21372" y="9097"/>
                    <a:pt x="20919" y="9693"/>
                    <a:pt x="20919" y="9693"/>
                  </a:cubicBezTo>
                  <a:cubicBezTo>
                    <a:pt x="20836" y="9824"/>
                    <a:pt x="20729" y="9955"/>
                    <a:pt x="20622" y="10097"/>
                  </a:cubicBezTo>
                  <a:cubicBezTo>
                    <a:pt x="20431" y="10359"/>
                    <a:pt x="20253" y="10657"/>
                    <a:pt x="20098" y="10967"/>
                  </a:cubicBezTo>
                  <a:cubicBezTo>
                    <a:pt x="20074" y="11050"/>
                    <a:pt x="20038" y="11133"/>
                    <a:pt x="20015" y="11205"/>
                  </a:cubicBezTo>
                  <a:cubicBezTo>
                    <a:pt x="19979" y="11288"/>
                    <a:pt x="19955" y="11371"/>
                    <a:pt x="19919" y="11443"/>
                  </a:cubicBezTo>
                  <a:cubicBezTo>
                    <a:pt x="19884" y="11610"/>
                    <a:pt x="19824" y="11764"/>
                    <a:pt x="19741" y="11907"/>
                  </a:cubicBezTo>
                  <a:cubicBezTo>
                    <a:pt x="19669" y="12062"/>
                    <a:pt x="19598" y="12193"/>
                    <a:pt x="19503" y="12336"/>
                  </a:cubicBezTo>
                  <a:lnTo>
                    <a:pt x="19169" y="12872"/>
                  </a:lnTo>
                  <a:cubicBezTo>
                    <a:pt x="19467" y="12979"/>
                    <a:pt x="20610" y="13384"/>
                    <a:pt x="20610" y="13384"/>
                  </a:cubicBezTo>
                  <a:cubicBezTo>
                    <a:pt x="20681" y="13395"/>
                    <a:pt x="20765" y="13431"/>
                    <a:pt x="20848" y="13431"/>
                  </a:cubicBezTo>
                  <a:cubicBezTo>
                    <a:pt x="20896" y="13431"/>
                    <a:pt x="20955" y="13407"/>
                    <a:pt x="20979" y="13395"/>
                  </a:cubicBezTo>
                  <a:cubicBezTo>
                    <a:pt x="21027" y="13384"/>
                    <a:pt x="21062" y="13372"/>
                    <a:pt x="21086" y="13348"/>
                  </a:cubicBezTo>
                  <a:cubicBezTo>
                    <a:pt x="21146" y="13324"/>
                    <a:pt x="21193" y="13312"/>
                    <a:pt x="21253" y="13288"/>
                  </a:cubicBezTo>
                  <a:cubicBezTo>
                    <a:pt x="21292" y="13284"/>
                    <a:pt x="21334" y="13281"/>
                    <a:pt x="21378" y="13281"/>
                  </a:cubicBezTo>
                  <a:cubicBezTo>
                    <a:pt x="21454" y="13281"/>
                    <a:pt x="21534" y="13289"/>
                    <a:pt x="21610" y="13312"/>
                  </a:cubicBezTo>
                  <a:cubicBezTo>
                    <a:pt x="21860" y="13348"/>
                    <a:pt x="22110" y="13467"/>
                    <a:pt x="22396" y="13503"/>
                  </a:cubicBezTo>
                  <a:lnTo>
                    <a:pt x="22812" y="13503"/>
                  </a:lnTo>
                  <a:cubicBezTo>
                    <a:pt x="22872" y="13515"/>
                    <a:pt x="22896" y="13526"/>
                    <a:pt x="22932" y="13562"/>
                  </a:cubicBezTo>
                  <a:cubicBezTo>
                    <a:pt x="22943" y="13574"/>
                    <a:pt x="22943" y="13610"/>
                    <a:pt x="22955" y="13622"/>
                  </a:cubicBezTo>
                  <a:cubicBezTo>
                    <a:pt x="22979" y="13634"/>
                    <a:pt x="22979" y="13634"/>
                    <a:pt x="22979" y="13645"/>
                  </a:cubicBezTo>
                  <a:lnTo>
                    <a:pt x="22979" y="13669"/>
                  </a:lnTo>
                  <a:cubicBezTo>
                    <a:pt x="22979" y="13681"/>
                    <a:pt x="22979" y="13693"/>
                    <a:pt x="22955" y="13693"/>
                  </a:cubicBezTo>
                  <a:lnTo>
                    <a:pt x="22896" y="13729"/>
                  </a:lnTo>
                  <a:cubicBezTo>
                    <a:pt x="22836" y="13753"/>
                    <a:pt x="22777" y="13788"/>
                    <a:pt x="22717" y="13800"/>
                  </a:cubicBezTo>
                  <a:cubicBezTo>
                    <a:pt x="22598" y="13848"/>
                    <a:pt x="22467" y="13860"/>
                    <a:pt x="22348" y="13872"/>
                  </a:cubicBezTo>
                  <a:cubicBezTo>
                    <a:pt x="22315" y="13873"/>
                    <a:pt x="22281" y="13874"/>
                    <a:pt x="22246" y="13874"/>
                  </a:cubicBezTo>
                  <a:cubicBezTo>
                    <a:pt x="22025" y="13874"/>
                    <a:pt x="21789" y="13843"/>
                    <a:pt x="21562" y="13812"/>
                  </a:cubicBezTo>
                  <a:cubicBezTo>
                    <a:pt x="21402" y="13798"/>
                    <a:pt x="21241" y="13792"/>
                    <a:pt x="21081" y="13792"/>
                  </a:cubicBezTo>
                  <a:cubicBezTo>
                    <a:pt x="20968" y="13792"/>
                    <a:pt x="20854" y="13795"/>
                    <a:pt x="20741" y="13800"/>
                  </a:cubicBezTo>
                  <a:cubicBezTo>
                    <a:pt x="20622" y="13812"/>
                    <a:pt x="20491" y="13812"/>
                    <a:pt x="20360" y="13824"/>
                  </a:cubicBezTo>
                  <a:lnTo>
                    <a:pt x="20205" y="13848"/>
                  </a:lnTo>
                  <a:lnTo>
                    <a:pt x="20276" y="13979"/>
                  </a:lnTo>
                  <a:cubicBezTo>
                    <a:pt x="20312" y="14038"/>
                    <a:pt x="20324" y="14062"/>
                    <a:pt x="20396" y="14157"/>
                  </a:cubicBezTo>
                  <a:cubicBezTo>
                    <a:pt x="20431" y="14169"/>
                    <a:pt x="20467" y="14169"/>
                    <a:pt x="20479" y="14181"/>
                  </a:cubicBezTo>
                  <a:lnTo>
                    <a:pt x="20634" y="14265"/>
                  </a:lnTo>
                  <a:cubicBezTo>
                    <a:pt x="20717" y="14288"/>
                    <a:pt x="20788" y="14300"/>
                    <a:pt x="20860" y="14336"/>
                  </a:cubicBezTo>
                  <a:lnTo>
                    <a:pt x="21193" y="14443"/>
                  </a:lnTo>
                  <a:lnTo>
                    <a:pt x="21288" y="14479"/>
                  </a:lnTo>
                  <a:cubicBezTo>
                    <a:pt x="21574" y="14586"/>
                    <a:pt x="21824" y="14753"/>
                    <a:pt x="22086" y="14931"/>
                  </a:cubicBezTo>
                  <a:cubicBezTo>
                    <a:pt x="22324" y="15110"/>
                    <a:pt x="22562" y="15300"/>
                    <a:pt x="22801" y="15515"/>
                  </a:cubicBezTo>
                  <a:cubicBezTo>
                    <a:pt x="22920" y="15610"/>
                    <a:pt x="23039" y="15705"/>
                    <a:pt x="23074" y="15812"/>
                  </a:cubicBezTo>
                  <a:cubicBezTo>
                    <a:pt x="23098" y="15836"/>
                    <a:pt x="23110" y="15848"/>
                    <a:pt x="23110" y="15884"/>
                  </a:cubicBezTo>
                  <a:lnTo>
                    <a:pt x="23110" y="15967"/>
                  </a:lnTo>
                  <a:cubicBezTo>
                    <a:pt x="23110" y="16027"/>
                    <a:pt x="23074" y="16074"/>
                    <a:pt x="23051" y="16086"/>
                  </a:cubicBezTo>
                  <a:cubicBezTo>
                    <a:pt x="23046" y="16096"/>
                    <a:pt x="23037" y="16102"/>
                    <a:pt x="23024" y="16102"/>
                  </a:cubicBezTo>
                  <a:cubicBezTo>
                    <a:pt x="23007" y="16102"/>
                    <a:pt x="22983" y="16090"/>
                    <a:pt x="22955" y="16062"/>
                  </a:cubicBezTo>
                  <a:cubicBezTo>
                    <a:pt x="22943" y="16051"/>
                    <a:pt x="22920" y="16015"/>
                    <a:pt x="22896" y="15991"/>
                  </a:cubicBezTo>
                  <a:cubicBezTo>
                    <a:pt x="22872" y="15955"/>
                    <a:pt x="22860" y="15931"/>
                    <a:pt x="22824" y="15896"/>
                  </a:cubicBezTo>
                  <a:cubicBezTo>
                    <a:pt x="22729" y="15765"/>
                    <a:pt x="22586" y="15646"/>
                    <a:pt x="22443" y="15574"/>
                  </a:cubicBezTo>
                  <a:cubicBezTo>
                    <a:pt x="22289" y="15491"/>
                    <a:pt x="22146" y="15431"/>
                    <a:pt x="21991" y="15396"/>
                  </a:cubicBezTo>
                  <a:cubicBezTo>
                    <a:pt x="21991" y="15396"/>
                    <a:pt x="21622" y="15289"/>
                    <a:pt x="21550" y="15253"/>
                  </a:cubicBezTo>
                  <a:cubicBezTo>
                    <a:pt x="21396" y="15217"/>
                    <a:pt x="21265" y="15169"/>
                    <a:pt x="21134" y="15098"/>
                  </a:cubicBezTo>
                  <a:cubicBezTo>
                    <a:pt x="21003" y="15039"/>
                    <a:pt x="20860" y="14955"/>
                    <a:pt x="20717" y="14884"/>
                  </a:cubicBezTo>
                  <a:cubicBezTo>
                    <a:pt x="20431" y="14753"/>
                    <a:pt x="20134" y="14634"/>
                    <a:pt x="19836" y="14538"/>
                  </a:cubicBezTo>
                  <a:lnTo>
                    <a:pt x="19610" y="14467"/>
                  </a:lnTo>
                  <a:lnTo>
                    <a:pt x="19610" y="14467"/>
                  </a:lnTo>
                  <a:lnTo>
                    <a:pt x="19700" y="14687"/>
                  </a:lnTo>
                  <a:lnTo>
                    <a:pt x="19681" y="14705"/>
                  </a:lnTo>
                  <a:cubicBezTo>
                    <a:pt x="19691" y="14709"/>
                    <a:pt x="19702" y="14712"/>
                    <a:pt x="19712" y="14715"/>
                  </a:cubicBezTo>
                  <a:lnTo>
                    <a:pt x="19712" y="14715"/>
                  </a:lnTo>
                  <a:lnTo>
                    <a:pt x="19776" y="14872"/>
                  </a:lnTo>
                  <a:cubicBezTo>
                    <a:pt x="19776" y="14884"/>
                    <a:pt x="19788" y="14896"/>
                    <a:pt x="19788" y="14896"/>
                  </a:cubicBezTo>
                  <a:lnTo>
                    <a:pt x="19800" y="14919"/>
                  </a:lnTo>
                  <a:lnTo>
                    <a:pt x="19824" y="14943"/>
                  </a:lnTo>
                  <a:cubicBezTo>
                    <a:pt x="19824" y="14979"/>
                    <a:pt x="19836" y="14991"/>
                    <a:pt x="19848" y="15015"/>
                  </a:cubicBezTo>
                  <a:cubicBezTo>
                    <a:pt x="19860" y="15062"/>
                    <a:pt x="19884" y="15122"/>
                    <a:pt x="19895" y="15169"/>
                  </a:cubicBezTo>
                  <a:cubicBezTo>
                    <a:pt x="19907" y="15253"/>
                    <a:pt x="19895" y="15360"/>
                    <a:pt x="19860" y="15455"/>
                  </a:cubicBezTo>
                  <a:cubicBezTo>
                    <a:pt x="19824" y="15539"/>
                    <a:pt x="19764" y="15598"/>
                    <a:pt x="19705" y="15598"/>
                  </a:cubicBezTo>
                  <a:cubicBezTo>
                    <a:pt x="19698" y="15598"/>
                    <a:pt x="19695" y="15599"/>
                    <a:pt x="19693" y="15599"/>
                  </a:cubicBezTo>
                  <a:cubicBezTo>
                    <a:pt x="19688" y="15599"/>
                    <a:pt x="19688" y="15593"/>
                    <a:pt x="19645" y="15550"/>
                  </a:cubicBezTo>
                  <a:lnTo>
                    <a:pt x="19503" y="15420"/>
                  </a:lnTo>
                  <a:cubicBezTo>
                    <a:pt x="19312" y="15253"/>
                    <a:pt x="19110" y="15122"/>
                    <a:pt x="18872" y="15015"/>
                  </a:cubicBezTo>
                  <a:cubicBezTo>
                    <a:pt x="18752" y="14979"/>
                    <a:pt x="18633" y="14931"/>
                    <a:pt x="18514" y="14896"/>
                  </a:cubicBezTo>
                  <a:cubicBezTo>
                    <a:pt x="18431" y="14884"/>
                    <a:pt x="18371" y="14884"/>
                    <a:pt x="18312" y="14872"/>
                  </a:cubicBezTo>
                  <a:lnTo>
                    <a:pt x="18217" y="14872"/>
                  </a:lnTo>
                  <a:cubicBezTo>
                    <a:pt x="18157" y="14860"/>
                    <a:pt x="18110" y="14860"/>
                    <a:pt x="18050" y="14860"/>
                  </a:cubicBezTo>
                  <a:lnTo>
                    <a:pt x="17931" y="15134"/>
                  </a:lnTo>
                  <a:cubicBezTo>
                    <a:pt x="17895" y="15193"/>
                    <a:pt x="17871" y="15277"/>
                    <a:pt x="17836" y="15336"/>
                  </a:cubicBezTo>
                  <a:cubicBezTo>
                    <a:pt x="17776" y="15455"/>
                    <a:pt x="17717" y="15586"/>
                    <a:pt x="17645" y="15705"/>
                  </a:cubicBezTo>
                  <a:cubicBezTo>
                    <a:pt x="17586" y="15824"/>
                    <a:pt x="17514" y="15943"/>
                    <a:pt x="17419" y="16062"/>
                  </a:cubicBezTo>
                  <a:cubicBezTo>
                    <a:pt x="17407" y="16086"/>
                    <a:pt x="17383" y="16122"/>
                    <a:pt x="17359" y="16146"/>
                  </a:cubicBezTo>
                  <a:lnTo>
                    <a:pt x="17336" y="16193"/>
                  </a:lnTo>
                  <a:lnTo>
                    <a:pt x="17300" y="16241"/>
                  </a:lnTo>
                  <a:cubicBezTo>
                    <a:pt x="17300" y="16265"/>
                    <a:pt x="17288" y="16289"/>
                    <a:pt x="17276" y="16301"/>
                  </a:cubicBezTo>
                  <a:cubicBezTo>
                    <a:pt x="17264" y="16312"/>
                    <a:pt x="17264" y="16348"/>
                    <a:pt x="17240" y="16372"/>
                  </a:cubicBezTo>
                  <a:cubicBezTo>
                    <a:pt x="17228" y="16408"/>
                    <a:pt x="17228" y="16432"/>
                    <a:pt x="17228" y="16467"/>
                  </a:cubicBezTo>
                  <a:cubicBezTo>
                    <a:pt x="17228" y="16491"/>
                    <a:pt x="17240" y="16503"/>
                    <a:pt x="17240" y="16539"/>
                  </a:cubicBezTo>
                  <a:cubicBezTo>
                    <a:pt x="17264" y="16586"/>
                    <a:pt x="17288" y="16622"/>
                    <a:pt x="17300" y="16658"/>
                  </a:cubicBezTo>
                  <a:lnTo>
                    <a:pt x="17681" y="17324"/>
                  </a:lnTo>
                  <a:cubicBezTo>
                    <a:pt x="17752" y="17455"/>
                    <a:pt x="17824" y="17575"/>
                    <a:pt x="17895" y="17717"/>
                  </a:cubicBezTo>
                  <a:cubicBezTo>
                    <a:pt x="17943" y="17789"/>
                    <a:pt x="17990" y="17848"/>
                    <a:pt x="18038" y="17908"/>
                  </a:cubicBezTo>
                  <a:cubicBezTo>
                    <a:pt x="18050" y="17920"/>
                    <a:pt x="18074" y="17932"/>
                    <a:pt x="18098" y="17967"/>
                  </a:cubicBezTo>
                  <a:cubicBezTo>
                    <a:pt x="18121" y="17979"/>
                    <a:pt x="18133" y="18015"/>
                    <a:pt x="18169" y="18027"/>
                  </a:cubicBezTo>
                  <a:lnTo>
                    <a:pt x="18300" y="18146"/>
                  </a:lnTo>
                  <a:cubicBezTo>
                    <a:pt x="18360" y="18075"/>
                    <a:pt x="18419" y="17979"/>
                    <a:pt x="18467" y="17896"/>
                  </a:cubicBezTo>
                  <a:lnTo>
                    <a:pt x="18514" y="17801"/>
                  </a:lnTo>
                  <a:lnTo>
                    <a:pt x="18550" y="17729"/>
                  </a:lnTo>
                  <a:cubicBezTo>
                    <a:pt x="18610" y="17622"/>
                    <a:pt x="18657" y="17515"/>
                    <a:pt x="18705" y="17420"/>
                  </a:cubicBezTo>
                  <a:cubicBezTo>
                    <a:pt x="18752" y="17313"/>
                    <a:pt x="18788" y="17194"/>
                    <a:pt x="18824" y="17098"/>
                  </a:cubicBezTo>
                  <a:cubicBezTo>
                    <a:pt x="18836" y="17063"/>
                    <a:pt x="18848" y="17015"/>
                    <a:pt x="18883" y="16967"/>
                  </a:cubicBezTo>
                  <a:cubicBezTo>
                    <a:pt x="18895" y="16920"/>
                    <a:pt x="18931" y="16896"/>
                    <a:pt x="18955" y="16884"/>
                  </a:cubicBezTo>
                  <a:cubicBezTo>
                    <a:pt x="18991" y="16860"/>
                    <a:pt x="19014" y="16848"/>
                    <a:pt x="19050" y="16848"/>
                  </a:cubicBezTo>
                  <a:cubicBezTo>
                    <a:pt x="19074" y="16848"/>
                    <a:pt x="19110" y="16860"/>
                    <a:pt x="19122" y="16884"/>
                  </a:cubicBezTo>
                  <a:cubicBezTo>
                    <a:pt x="19133" y="16896"/>
                    <a:pt x="19145" y="16943"/>
                    <a:pt x="19145" y="16979"/>
                  </a:cubicBezTo>
                  <a:cubicBezTo>
                    <a:pt x="19145" y="17039"/>
                    <a:pt x="19169" y="17086"/>
                    <a:pt x="19169" y="17146"/>
                  </a:cubicBezTo>
                  <a:cubicBezTo>
                    <a:pt x="19181" y="17253"/>
                    <a:pt x="19181" y="17360"/>
                    <a:pt x="19145" y="17444"/>
                  </a:cubicBezTo>
                  <a:cubicBezTo>
                    <a:pt x="19133" y="17539"/>
                    <a:pt x="19074" y="17622"/>
                    <a:pt x="19014" y="17729"/>
                  </a:cubicBezTo>
                  <a:cubicBezTo>
                    <a:pt x="18943" y="17860"/>
                    <a:pt x="18907" y="18027"/>
                    <a:pt x="18907" y="18206"/>
                  </a:cubicBezTo>
                  <a:cubicBezTo>
                    <a:pt x="18931" y="18384"/>
                    <a:pt x="18991" y="18610"/>
                    <a:pt x="19181" y="18741"/>
                  </a:cubicBezTo>
                  <a:cubicBezTo>
                    <a:pt x="19229" y="18765"/>
                    <a:pt x="19288" y="18801"/>
                    <a:pt x="19348" y="18813"/>
                  </a:cubicBezTo>
                  <a:cubicBezTo>
                    <a:pt x="19365" y="18816"/>
                    <a:pt x="19384" y="18818"/>
                    <a:pt x="19403" y="18818"/>
                  </a:cubicBezTo>
                  <a:cubicBezTo>
                    <a:pt x="19448" y="18818"/>
                    <a:pt x="19496" y="18809"/>
                    <a:pt x="19538" y="18801"/>
                  </a:cubicBezTo>
                  <a:cubicBezTo>
                    <a:pt x="19657" y="18753"/>
                    <a:pt x="19741" y="18706"/>
                    <a:pt x="19836" y="18670"/>
                  </a:cubicBezTo>
                  <a:cubicBezTo>
                    <a:pt x="20015" y="18575"/>
                    <a:pt x="20217" y="18527"/>
                    <a:pt x="20443" y="18467"/>
                  </a:cubicBezTo>
                  <a:cubicBezTo>
                    <a:pt x="20669" y="18432"/>
                    <a:pt x="20907" y="18348"/>
                    <a:pt x="21146" y="18253"/>
                  </a:cubicBezTo>
                  <a:cubicBezTo>
                    <a:pt x="21384" y="18146"/>
                    <a:pt x="21610" y="17991"/>
                    <a:pt x="21824" y="17848"/>
                  </a:cubicBezTo>
                  <a:cubicBezTo>
                    <a:pt x="22050" y="17694"/>
                    <a:pt x="22265" y="17539"/>
                    <a:pt x="22503" y="17372"/>
                  </a:cubicBezTo>
                  <a:cubicBezTo>
                    <a:pt x="22717" y="17205"/>
                    <a:pt x="22979" y="17074"/>
                    <a:pt x="23241" y="16967"/>
                  </a:cubicBezTo>
                  <a:cubicBezTo>
                    <a:pt x="23313" y="16955"/>
                    <a:pt x="23372" y="16920"/>
                    <a:pt x="23432" y="16920"/>
                  </a:cubicBezTo>
                  <a:cubicBezTo>
                    <a:pt x="23467" y="16920"/>
                    <a:pt x="23479" y="16943"/>
                    <a:pt x="23515" y="16943"/>
                  </a:cubicBezTo>
                  <a:cubicBezTo>
                    <a:pt x="23539" y="16943"/>
                    <a:pt x="23551" y="16955"/>
                    <a:pt x="23574" y="16967"/>
                  </a:cubicBezTo>
                  <a:cubicBezTo>
                    <a:pt x="23598" y="17003"/>
                    <a:pt x="23634" y="17039"/>
                    <a:pt x="23610" y="17086"/>
                  </a:cubicBezTo>
                  <a:cubicBezTo>
                    <a:pt x="23610" y="17134"/>
                    <a:pt x="23586" y="17158"/>
                    <a:pt x="23527" y="17205"/>
                  </a:cubicBezTo>
                  <a:cubicBezTo>
                    <a:pt x="23277" y="17384"/>
                    <a:pt x="20455" y="19277"/>
                    <a:pt x="20455" y="19277"/>
                  </a:cubicBezTo>
                  <a:cubicBezTo>
                    <a:pt x="20396" y="19325"/>
                    <a:pt x="20324" y="19349"/>
                    <a:pt x="20276" y="19396"/>
                  </a:cubicBezTo>
                  <a:lnTo>
                    <a:pt x="20157" y="19480"/>
                  </a:lnTo>
                  <a:cubicBezTo>
                    <a:pt x="20145" y="19480"/>
                    <a:pt x="20181" y="19503"/>
                    <a:pt x="20181" y="19503"/>
                  </a:cubicBezTo>
                  <a:lnTo>
                    <a:pt x="20384" y="19599"/>
                  </a:lnTo>
                  <a:lnTo>
                    <a:pt x="20479" y="19646"/>
                  </a:lnTo>
                  <a:cubicBezTo>
                    <a:pt x="20491" y="19646"/>
                    <a:pt x="20503" y="19658"/>
                    <a:pt x="20515" y="19658"/>
                  </a:cubicBezTo>
                  <a:cubicBezTo>
                    <a:pt x="20538" y="19658"/>
                    <a:pt x="20550" y="19682"/>
                    <a:pt x="20562" y="19682"/>
                  </a:cubicBezTo>
                  <a:cubicBezTo>
                    <a:pt x="20610" y="19694"/>
                    <a:pt x="20657" y="19706"/>
                    <a:pt x="20693" y="19706"/>
                  </a:cubicBezTo>
                  <a:lnTo>
                    <a:pt x="20836" y="19718"/>
                  </a:lnTo>
                  <a:cubicBezTo>
                    <a:pt x="21015" y="19753"/>
                    <a:pt x="21169" y="19777"/>
                    <a:pt x="21348" y="19801"/>
                  </a:cubicBezTo>
                  <a:cubicBezTo>
                    <a:pt x="21693" y="19825"/>
                    <a:pt x="22050" y="19861"/>
                    <a:pt x="22396" y="19861"/>
                  </a:cubicBezTo>
                  <a:cubicBezTo>
                    <a:pt x="22574" y="19861"/>
                    <a:pt x="22741" y="19837"/>
                    <a:pt x="22920" y="19837"/>
                  </a:cubicBezTo>
                  <a:cubicBezTo>
                    <a:pt x="23057" y="19837"/>
                    <a:pt x="23203" y="19837"/>
                    <a:pt x="23342" y="19878"/>
                  </a:cubicBezTo>
                  <a:lnTo>
                    <a:pt x="23342" y="19878"/>
                  </a:lnTo>
                  <a:lnTo>
                    <a:pt x="23467" y="19741"/>
                  </a:lnTo>
                  <a:cubicBezTo>
                    <a:pt x="23432" y="19718"/>
                    <a:pt x="23408" y="19706"/>
                    <a:pt x="23396" y="19706"/>
                  </a:cubicBezTo>
                  <a:lnTo>
                    <a:pt x="23408" y="19706"/>
                  </a:lnTo>
                  <a:cubicBezTo>
                    <a:pt x="23241" y="19634"/>
                    <a:pt x="23051" y="19634"/>
                    <a:pt x="22884" y="19634"/>
                  </a:cubicBezTo>
                  <a:cubicBezTo>
                    <a:pt x="22741" y="19646"/>
                    <a:pt x="22574" y="19646"/>
                    <a:pt x="22408" y="19646"/>
                  </a:cubicBezTo>
                  <a:cubicBezTo>
                    <a:pt x="22098" y="19646"/>
                    <a:pt x="21789" y="19634"/>
                    <a:pt x="21467" y="19599"/>
                  </a:cubicBezTo>
                  <a:cubicBezTo>
                    <a:pt x="21312" y="19599"/>
                    <a:pt x="21158" y="19575"/>
                    <a:pt x="21015" y="19563"/>
                  </a:cubicBezTo>
                  <a:cubicBezTo>
                    <a:pt x="20931" y="19563"/>
                    <a:pt x="20681" y="19515"/>
                    <a:pt x="20681" y="19515"/>
                  </a:cubicBezTo>
                  <a:cubicBezTo>
                    <a:pt x="20634" y="19503"/>
                    <a:pt x="20610" y="19503"/>
                    <a:pt x="20574" y="19480"/>
                  </a:cubicBezTo>
                  <a:cubicBezTo>
                    <a:pt x="20550" y="19468"/>
                    <a:pt x="20515" y="19468"/>
                    <a:pt x="20503" y="19456"/>
                  </a:cubicBezTo>
                  <a:cubicBezTo>
                    <a:pt x="20503" y="19444"/>
                    <a:pt x="20491" y="19444"/>
                    <a:pt x="20491" y="19444"/>
                  </a:cubicBezTo>
                  <a:lnTo>
                    <a:pt x="23586" y="17336"/>
                  </a:lnTo>
                  <a:cubicBezTo>
                    <a:pt x="23610" y="17324"/>
                    <a:pt x="23634" y="17313"/>
                    <a:pt x="23658" y="17277"/>
                  </a:cubicBezTo>
                  <a:cubicBezTo>
                    <a:pt x="23717" y="17217"/>
                    <a:pt x="23765" y="17146"/>
                    <a:pt x="23765" y="17074"/>
                  </a:cubicBezTo>
                  <a:cubicBezTo>
                    <a:pt x="23765" y="16979"/>
                    <a:pt x="23753" y="16908"/>
                    <a:pt x="23705" y="16848"/>
                  </a:cubicBezTo>
                  <a:cubicBezTo>
                    <a:pt x="23658" y="16789"/>
                    <a:pt x="23598" y="16741"/>
                    <a:pt x="23527" y="16717"/>
                  </a:cubicBezTo>
                  <a:cubicBezTo>
                    <a:pt x="23488" y="16698"/>
                    <a:pt x="23445" y="16689"/>
                    <a:pt x="23404" y="16689"/>
                  </a:cubicBezTo>
                  <a:cubicBezTo>
                    <a:pt x="23371" y="16689"/>
                    <a:pt x="23339" y="16695"/>
                    <a:pt x="23313" y="16705"/>
                  </a:cubicBezTo>
                  <a:cubicBezTo>
                    <a:pt x="23253" y="16705"/>
                    <a:pt x="23217" y="16729"/>
                    <a:pt x="23158" y="16741"/>
                  </a:cubicBezTo>
                  <a:cubicBezTo>
                    <a:pt x="23110" y="16765"/>
                    <a:pt x="23051" y="16789"/>
                    <a:pt x="23003" y="16801"/>
                  </a:cubicBezTo>
                  <a:cubicBezTo>
                    <a:pt x="22586" y="16979"/>
                    <a:pt x="22241" y="17241"/>
                    <a:pt x="21920" y="17479"/>
                  </a:cubicBezTo>
                  <a:cubicBezTo>
                    <a:pt x="21574" y="17717"/>
                    <a:pt x="21265" y="17932"/>
                    <a:pt x="20907" y="18086"/>
                  </a:cubicBezTo>
                  <a:cubicBezTo>
                    <a:pt x="20562" y="18229"/>
                    <a:pt x="20181" y="18277"/>
                    <a:pt x="19800" y="18408"/>
                  </a:cubicBezTo>
                  <a:cubicBezTo>
                    <a:pt x="19641" y="18461"/>
                    <a:pt x="19472" y="18580"/>
                    <a:pt x="19362" y="18580"/>
                  </a:cubicBezTo>
                  <a:cubicBezTo>
                    <a:pt x="19348" y="18580"/>
                    <a:pt x="19336" y="18579"/>
                    <a:pt x="19324" y="18575"/>
                  </a:cubicBezTo>
                  <a:cubicBezTo>
                    <a:pt x="19264" y="18563"/>
                    <a:pt x="19205" y="18515"/>
                    <a:pt x="19169" y="18456"/>
                  </a:cubicBezTo>
                  <a:cubicBezTo>
                    <a:pt x="19122" y="18396"/>
                    <a:pt x="19086" y="18325"/>
                    <a:pt x="19074" y="18253"/>
                  </a:cubicBezTo>
                  <a:cubicBezTo>
                    <a:pt x="19050" y="18086"/>
                    <a:pt x="19074" y="17920"/>
                    <a:pt x="19145" y="17777"/>
                  </a:cubicBezTo>
                  <a:cubicBezTo>
                    <a:pt x="19181" y="17694"/>
                    <a:pt x="19229" y="17622"/>
                    <a:pt x="19264" y="17515"/>
                  </a:cubicBezTo>
                  <a:cubicBezTo>
                    <a:pt x="19300" y="17432"/>
                    <a:pt x="19312" y="17324"/>
                    <a:pt x="19312" y="17217"/>
                  </a:cubicBezTo>
                  <a:cubicBezTo>
                    <a:pt x="19312" y="17122"/>
                    <a:pt x="19300" y="17027"/>
                    <a:pt x="19288" y="16943"/>
                  </a:cubicBezTo>
                  <a:cubicBezTo>
                    <a:pt x="19264" y="16896"/>
                    <a:pt x="19264" y="16836"/>
                    <a:pt x="19241" y="16777"/>
                  </a:cubicBezTo>
                  <a:cubicBezTo>
                    <a:pt x="19205" y="16729"/>
                    <a:pt x="19169" y="16670"/>
                    <a:pt x="19110" y="16646"/>
                  </a:cubicBezTo>
                  <a:cubicBezTo>
                    <a:pt x="19063" y="16623"/>
                    <a:pt x="19011" y="16612"/>
                    <a:pt x="18961" y="16612"/>
                  </a:cubicBezTo>
                  <a:cubicBezTo>
                    <a:pt x="18881" y="16612"/>
                    <a:pt x="18803" y="16638"/>
                    <a:pt x="18752" y="16682"/>
                  </a:cubicBezTo>
                  <a:cubicBezTo>
                    <a:pt x="18645" y="16765"/>
                    <a:pt x="18598" y="16848"/>
                    <a:pt x="18550" y="16943"/>
                  </a:cubicBezTo>
                  <a:cubicBezTo>
                    <a:pt x="18479" y="17098"/>
                    <a:pt x="18431" y="17265"/>
                    <a:pt x="18360" y="17432"/>
                  </a:cubicBezTo>
                  <a:cubicBezTo>
                    <a:pt x="18312" y="17515"/>
                    <a:pt x="18288" y="17598"/>
                    <a:pt x="18240" y="17670"/>
                  </a:cubicBezTo>
                  <a:cubicBezTo>
                    <a:pt x="18181" y="17753"/>
                    <a:pt x="18181" y="17753"/>
                    <a:pt x="18169" y="17789"/>
                  </a:cubicBezTo>
                  <a:lnTo>
                    <a:pt x="18121" y="17741"/>
                  </a:lnTo>
                  <a:cubicBezTo>
                    <a:pt x="18098" y="17694"/>
                    <a:pt x="18050" y="17658"/>
                    <a:pt x="18014" y="17598"/>
                  </a:cubicBezTo>
                  <a:cubicBezTo>
                    <a:pt x="17955" y="17491"/>
                    <a:pt x="17883" y="17372"/>
                    <a:pt x="17824" y="17253"/>
                  </a:cubicBezTo>
                  <a:cubicBezTo>
                    <a:pt x="17693" y="17015"/>
                    <a:pt x="17562" y="16777"/>
                    <a:pt x="17419" y="16527"/>
                  </a:cubicBezTo>
                  <a:cubicBezTo>
                    <a:pt x="17383" y="16467"/>
                    <a:pt x="17359" y="16408"/>
                    <a:pt x="17383" y="16384"/>
                  </a:cubicBezTo>
                  <a:cubicBezTo>
                    <a:pt x="17383" y="16372"/>
                    <a:pt x="17395" y="16372"/>
                    <a:pt x="17395" y="16360"/>
                  </a:cubicBezTo>
                  <a:cubicBezTo>
                    <a:pt x="17407" y="16360"/>
                    <a:pt x="17407" y="16348"/>
                    <a:pt x="17419" y="16324"/>
                  </a:cubicBezTo>
                  <a:lnTo>
                    <a:pt x="17455" y="16289"/>
                  </a:lnTo>
                  <a:lnTo>
                    <a:pt x="17478" y="16241"/>
                  </a:lnTo>
                  <a:cubicBezTo>
                    <a:pt x="17574" y="16122"/>
                    <a:pt x="17657" y="15991"/>
                    <a:pt x="17740" y="15848"/>
                  </a:cubicBezTo>
                  <a:cubicBezTo>
                    <a:pt x="17812" y="15717"/>
                    <a:pt x="17883" y="15586"/>
                    <a:pt x="17955" y="15431"/>
                  </a:cubicBezTo>
                  <a:cubicBezTo>
                    <a:pt x="17990" y="15360"/>
                    <a:pt x="18038" y="15289"/>
                    <a:pt x="18062" y="15217"/>
                  </a:cubicBezTo>
                  <a:cubicBezTo>
                    <a:pt x="18074" y="15181"/>
                    <a:pt x="18133" y="15050"/>
                    <a:pt x="18133" y="15050"/>
                  </a:cubicBezTo>
                  <a:lnTo>
                    <a:pt x="18193" y="15050"/>
                  </a:lnTo>
                  <a:cubicBezTo>
                    <a:pt x="18252" y="15062"/>
                    <a:pt x="18300" y="15062"/>
                    <a:pt x="18348" y="15074"/>
                  </a:cubicBezTo>
                  <a:cubicBezTo>
                    <a:pt x="18431" y="15098"/>
                    <a:pt x="18538" y="15122"/>
                    <a:pt x="18633" y="15158"/>
                  </a:cubicBezTo>
                  <a:cubicBezTo>
                    <a:pt x="18812" y="15229"/>
                    <a:pt x="19002" y="15336"/>
                    <a:pt x="19181" y="15467"/>
                  </a:cubicBezTo>
                  <a:cubicBezTo>
                    <a:pt x="19276" y="15539"/>
                    <a:pt x="19348" y="15610"/>
                    <a:pt x="19431" y="15705"/>
                  </a:cubicBezTo>
                  <a:cubicBezTo>
                    <a:pt x="19467" y="15717"/>
                    <a:pt x="19503" y="15765"/>
                    <a:pt x="19550" y="15777"/>
                  </a:cubicBezTo>
                  <a:cubicBezTo>
                    <a:pt x="19562" y="15789"/>
                    <a:pt x="19598" y="15789"/>
                    <a:pt x="19622" y="15789"/>
                  </a:cubicBezTo>
                  <a:cubicBezTo>
                    <a:pt x="19657" y="15777"/>
                    <a:pt x="19681" y="15777"/>
                    <a:pt x="19705" y="15777"/>
                  </a:cubicBezTo>
                  <a:cubicBezTo>
                    <a:pt x="19788" y="15765"/>
                    <a:pt x="19884" y="15705"/>
                    <a:pt x="19919" y="15646"/>
                  </a:cubicBezTo>
                  <a:cubicBezTo>
                    <a:pt x="20026" y="15515"/>
                    <a:pt x="20062" y="15348"/>
                    <a:pt x="20062" y="15181"/>
                  </a:cubicBezTo>
                  <a:cubicBezTo>
                    <a:pt x="20062" y="15158"/>
                    <a:pt x="20062" y="15110"/>
                    <a:pt x="20050" y="15062"/>
                  </a:cubicBezTo>
                  <a:cubicBezTo>
                    <a:pt x="20050" y="15015"/>
                    <a:pt x="20026" y="14991"/>
                    <a:pt x="20015" y="14943"/>
                  </a:cubicBezTo>
                  <a:cubicBezTo>
                    <a:pt x="20003" y="14919"/>
                    <a:pt x="19967" y="14872"/>
                    <a:pt x="19955" y="14836"/>
                  </a:cubicBezTo>
                  <a:cubicBezTo>
                    <a:pt x="19946" y="14819"/>
                    <a:pt x="19944" y="14808"/>
                    <a:pt x="19934" y="14794"/>
                  </a:cubicBezTo>
                  <a:lnTo>
                    <a:pt x="19934" y="14794"/>
                  </a:lnTo>
                  <a:cubicBezTo>
                    <a:pt x="20161" y="14877"/>
                    <a:pt x="20412" y="14981"/>
                    <a:pt x="20669" y="15110"/>
                  </a:cubicBezTo>
                  <a:cubicBezTo>
                    <a:pt x="20848" y="15193"/>
                    <a:pt x="21038" y="15312"/>
                    <a:pt x="21265" y="15396"/>
                  </a:cubicBezTo>
                  <a:cubicBezTo>
                    <a:pt x="21372" y="15431"/>
                    <a:pt x="21491" y="15467"/>
                    <a:pt x="21586" y="15491"/>
                  </a:cubicBezTo>
                  <a:cubicBezTo>
                    <a:pt x="21693" y="15527"/>
                    <a:pt x="21812" y="15574"/>
                    <a:pt x="21920" y="15598"/>
                  </a:cubicBezTo>
                  <a:cubicBezTo>
                    <a:pt x="22062" y="15646"/>
                    <a:pt x="22205" y="15705"/>
                    <a:pt x="22336" y="15789"/>
                  </a:cubicBezTo>
                  <a:cubicBezTo>
                    <a:pt x="22396" y="15824"/>
                    <a:pt x="22455" y="15884"/>
                    <a:pt x="22515" y="15943"/>
                  </a:cubicBezTo>
                  <a:cubicBezTo>
                    <a:pt x="22539" y="15991"/>
                    <a:pt x="22562" y="16003"/>
                    <a:pt x="22586" y="16051"/>
                  </a:cubicBezTo>
                  <a:cubicBezTo>
                    <a:pt x="22634" y="16086"/>
                    <a:pt x="22658" y="16122"/>
                    <a:pt x="22693" y="16170"/>
                  </a:cubicBezTo>
                  <a:cubicBezTo>
                    <a:pt x="22717" y="16193"/>
                    <a:pt x="22765" y="16241"/>
                    <a:pt x="22836" y="16265"/>
                  </a:cubicBezTo>
                  <a:cubicBezTo>
                    <a:pt x="22875" y="16281"/>
                    <a:pt x="22914" y="16290"/>
                    <a:pt x="22951" y="16290"/>
                  </a:cubicBezTo>
                  <a:cubicBezTo>
                    <a:pt x="22994" y="16290"/>
                    <a:pt x="23036" y="16278"/>
                    <a:pt x="23074" y="16253"/>
                  </a:cubicBezTo>
                  <a:cubicBezTo>
                    <a:pt x="23158" y="16205"/>
                    <a:pt x="23182" y="16146"/>
                    <a:pt x="23217" y="16086"/>
                  </a:cubicBezTo>
                  <a:cubicBezTo>
                    <a:pt x="23229" y="16027"/>
                    <a:pt x="23241" y="15955"/>
                    <a:pt x="23241" y="15896"/>
                  </a:cubicBezTo>
                  <a:cubicBezTo>
                    <a:pt x="23241" y="15765"/>
                    <a:pt x="23170" y="15646"/>
                    <a:pt x="23098" y="15550"/>
                  </a:cubicBezTo>
                  <a:cubicBezTo>
                    <a:pt x="23003" y="15467"/>
                    <a:pt x="22920" y="15408"/>
                    <a:pt x="22836" y="15336"/>
                  </a:cubicBezTo>
                  <a:cubicBezTo>
                    <a:pt x="22515" y="15050"/>
                    <a:pt x="22170" y="14753"/>
                    <a:pt x="21753" y="14515"/>
                  </a:cubicBezTo>
                  <a:cubicBezTo>
                    <a:pt x="21562" y="14384"/>
                    <a:pt x="21336" y="14277"/>
                    <a:pt x="21098" y="14205"/>
                  </a:cubicBezTo>
                  <a:cubicBezTo>
                    <a:pt x="20979" y="14157"/>
                    <a:pt x="20872" y="14122"/>
                    <a:pt x="20753" y="14086"/>
                  </a:cubicBezTo>
                  <a:cubicBezTo>
                    <a:pt x="20693" y="14062"/>
                    <a:pt x="20634" y="14050"/>
                    <a:pt x="20598" y="14026"/>
                  </a:cubicBezTo>
                  <a:lnTo>
                    <a:pt x="20511" y="13990"/>
                  </a:lnTo>
                  <a:lnTo>
                    <a:pt x="20511" y="13990"/>
                  </a:lnTo>
                  <a:cubicBezTo>
                    <a:pt x="20579" y="13988"/>
                    <a:pt x="20648" y="13985"/>
                    <a:pt x="20717" y="13979"/>
                  </a:cubicBezTo>
                  <a:lnTo>
                    <a:pt x="20919" y="13967"/>
                  </a:lnTo>
                  <a:lnTo>
                    <a:pt x="21134" y="13967"/>
                  </a:lnTo>
                  <a:cubicBezTo>
                    <a:pt x="21265" y="13967"/>
                    <a:pt x="21408" y="13979"/>
                    <a:pt x="21550" y="13991"/>
                  </a:cubicBezTo>
                  <a:cubicBezTo>
                    <a:pt x="21681" y="14003"/>
                    <a:pt x="21812" y="14026"/>
                    <a:pt x="21967" y="14038"/>
                  </a:cubicBezTo>
                  <a:cubicBezTo>
                    <a:pt x="22039" y="14044"/>
                    <a:pt x="22113" y="14047"/>
                    <a:pt x="22187" y="14047"/>
                  </a:cubicBezTo>
                  <a:cubicBezTo>
                    <a:pt x="22262" y="14047"/>
                    <a:pt x="22336" y="14044"/>
                    <a:pt x="22408" y="14038"/>
                  </a:cubicBezTo>
                  <a:cubicBezTo>
                    <a:pt x="22539" y="14003"/>
                    <a:pt x="22693" y="13979"/>
                    <a:pt x="22824" y="13919"/>
                  </a:cubicBezTo>
                  <a:cubicBezTo>
                    <a:pt x="22872" y="13907"/>
                    <a:pt x="22896" y="13884"/>
                    <a:pt x="22932" y="13872"/>
                  </a:cubicBezTo>
                  <a:cubicBezTo>
                    <a:pt x="22943" y="13860"/>
                    <a:pt x="22979" y="13848"/>
                    <a:pt x="23003" y="13824"/>
                  </a:cubicBezTo>
                  <a:cubicBezTo>
                    <a:pt x="23003" y="13812"/>
                    <a:pt x="23027" y="13812"/>
                    <a:pt x="23039" y="13800"/>
                  </a:cubicBezTo>
                  <a:cubicBezTo>
                    <a:pt x="23039" y="13800"/>
                    <a:pt x="23051" y="13788"/>
                    <a:pt x="23051" y="13765"/>
                  </a:cubicBezTo>
                  <a:cubicBezTo>
                    <a:pt x="23063" y="13705"/>
                    <a:pt x="23074" y="13645"/>
                    <a:pt x="23063" y="13586"/>
                  </a:cubicBezTo>
                  <a:cubicBezTo>
                    <a:pt x="23063" y="13550"/>
                    <a:pt x="23051" y="13503"/>
                    <a:pt x="23015" y="13455"/>
                  </a:cubicBezTo>
                  <a:cubicBezTo>
                    <a:pt x="22979" y="13384"/>
                    <a:pt x="22896" y="13324"/>
                    <a:pt x="22812" y="13288"/>
                  </a:cubicBezTo>
                  <a:cubicBezTo>
                    <a:pt x="22765" y="13276"/>
                    <a:pt x="22720" y="13273"/>
                    <a:pt x="22680" y="13273"/>
                  </a:cubicBezTo>
                  <a:cubicBezTo>
                    <a:pt x="22640" y="13273"/>
                    <a:pt x="22604" y="13276"/>
                    <a:pt x="22574" y="13276"/>
                  </a:cubicBezTo>
                  <a:lnTo>
                    <a:pt x="22396" y="13276"/>
                  </a:lnTo>
                  <a:cubicBezTo>
                    <a:pt x="22336" y="13264"/>
                    <a:pt x="22277" y="13264"/>
                    <a:pt x="22217" y="13253"/>
                  </a:cubicBezTo>
                  <a:cubicBezTo>
                    <a:pt x="22110" y="13229"/>
                    <a:pt x="21991" y="13193"/>
                    <a:pt x="21872" y="13157"/>
                  </a:cubicBezTo>
                  <a:cubicBezTo>
                    <a:pt x="21670" y="13097"/>
                    <a:pt x="21468" y="13045"/>
                    <a:pt x="21259" y="13045"/>
                  </a:cubicBezTo>
                  <a:cubicBezTo>
                    <a:pt x="21222" y="13045"/>
                    <a:pt x="21184" y="13047"/>
                    <a:pt x="21146" y="13050"/>
                  </a:cubicBezTo>
                  <a:cubicBezTo>
                    <a:pt x="21086" y="13074"/>
                    <a:pt x="21027" y="13074"/>
                    <a:pt x="20967" y="13098"/>
                  </a:cubicBezTo>
                  <a:cubicBezTo>
                    <a:pt x="20907" y="13110"/>
                    <a:pt x="20860" y="13145"/>
                    <a:pt x="20812" y="13157"/>
                  </a:cubicBezTo>
                  <a:cubicBezTo>
                    <a:pt x="20800" y="13169"/>
                    <a:pt x="20788" y="13169"/>
                    <a:pt x="20777" y="13169"/>
                  </a:cubicBezTo>
                  <a:lnTo>
                    <a:pt x="20729" y="13169"/>
                  </a:lnTo>
                  <a:cubicBezTo>
                    <a:pt x="20693" y="13169"/>
                    <a:pt x="20657" y="13157"/>
                    <a:pt x="20610" y="13145"/>
                  </a:cubicBezTo>
                  <a:cubicBezTo>
                    <a:pt x="20431" y="13074"/>
                    <a:pt x="19431" y="12717"/>
                    <a:pt x="19431" y="12717"/>
                  </a:cubicBezTo>
                  <a:lnTo>
                    <a:pt x="19443" y="12693"/>
                  </a:lnTo>
                  <a:lnTo>
                    <a:pt x="19503" y="12598"/>
                  </a:lnTo>
                  <a:cubicBezTo>
                    <a:pt x="19562" y="12502"/>
                    <a:pt x="19622" y="12431"/>
                    <a:pt x="19669" y="12336"/>
                  </a:cubicBezTo>
                  <a:cubicBezTo>
                    <a:pt x="19776" y="12181"/>
                    <a:pt x="19860" y="12002"/>
                    <a:pt x="19955" y="11824"/>
                  </a:cubicBezTo>
                  <a:cubicBezTo>
                    <a:pt x="20038" y="11645"/>
                    <a:pt x="20098" y="11443"/>
                    <a:pt x="20157" y="11288"/>
                  </a:cubicBezTo>
                  <a:cubicBezTo>
                    <a:pt x="20217" y="11121"/>
                    <a:pt x="20276" y="10955"/>
                    <a:pt x="20372" y="10788"/>
                  </a:cubicBezTo>
                  <a:cubicBezTo>
                    <a:pt x="20550" y="10478"/>
                    <a:pt x="20753" y="10193"/>
                    <a:pt x="20967" y="9919"/>
                  </a:cubicBezTo>
                  <a:cubicBezTo>
                    <a:pt x="21074" y="9776"/>
                    <a:pt x="21515" y="9181"/>
                    <a:pt x="21515" y="9181"/>
                  </a:cubicBezTo>
                  <a:cubicBezTo>
                    <a:pt x="21550" y="9157"/>
                    <a:pt x="21562" y="9121"/>
                    <a:pt x="21586" y="9097"/>
                  </a:cubicBezTo>
                  <a:cubicBezTo>
                    <a:pt x="21800" y="8859"/>
                    <a:pt x="22050" y="8645"/>
                    <a:pt x="22301" y="8442"/>
                  </a:cubicBezTo>
                  <a:cubicBezTo>
                    <a:pt x="22562" y="8228"/>
                    <a:pt x="23491" y="7442"/>
                    <a:pt x="23717" y="7252"/>
                  </a:cubicBezTo>
                  <a:cubicBezTo>
                    <a:pt x="23944" y="7061"/>
                    <a:pt x="24146" y="6847"/>
                    <a:pt x="24325" y="6621"/>
                  </a:cubicBezTo>
                  <a:cubicBezTo>
                    <a:pt x="24587" y="6299"/>
                    <a:pt x="24729" y="5966"/>
                    <a:pt x="24825" y="5716"/>
                  </a:cubicBezTo>
                  <a:cubicBezTo>
                    <a:pt x="24920" y="5454"/>
                    <a:pt x="24968" y="5252"/>
                    <a:pt x="24979" y="5168"/>
                  </a:cubicBezTo>
                  <a:cubicBezTo>
                    <a:pt x="24996" y="5123"/>
                    <a:pt x="25003" y="5100"/>
                    <a:pt x="24999" y="5100"/>
                  </a:cubicBezTo>
                  <a:close/>
                  <a:moveTo>
                    <a:pt x="19764" y="1"/>
                  </a:moveTo>
                  <a:cubicBezTo>
                    <a:pt x="19550" y="1"/>
                    <a:pt x="19348" y="37"/>
                    <a:pt x="19145" y="108"/>
                  </a:cubicBezTo>
                  <a:cubicBezTo>
                    <a:pt x="18776" y="251"/>
                    <a:pt x="18431" y="525"/>
                    <a:pt x="18217" y="870"/>
                  </a:cubicBezTo>
                  <a:cubicBezTo>
                    <a:pt x="18110" y="1025"/>
                    <a:pt x="18002" y="1203"/>
                    <a:pt x="17931" y="1382"/>
                  </a:cubicBezTo>
                  <a:cubicBezTo>
                    <a:pt x="17883" y="1477"/>
                    <a:pt x="17836" y="1561"/>
                    <a:pt x="17812" y="1656"/>
                  </a:cubicBezTo>
                  <a:lnTo>
                    <a:pt x="17717" y="1882"/>
                  </a:lnTo>
                  <a:cubicBezTo>
                    <a:pt x="17669" y="1894"/>
                    <a:pt x="17586" y="1906"/>
                    <a:pt x="17526" y="1918"/>
                  </a:cubicBezTo>
                  <a:cubicBezTo>
                    <a:pt x="17443" y="1954"/>
                    <a:pt x="17359" y="1965"/>
                    <a:pt x="17276" y="2001"/>
                  </a:cubicBezTo>
                  <a:cubicBezTo>
                    <a:pt x="16978" y="2085"/>
                    <a:pt x="16669" y="2192"/>
                    <a:pt x="16371" y="2358"/>
                  </a:cubicBezTo>
                  <a:cubicBezTo>
                    <a:pt x="16074" y="2513"/>
                    <a:pt x="15776" y="2739"/>
                    <a:pt x="15538" y="3025"/>
                  </a:cubicBezTo>
                  <a:cubicBezTo>
                    <a:pt x="15478" y="3097"/>
                    <a:pt x="15431" y="3168"/>
                    <a:pt x="15371" y="3251"/>
                  </a:cubicBezTo>
                  <a:cubicBezTo>
                    <a:pt x="15312" y="3323"/>
                    <a:pt x="15264" y="3406"/>
                    <a:pt x="15228" y="3489"/>
                  </a:cubicBezTo>
                  <a:cubicBezTo>
                    <a:pt x="15133" y="3644"/>
                    <a:pt x="15026" y="3787"/>
                    <a:pt x="14895" y="3882"/>
                  </a:cubicBezTo>
                  <a:cubicBezTo>
                    <a:pt x="14764" y="3990"/>
                    <a:pt x="14597" y="4061"/>
                    <a:pt x="14419" y="4156"/>
                  </a:cubicBezTo>
                  <a:cubicBezTo>
                    <a:pt x="14240" y="4240"/>
                    <a:pt x="14049" y="4335"/>
                    <a:pt x="13883" y="4466"/>
                  </a:cubicBezTo>
                  <a:cubicBezTo>
                    <a:pt x="13811" y="4537"/>
                    <a:pt x="13716" y="4621"/>
                    <a:pt x="13657" y="4704"/>
                  </a:cubicBezTo>
                  <a:cubicBezTo>
                    <a:pt x="13597" y="4799"/>
                    <a:pt x="13538" y="4871"/>
                    <a:pt x="13478" y="4954"/>
                  </a:cubicBezTo>
                  <a:cubicBezTo>
                    <a:pt x="13383" y="5121"/>
                    <a:pt x="13264" y="5287"/>
                    <a:pt x="13109" y="5359"/>
                  </a:cubicBezTo>
                  <a:cubicBezTo>
                    <a:pt x="13037" y="5394"/>
                    <a:pt x="12942" y="5406"/>
                    <a:pt x="12847" y="5406"/>
                  </a:cubicBezTo>
                  <a:cubicBezTo>
                    <a:pt x="12752" y="5406"/>
                    <a:pt x="12633" y="5406"/>
                    <a:pt x="12514" y="5418"/>
                  </a:cubicBezTo>
                  <a:cubicBezTo>
                    <a:pt x="12275" y="5466"/>
                    <a:pt x="12085" y="5609"/>
                    <a:pt x="11918" y="5752"/>
                  </a:cubicBezTo>
                  <a:cubicBezTo>
                    <a:pt x="11740" y="5895"/>
                    <a:pt x="11597" y="6049"/>
                    <a:pt x="11418" y="6133"/>
                  </a:cubicBezTo>
                  <a:cubicBezTo>
                    <a:pt x="11240" y="6240"/>
                    <a:pt x="11025" y="6311"/>
                    <a:pt x="10823" y="6371"/>
                  </a:cubicBezTo>
                  <a:cubicBezTo>
                    <a:pt x="10418" y="6502"/>
                    <a:pt x="10013" y="6621"/>
                    <a:pt x="9608" y="6764"/>
                  </a:cubicBezTo>
                  <a:lnTo>
                    <a:pt x="9585" y="6728"/>
                  </a:lnTo>
                  <a:lnTo>
                    <a:pt x="9573" y="6716"/>
                  </a:lnTo>
                  <a:lnTo>
                    <a:pt x="9477" y="6621"/>
                  </a:lnTo>
                  <a:cubicBezTo>
                    <a:pt x="9418" y="6585"/>
                    <a:pt x="9347" y="6526"/>
                    <a:pt x="9275" y="6478"/>
                  </a:cubicBezTo>
                  <a:cubicBezTo>
                    <a:pt x="9108" y="6383"/>
                    <a:pt x="8942" y="6323"/>
                    <a:pt x="8763" y="6299"/>
                  </a:cubicBezTo>
                  <a:cubicBezTo>
                    <a:pt x="8685" y="6284"/>
                    <a:pt x="8605" y="6275"/>
                    <a:pt x="8524" y="6275"/>
                  </a:cubicBezTo>
                  <a:cubicBezTo>
                    <a:pt x="8420" y="6275"/>
                    <a:pt x="8316" y="6290"/>
                    <a:pt x="8215" y="6323"/>
                  </a:cubicBezTo>
                  <a:cubicBezTo>
                    <a:pt x="8120" y="6347"/>
                    <a:pt x="8037" y="6383"/>
                    <a:pt x="7965" y="6430"/>
                  </a:cubicBezTo>
                  <a:cubicBezTo>
                    <a:pt x="7870" y="6478"/>
                    <a:pt x="7799" y="6526"/>
                    <a:pt x="7727" y="6561"/>
                  </a:cubicBezTo>
                  <a:cubicBezTo>
                    <a:pt x="7644" y="6609"/>
                    <a:pt x="7572" y="6657"/>
                    <a:pt x="7501" y="6680"/>
                  </a:cubicBezTo>
                  <a:cubicBezTo>
                    <a:pt x="7430" y="6716"/>
                    <a:pt x="7334" y="6740"/>
                    <a:pt x="7263" y="6764"/>
                  </a:cubicBezTo>
                  <a:cubicBezTo>
                    <a:pt x="7096" y="6799"/>
                    <a:pt x="6918" y="6823"/>
                    <a:pt x="6739" y="6859"/>
                  </a:cubicBezTo>
                  <a:cubicBezTo>
                    <a:pt x="6394" y="6942"/>
                    <a:pt x="6060" y="7038"/>
                    <a:pt x="5727" y="7157"/>
                  </a:cubicBezTo>
                  <a:cubicBezTo>
                    <a:pt x="5298" y="7323"/>
                    <a:pt x="4894" y="7514"/>
                    <a:pt x="4489" y="7716"/>
                  </a:cubicBezTo>
                  <a:cubicBezTo>
                    <a:pt x="4286" y="7800"/>
                    <a:pt x="3703" y="8109"/>
                    <a:pt x="3620" y="8157"/>
                  </a:cubicBezTo>
                  <a:cubicBezTo>
                    <a:pt x="3524" y="8204"/>
                    <a:pt x="3417" y="8264"/>
                    <a:pt x="3334" y="8323"/>
                  </a:cubicBezTo>
                  <a:cubicBezTo>
                    <a:pt x="2941" y="8562"/>
                    <a:pt x="2667" y="8871"/>
                    <a:pt x="2369" y="9169"/>
                  </a:cubicBezTo>
                  <a:cubicBezTo>
                    <a:pt x="2215" y="9324"/>
                    <a:pt x="2072" y="9466"/>
                    <a:pt x="1917" y="9585"/>
                  </a:cubicBezTo>
                  <a:cubicBezTo>
                    <a:pt x="1869" y="9621"/>
                    <a:pt x="1846" y="9645"/>
                    <a:pt x="1798" y="9681"/>
                  </a:cubicBezTo>
                  <a:cubicBezTo>
                    <a:pt x="1774" y="9705"/>
                    <a:pt x="1727" y="9740"/>
                    <a:pt x="1679" y="9764"/>
                  </a:cubicBezTo>
                  <a:cubicBezTo>
                    <a:pt x="1607" y="9824"/>
                    <a:pt x="1512" y="9883"/>
                    <a:pt x="1441" y="9955"/>
                  </a:cubicBezTo>
                  <a:cubicBezTo>
                    <a:pt x="1274" y="10097"/>
                    <a:pt x="1155" y="10240"/>
                    <a:pt x="1012" y="10359"/>
                  </a:cubicBezTo>
                  <a:cubicBezTo>
                    <a:pt x="941" y="10419"/>
                    <a:pt x="857" y="10478"/>
                    <a:pt x="786" y="10526"/>
                  </a:cubicBezTo>
                  <a:cubicBezTo>
                    <a:pt x="703" y="10586"/>
                    <a:pt x="619" y="10645"/>
                    <a:pt x="548" y="10717"/>
                  </a:cubicBezTo>
                  <a:cubicBezTo>
                    <a:pt x="405" y="10848"/>
                    <a:pt x="286" y="11014"/>
                    <a:pt x="203" y="11205"/>
                  </a:cubicBezTo>
                  <a:cubicBezTo>
                    <a:pt x="131" y="11407"/>
                    <a:pt x="83" y="11610"/>
                    <a:pt x="119" y="11800"/>
                  </a:cubicBezTo>
                  <a:cubicBezTo>
                    <a:pt x="131" y="12014"/>
                    <a:pt x="203" y="12205"/>
                    <a:pt x="322" y="12360"/>
                  </a:cubicBezTo>
                  <a:cubicBezTo>
                    <a:pt x="441" y="12514"/>
                    <a:pt x="595" y="12633"/>
                    <a:pt x="762" y="12729"/>
                  </a:cubicBezTo>
                  <a:cubicBezTo>
                    <a:pt x="834" y="12753"/>
                    <a:pt x="941" y="12800"/>
                    <a:pt x="1024" y="12812"/>
                  </a:cubicBezTo>
                  <a:cubicBezTo>
                    <a:pt x="1119" y="12848"/>
                    <a:pt x="1203" y="12848"/>
                    <a:pt x="1298" y="12848"/>
                  </a:cubicBezTo>
                  <a:lnTo>
                    <a:pt x="1429" y="12848"/>
                  </a:lnTo>
                  <a:lnTo>
                    <a:pt x="1572" y="12836"/>
                  </a:lnTo>
                  <a:lnTo>
                    <a:pt x="1572" y="12836"/>
                  </a:lnTo>
                  <a:cubicBezTo>
                    <a:pt x="1560" y="12860"/>
                    <a:pt x="1548" y="12872"/>
                    <a:pt x="1548" y="12895"/>
                  </a:cubicBezTo>
                  <a:cubicBezTo>
                    <a:pt x="1512" y="12979"/>
                    <a:pt x="1488" y="13038"/>
                    <a:pt x="1453" y="13110"/>
                  </a:cubicBezTo>
                  <a:lnTo>
                    <a:pt x="1369" y="13336"/>
                  </a:lnTo>
                  <a:cubicBezTo>
                    <a:pt x="1369" y="13384"/>
                    <a:pt x="1357" y="13407"/>
                    <a:pt x="1334" y="13455"/>
                  </a:cubicBezTo>
                  <a:lnTo>
                    <a:pt x="1310" y="13574"/>
                  </a:lnTo>
                  <a:cubicBezTo>
                    <a:pt x="1298" y="13645"/>
                    <a:pt x="1262" y="13705"/>
                    <a:pt x="1238" y="13753"/>
                  </a:cubicBezTo>
                  <a:cubicBezTo>
                    <a:pt x="1203" y="13800"/>
                    <a:pt x="1155" y="13824"/>
                    <a:pt x="1095" y="13872"/>
                  </a:cubicBezTo>
                  <a:cubicBezTo>
                    <a:pt x="1036" y="13907"/>
                    <a:pt x="976" y="13967"/>
                    <a:pt x="917" y="14003"/>
                  </a:cubicBezTo>
                  <a:cubicBezTo>
                    <a:pt x="857" y="14050"/>
                    <a:pt x="798" y="14110"/>
                    <a:pt x="762" y="14169"/>
                  </a:cubicBezTo>
                  <a:cubicBezTo>
                    <a:pt x="548" y="14396"/>
                    <a:pt x="417" y="14658"/>
                    <a:pt x="310" y="14919"/>
                  </a:cubicBezTo>
                  <a:cubicBezTo>
                    <a:pt x="203" y="15169"/>
                    <a:pt x="119" y="15420"/>
                    <a:pt x="60" y="15693"/>
                  </a:cubicBezTo>
                  <a:cubicBezTo>
                    <a:pt x="12" y="15955"/>
                    <a:pt x="0" y="16241"/>
                    <a:pt x="48" y="16491"/>
                  </a:cubicBezTo>
                  <a:cubicBezTo>
                    <a:pt x="72" y="16741"/>
                    <a:pt x="143" y="16979"/>
                    <a:pt x="238" y="17217"/>
                  </a:cubicBezTo>
                  <a:cubicBezTo>
                    <a:pt x="322" y="17455"/>
                    <a:pt x="417" y="17682"/>
                    <a:pt x="548" y="17896"/>
                  </a:cubicBezTo>
                  <a:cubicBezTo>
                    <a:pt x="595" y="17932"/>
                    <a:pt x="619" y="17991"/>
                    <a:pt x="667" y="18039"/>
                  </a:cubicBezTo>
                  <a:cubicBezTo>
                    <a:pt x="714" y="18098"/>
                    <a:pt x="762" y="18134"/>
                    <a:pt x="798" y="18170"/>
                  </a:cubicBezTo>
                  <a:cubicBezTo>
                    <a:pt x="893" y="18265"/>
                    <a:pt x="976" y="18337"/>
                    <a:pt x="1060" y="18408"/>
                  </a:cubicBezTo>
                  <a:cubicBezTo>
                    <a:pt x="1119" y="18467"/>
                    <a:pt x="1191" y="18575"/>
                    <a:pt x="1262" y="18706"/>
                  </a:cubicBezTo>
                  <a:cubicBezTo>
                    <a:pt x="1334" y="18825"/>
                    <a:pt x="1429" y="18991"/>
                    <a:pt x="1548" y="19146"/>
                  </a:cubicBezTo>
                  <a:cubicBezTo>
                    <a:pt x="1774" y="19456"/>
                    <a:pt x="2084" y="19801"/>
                    <a:pt x="2489" y="20122"/>
                  </a:cubicBezTo>
                  <a:cubicBezTo>
                    <a:pt x="2679" y="20289"/>
                    <a:pt x="2881" y="20468"/>
                    <a:pt x="3120" y="20634"/>
                  </a:cubicBezTo>
                  <a:cubicBezTo>
                    <a:pt x="3358" y="20789"/>
                    <a:pt x="3632" y="20956"/>
                    <a:pt x="3917" y="21075"/>
                  </a:cubicBezTo>
                  <a:cubicBezTo>
                    <a:pt x="4452" y="21309"/>
                    <a:pt x="5081" y="21470"/>
                    <a:pt x="5746" y="21470"/>
                  </a:cubicBezTo>
                  <a:cubicBezTo>
                    <a:pt x="5791" y="21470"/>
                    <a:pt x="5836" y="21469"/>
                    <a:pt x="5882" y="21468"/>
                  </a:cubicBezTo>
                  <a:cubicBezTo>
                    <a:pt x="6060" y="21468"/>
                    <a:pt x="6239" y="21432"/>
                    <a:pt x="6418" y="21420"/>
                  </a:cubicBezTo>
                  <a:cubicBezTo>
                    <a:pt x="6596" y="21408"/>
                    <a:pt x="6775" y="21373"/>
                    <a:pt x="6953" y="21361"/>
                  </a:cubicBezTo>
                  <a:cubicBezTo>
                    <a:pt x="7311" y="21325"/>
                    <a:pt x="7668" y="21289"/>
                    <a:pt x="8037" y="21265"/>
                  </a:cubicBezTo>
                  <a:cubicBezTo>
                    <a:pt x="8258" y="21255"/>
                    <a:pt x="8485" y="21248"/>
                    <a:pt x="8713" y="21248"/>
                  </a:cubicBezTo>
                  <a:cubicBezTo>
                    <a:pt x="9233" y="21248"/>
                    <a:pt x="9766" y="21282"/>
                    <a:pt x="10287" y="21373"/>
                  </a:cubicBezTo>
                  <a:cubicBezTo>
                    <a:pt x="10478" y="21408"/>
                    <a:pt x="10656" y="21444"/>
                    <a:pt x="10847" y="21492"/>
                  </a:cubicBezTo>
                  <a:cubicBezTo>
                    <a:pt x="10942" y="21504"/>
                    <a:pt x="11037" y="21539"/>
                    <a:pt x="11132" y="21551"/>
                  </a:cubicBezTo>
                  <a:lnTo>
                    <a:pt x="11430" y="21599"/>
                  </a:lnTo>
                  <a:cubicBezTo>
                    <a:pt x="11621" y="21623"/>
                    <a:pt x="11811" y="21646"/>
                    <a:pt x="12014" y="21670"/>
                  </a:cubicBezTo>
                  <a:cubicBezTo>
                    <a:pt x="12204" y="21706"/>
                    <a:pt x="12395" y="21730"/>
                    <a:pt x="12573" y="21777"/>
                  </a:cubicBezTo>
                  <a:cubicBezTo>
                    <a:pt x="12942" y="21861"/>
                    <a:pt x="13299" y="21980"/>
                    <a:pt x="13657" y="22123"/>
                  </a:cubicBezTo>
                  <a:cubicBezTo>
                    <a:pt x="13835" y="22194"/>
                    <a:pt x="14002" y="22277"/>
                    <a:pt x="14240" y="22301"/>
                  </a:cubicBezTo>
                  <a:cubicBezTo>
                    <a:pt x="14288" y="22301"/>
                    <a:pt x="14335" y="22301"/>
                    <a:pt x="14359" y="22277"/>
                  </a:cubicBezTo>
                  <a:cubicBezTo>
                    <a:pt x="14395" y="22266"/>
                    <a:pt x="14430" y="22266"/>
                    <a:pt x="14466" y="22254"/>
                  </a:cubicBezTo>
                  <a:cubicBezTo>
                    <a:pt x="14490" y="22218"/>
                    <a:pt x="14514" y="22194"/>
                    <a:pt x="14514" y="22158"/>
                  </a:cubicBezTo>
                  <a:cubicBezTo>
                    <a:pt x="14526" y="22123"/>
                    <a:pt x="14514" y="22087"/>
                    <a:pt x="14514" y="22039"/>
                  </a:cubicBezTo>
                  <a:cubicBezTo>
                    <a:pt x="14514" y="22027"/>
                    <a:pt x="14490" y="22004"/>
                    <a:pt x="14490" y="21980"/>
                  </a:cubicBezTo>
                  <a:cubicBezTo>
                    <a:pt x="14490" y="21968"/>
                    <a:pt x="14478" y="21956"/>
                    <a:pt x="14478" y="21944"/>
                  </a:cubicBezTo>
                  <a:cubicBezTo>
                    <a:pt x="14466" y="21908"/>
                    <a:pt x="14466" y="21896"/>
                    <a:pt x="14454" y="21861"/>
                  </a:cubicBezTo>
                  <a:cubicBezTo>
                    <a:pt x="14430" y="21825"/>
                    <a:pt x="14407" y="21777"/>
                    <a:pt x="14371" y="21730"/>
                  </a:cubicBezTo>
                  <a:cubicBezTo>
                    <a:pt x="14347" y="21682"/>
                    <a:pt x="14300" y="21646"/>
                    <a:pt x="14276" y="21611"/>
                  </a:cubicBezTo>
                  <a:cubicBezTo>
                    <a:pt x="14252" y="21599"/>
                    <a:pt x="14228" y="21587"/>
                    <a:pt x="14216" y="21563"/>
                  </a:cubicBezTo>
                  <a:lnTo>
                    <a:pt x="14192" y="21551"/>
                  </a:lnTo>
                  <a:cubicBezTo>
                    <a:pt x="14180" y="21551"/>
                    <a:pt x="14169" y="21539"/>
                    <a:pt x="14169" y="21539"/>
                  </a:cubicBezTo>
                  <a:cubicBezTo>
                    <a:pt x="14180" y="21539"/>
                    <a:pt x="14192" y="21527"/>
                    <a:pt x="14216" y="21504"/>
                  </a:cubicBezTo>
                  <a:lnTo>
                    <a:pt x="14252" y="21468"/>
                  </a:lnTo>
                  <a:lnTo>
                    <a:pt x="14311" y="21408"/>
                  </a:lnTo>
                  <a:cubicBezTo>
                    <a:pt x="14395" y="21313"/>
                    <a:pt x="14478" y="21242"/>
                    <a:pt x="14550" y="21206"/>
                  </a:cubicBezTo>
                  <a:cubicBezTo>
                    <a:pt x="14645" y="21170"/>
                    <a:pt x="14752" y="21170"/>
                    <a:pt x="14847" y="21170"/>
                  </a:cubicBezTo>
                  <a:cubicBezTo>
                    <a:pt x="14954" y="21170"/>
                    <a:pt x="15073" y="21182"/>
                    <a:pt x="15181" y="21182"/>
                  </a:cubicBezTo>
                  <a:cubicBezTo>
                    <a:pt x="15609" y="21194"/>
                    <a:pt x="16014" y="21265"/>
                    <a:pt x="16335" y="21408"/>
                  </a:cubicBezTo>
                  <a:cubicBezTo>
                    <a:pt x="16502" y="21468"/>
                    <a:pt x="16657" y="21539"/>
                    <a:pt x="16776" y="21623"/>
                  </a:cubicBezTo>
                  <a:cubicBezTo>
                    <a:pt x="16836" y="21670"/>
                    <a:pt x="16895" y="21718"/>
                    <a:pt x="16931" y="21766"/>
                  </a:cubicBezTo>
                  <a:cubicBezTo>
                    <a:pt x="16990" y="21801"/>
                    <a:pt x="17050" y="21849"/>
                    <a:pt x="17097" y="21896"/>
                  </a:cubicBezTo>
                  <a:cubicBezTo>
                    <a:pt x="17205" y="21980"/>
                    <a:pt x="17312" y="22039"/>
                    <a:pt x="17407" y="22075"/>
                  </a:cubicBezTo>
                  <a:cubicBezTo>
                    <a:pt x="17467" y="22087"/>
                    <a:pt x="17514" y="22087"/>
                    <a:pt x="17562" y="22087"/>
                  </a:cubicBezTo>
                  <a:cubicBezTo>
                    <a:pt x="17621" y="22087"/>
                    <a:pt x="17669" y="22075"/>
                    <a:pt x="17693" y="22063"/>
                  </a:cubicBezTo>
                  <a:cubicBezTo>
                    <a:pt x="17729" y="22039"/>
                    <a:pt x="17740" y="22027"/>
                    <a:pt x="17752" y="22016"/>
                  </a:cubicBezTo>
                  <a:cubicBezTo>
                    <a:pt x="17764" y="22004"/>
                    <a:pt x="17764" y="21968"/>
                    <a:pt x="17764" y="21956"/>
                  </a:cubicBezTo>
                  <a:cubicBezTo>
                    <a:pt x="17764" y="21908"/>
                    <a:pt x="17788" y="21849"/>
                    <a:pt x="17788" y="21825"/>
                  </a:cubicBezTo>
                  <a:cubicBezTo>
                    <a:pt x="17764" y="21742"/>
                    <a:pt x="17764" y="21682"/>
                    <a:pt x="17740" y="21623"/>
                  </a:cubicBezTo>
                  <a:cubicBezTo>
                    <a:pt x="17693" y="21504"/>
                    <a:pt x="17609" y="21408"/>
                    <a:pt x="17526" y="21325"/>
                  </a:cubicBezTo>
                  <a:cubicBezTo>
                    <a:pt x="17443" y="21254"/>
                    <a:pt x="17348" y="21182"/>
                    <a:pt x="17264" y="21123"/>
                  </a:cubicBezTo>
                  <a:cubicBezTo>
                    <a:pt x="17193" y="21075"/>
                    <a:pt x="17097" y="21015"/>
                    <a:pt x="17014" y="20956"/>
                  </a:cubicBezTo>
                  <a:cubicBezTo>
                    <a:pt x="16669" y="20730"/>
                    <a:pt x="16324" y="20527"/>
                    <a:pt x="15966" y="20361"/>
                  </a:cubicBezTo>
                  <a:cubicBezTo>
                    <a:pt x="15609" y="20194"/>
                    <a:pt x="15252" y="20099"/>
                    <a:pt x="14895" y="20075"/>
                  </a:cubicBezTo>
                  <a:cubicBezTo>
                    <a:pt x="14847" y="20072"/>
                    <a:pt x="14800" y="20070"/>
                    <a:pt x="14754" y="20070"/>
                  </a:cubicBezTo>
                  <a:cubicBezTo>
                    <a:pt x="14628" y="20070"/>
                    <a:pt x="14508" y="20081"/>
                    <a:pt x="14395" y="20099"/>
                  </a:cubicBezTo>
                  <a:cubicBezTo>
                    <a:pt x="14311" y="20111"/>
                    <a:pt x="14073" y="20134"/>
                    <a:pt x="14049" y="20134"/>
                  </a:cubicBezTo>
                  <a:cubicBezTo>
                    <a:pt x="14014" y="20134"/>
                    <a:pt x="13657" y="20158"/>
                    <a:pt x="13526" y="20158"/>
                  </a:cubicBezTo>
                  <a:cubicBezTo>
                    <a:pt x="13395" y="20158"/>
                    <a:pt x="13276" y="20134"/>
                    <a:pt x="13157" y="20134"/>
                  </a:cubicBezTo>
                  <a:cubicBezTo>
                    <a:pt x="12918" y="20122"/>
                    <a:pt x="12704" y="20122"/>
                    <a:pt x="12525" y="20111"/>
                  </a:cubicBezTo>
                  <a:cubicBezTo>
                    <a:pt x="12442" y="20099"/>
                    <a:pt x="12371" y="20099"/>
                    <a:pt x="12287" y="20075"/>
                  </a:cubicBezTo>
                  <a:cubicBezTo>
                    <a:pt x="12228" y="20063"/>
                    <a:pt x="12156" y="20051"/>
                    <a:pt x="12156" y="20051"/>
                  </a:cubicBezTo>
                  <a:cubicBezTo>
                    <a:pt x="12133" y="20051"/>
                    <a:pt x="12109" y="20039"/>
                    <a:pt x="12109" y="20039"/>
                  </a:cubicBezTo>
                  <a:lnTo>
                    <a:pt x="12144" y="20003"/>
                  </a:lnTo>
                  <a:lnTo>
                    <a:pt x="12168" y="19980"/>
                  </a:lnTo>
                  <a:cubicBezTo>
                    <a:pt x="12192" y="19944"/>
                    <a:pt x="12216" y="19932"/>
                    <a:pt x="12228" y="19896"/>
                  </a:cubicBezTo>
                  <a:cubicBezTo>
                    <a:pt x="12311" y="19801"/>
                    <a:pt x="12371" y="19706"/>
                    <a:pt x="12430" y="19599"/>
                  </a:cubicBezTo>
                  <a:cubicBezTo>
                    <a:pt x="12525" y="19408"/>
                    <a:pt x="12609" y="19218"/>
                    <a:pt x="12633" y="19063"/>
                  </a:cubicBezTo>
                  <a:cubicBezTo>
                    <a:pt x="12692" y="18872"/>
                    <a:pt x="12680" y="18908"/>
                    <a:pt x="12680" y="18884"/>
                  </a:cubicBezTo>
                  <a:lnTo>
                    <a:pt x="12680" y="18884"/>
                  </a:lnTo>
                  <a:cubicBezTo>
                    <a:pt x="12692" y="18908"/>
                    <a:pt x="12692" y="18908"/>
                    <a:pt x="12704" y="18908"/>
                  </a:cubicBezTo>
                  <a:lnTo>
                    <a:pt x="12740" y="18920"/>
                  </a:lnTo>
                  <a:cubicBezTo>
                    <a:pt x="12764" y="18920"/>
                    <a:pt x="12787" y="18932"/>
                    <a:pt x="12811" y="18932"/>
                  </a:cubicBezTo>
                  <a:cubicBezTo>
                    <a:pt x="12906" y="18944"/>
                    <a:pt x="12990" y="18944"/>
                    <a:pt x="13085" y="18944"/>
                  </a:cubicBezTo>
                  <a:cubicBezTo>
                    <a:pt x="13240" y="18932"/>
                    <a:pt x="13407" y="18908"/>
                    <a:pt x="13538" y="18860"/>
                  </a:cubicBezTo>
                  <a:cubicBezTo>
                    <a:pt x="13680" y="18825"/>
                    <a:pt x="13811" y="18789"/>
                    <a:pt x="13930" y="18729"/>
                  </a:cubicBezTo>
                  <a:cubicBezTo>
                    <a:pt x="14049" y="18670"/>
                    <a:pt x="14157" y="18587"/>
                    <a:pt x="14228" y="18515"/>
                  </a:cubicBezTo>
                  <a:cubicBezTo>
                    <a:pt x="14252" y="18491"/>
                    <a:pt x="14288" y="18444"/>
                    <a:pt x="14311" y="18408"/>
                  </a:cubicBezTo>
                  <a:cubicBezTo>
                    <a:pt x="14335" y="18396"/>
                    <a:pt x="14347" y="18396"/>
                    <a:pt x="14347" y="18384"/>
                  </a:cubicBezTo>
                  <a:lnTo>
                    <a:pt x="14347" y="18372"/>
                  </a:lnTo>
                  <a:cubicBezTo>
                    <a:pt x="14347" y="18348"/>
                    <a:pt x="14359" y="18337"/>
                    <a:pt x="14359" y="18337"/>
                  </a:cubicBezTo>
                  <a:cubicBezTo>
                    <a:pt x="14371" y="18348"/>
                    <a:pt x="14371" y="18348"/>
                    <a:pt x="14371" y="18372"/>
                  </a:cubicBezTo>
                  <a:lnTo>
                    <a:pt x="14371" y="18384"/>
                  </a:lnTo>
                  <a:cubicBezTo>
                    <a:pt x="14371" y="18396"/>
                    <a:pt x="14383" y="18408"/>
                    <a:pt x="14383" y="18432"/>
                  </a:cubicBezTo>
                  <a:cubicBezTo>
                    <a:pt x="14419" y="18527"/>
                    <a:pt x="14478" y="18622"/>
                    <a:pt x="14526" y="18694"/>
                  </a:cubicBezTo>
                  <a:cubicBezTo>
                    <a:pt x="14609" y="18848"/>
                    <a:pt x="14716" y="18979"/>
                    <a:pt x="14823" y="19099"/>
                  </a:cubicBezTo>
                  <a:cubicBezTo>
                    <a:pt x="15026" y="19325"/>
                    <a:pt x="15192" y="19480"/>
                    <a:pt x="15335" y="19599"/>
                  </a:cubicBezTo>
                  <a:cubicBezTo>
                    <a:pt x="15633" y="19861"/>
                    <a:pt x="15800" y="19956"/>
                    <a:pt x="15954" y="20063"/>
                  </a:cubicBezTo>
                  <a:cubicBezTo>
                    <a:pt x="16407" y="20372"/>
                    <a:pt x="16967" y="20658"/>
                    <a:pt x="17598" y="20896"/>
                  </a:cubicBezTo>
                  <a:cubicBezTo>
                    <a:pt x="17764" y="20956"/>
                    <a:pt x="17943" y="20992"/>
                    <a:pt x="18121" y="21004"/>
                  </a:cubicBezTo>
                  <a:cubicBezTo>
                    <a:pt x="18181" y="21007"/>
                    <a:pt x="18240" y="21009"/>
                    <a:pt x="18300" y="21009"/>
                  </a:cubicBezTo>
                  <a:cubicBezTo>
                    <a:pt x="18419" y="21009"/>
                    <a:pt x="18538" y="21004"/>
                    <a:pt x="18657" y="21004"/>
                  </a:cubicBezTo>
                  <a:cubicBezTo>
                    <a:pt x="19014" y="21004"/>
                    <a:pt x="19383" y="20992"/>
                    <a:pt x="19764" y="20908"/>
                  </a:cubicBezTo>
                  <a:cubicBezTo>
                    <a:pt x="19955" y="20884"/>
                    <a:pt x="20145" y="20837"/>
                    <a:pt x="20324" y="20765"/>
                  </a:cubicBezTo>
                  <a:cubicBezTo>
                    <a:pt x="20503" y="20706"/>
                    <a:pt x="20669" y="20599"/>
                    <a:pt x="20848" y="20515"/>
                  </a:cubicBezTo>
                  <a:cubicBezTo>
                    <a:pt x="21027" y="20420"/>
                    <a:pt x="21193" y="20337"/>
                    <a:pt x="21348" y="20289"/>
                  </a:cubicBezTo>
                  <a:cubicBezTo>
                    <a:pt x="21459" y="20257"/>
                    <a:pt x="21581" y="20247"/>
                    <a:pt x="21703" y="20247"/>
                  </a:cubicBezTo>
                  <a:cubicBezTo>
                    <a:pt x="21763" y="20247"/>
                    <a:pt x="21824" y="20249"/>
                    <a:pt x="21884" y="20253"/>
                  </a:cubicBezTo>
                  <a:cubicBezTo>
                    <a:pt x="22265" y="20301"/>
                    <a:pt x="22634" y="20432"/>
                    <a:pt x="23051" y="20468"/>
                  </a:cubicBezTo>
                  <a:cubicBezTo>
                    <a:pt x="23104" y="20474"/>
                    <a:pt x="23155" y="20477"/>
                    <a:pt x="23205" y="20477"/>
                  </a:cubicBezTo>
                  <a:cubicBezTo>
                    <a:pt x="23256" y="20477"/>
                    <a:pt x="23307" y="20474"/>
                    <a:pt x="23360" y="20468"/>
                  </a:cubicBezTo>
                  <a:cubicBezTo>
                    <a:pt x="23408" y="20456"/>
                    <a:pt x="23467" y="20456"/>
                    <a:pt x="23515" y="20432"/>
                  </a:cubicBezTo>
                  <a:cubicBezTo>
                    <a:pt x="23574" y="20420"/>
                    <a:pt x="23634" y="20408"/>
                    <a:pt x="23694" y="20361"/>
                  </a:cubicBezTo>
                  <a:cubicBezTo>
                    <a:pt x="23753" y="20313"/>
                    <a:pt x="23789" y="20242"/>
                    <a:pt x="23789" y="20158"/>
                  </a:cubicBezTo>
                  <a:cubicBezTo>
                    <a:pt x="23789" y="20111"/>
                    <a:pt x="23777" y="20075"/>
                    <a:pt x="23765" y="20051"/>
                  </a:cubicBezTo>
                  <a:cubicBezTo>
                    <a:pt x="23753" y="20015"/>
                    <a:pt x="23729" y="20003"/>
                    <a:pt x="23717" y="19980"/>
                  </a:cubicBezTo>
                  <a:cubicBezTo>
                    <a:pt x="23665" y="19897"/>
                    <a:pt x="23596" y="19823"/>
                    <a:pt x="23507" y="19773"/>
                  </a:cubicBezTo>
                  <a:lnTo>
                    <a:pt x="23507" y="19773"/>
                  </a:lnTo>
                  <a:lnTo>
                    <a:pt x="23515" y="19765"/>
                  </a:lnTo>
                  <a:lnTo>
                    <a:pt x="23506" y="19772"/>
                  </a:lnTo>
                  <a:lnTo>
                    <a:pt x="23506" y="19772"/>
                  </a:lnTo>
                  <a:cubicBezTo>
                    <a:pt x="23493" y="19766"/>
                    <a:pt x="23480" y="19759"/>
                    <a:pt x="23467" y="19753"/>
                  </a:cubicBezTo>
                  <a:lnTo>
                    <a:pt x="23455" y="19801"/>
                  </a:lnTo>
                  <a:lnTo>
                    <a:pt x="23344" y="19879"/>
                  </a:lnTo>
                  <a:lnTo>
                    <a:pt x="23344" y="19879"/>
                  </a:lnTo>
                  <a:cubicBezTo>
                    <a:pt x="23344" y="19878"/>
                    <a:pt x="23343" y="19878"/>
                    <a:pt x="23342" y="19878"/>
                  </a:cubicBezTo>
                  <a:lnTo>
                    <a:pt x="23342" y="19878"/>
                  </a:lnTo>
                  <a:lnTo>
                    <a:pt x="23336" y="19884"/>
                  </a:lnTo>
                  <a:lnTo>
                    <a:pt x="23336" y="19884"/>
                  </a:lnTo>
                  <a:lnTo>
                    <a:pt x="23344" y="19879"/>
                  </a:lnTo>
                  <a:lnTo>
                    <a:pt x="23344" y="19879"/>
                  </a:lnTo>
                  <a:cubicBezTo>
                    <a:pt x="23350" y="19880"/>
                    <a:pt x="23355" y="19882"/>
                    <a:pt x="23361" y="19884"/>
                  </a:cubicBezTo>
                  <a:lnTo>
                    <a:pt x="23361" y="19884"/>
                  </a:lnTo>
                  <a:lnTo>
                    <a:pt x="23360" y="19884"/>
                  </a:lnTo>
                  <a:cubicBezTo>
                    <a:pt x="23360" y="19884"/>
                    <a:pt x="23360" y="19896"/>
                    <a:pt x="23372" y="19896"/>
                  </a:cubicBezTo>
                  <a:cubicBezTo>
                    <a:pt x="23432" y="19932"/>
                    <a:pt x="23479" y="19956"/>
                    <a:pt x="23515" y="20003"/>
                  </a:cubicBezTo>
                  <a:cubicBezTo>
                    <a:pt x="23527" y="20015"/>
                    <a:pt x="23539" y="20039"/>
                    <a:pt x="23551" y="20063"/>
                  </a:cubicBezTo>
                  <a:cubicBezTo>
                    <a:pt x="23574" y="20099"/>
                    <a:pt x="23586" y="20122"/>
                    <a:pt x="23586" y="20134"/>
                  </a:cubicBezTo>
                  <a:cubicBezTo>
                    <a:pt x="23598" y="20170"/>
                    <a:pt x="23586" y="20182"/>
                    <a:pt x="23551" y="20218"/>
                  </a:cubicBezTo>
                  <a:cubicBezTo>
                    <a:pt x="23539" y="20230"/>
                    <a:pt x="23527" y="20242"/>
                    <a:pt x="23491" y="20242"/>
                  </a:cubicBezTo>
                  <a:cubicBezTo>
                    <a:pt x="23467" y="20242"/>
                    <a:pt x="23432" y="20253"/>
                    <a:pt x="23408" y="20253"/>
                  </a:cubicBezTo>
                  <a:cubicBezTo>
                    <a:pt x="23316" y="20271"/>
                    <a:pt x="23223" y="20279"/>
                    <a:pt x="23129" y="20279"/>
                  </a:cubicBezTo>
                  <a:cubicBezTo>
                    <a:pt x="22967" y="20279"/>
                    <a:pt x="22804" y="20255"/>
                    <a:pt x="22646" y="20218"/>
                  </a:cubicBezTo>
                  <a:cubicBezTo>
                    <a:pt x="22396" y="20170"/>
                    <a:pt x="22122" y="20099"/>
                    <a:pt x="21860" y="20063"/>
                  </a:cubicBezTo>
                  <a:cubicBezTo>
                    <a:pt x="21729" y="20063"/>
                    <a:pt x="21574" y="20063"/>
                    <a:pt x="21443" y="20075"/>
                  </a:cubicBezTo>
                  <a:cubicBezTo>
                    <a:pt x="21288" y="20099"/>
                    <a:pt x="21158" y="20134"/>
                    <a:pt x="21038" y="20194"/>
                  </a:cubicBezTo>
                  <a:cubicBezTo>
                    <a:pt x="20919" y="20253"/>
                    <a:pt x="20812" y="20313"/>
                    <a:pt x="20693" y="20372"/>
                  </a:cubicBezTo>
                  <a:cubicBezTo>
                    <a:pt x="20598" y="20420"/>
                    <a:pt x="20491" y="20492"/>
                    <a:pt x="20372" y="20539"/>
                  </a:cubicBezTo>
                  <a:cubicBezTo>
                    <a:pt x="20145" y="20646"/>
                    <a:pt x="19907" y="20706"/>
                    <a:pt x="19669" y="20753"/>
                  </a:cubicBezTo>
                  <a:cubicBezTo>
                    <a:pt x="19431" y="20777"/>
                    <a:pt x="19181" y="20789"/>
                    <a:pt x="18943" y="20813"/>
                  </a:cubicBezTo>
                  <a:cubicBezTo>
                    <a:pt x="18705" y="20825"/>
                    <a:pt x="18467" y="20825"/>
                    <a:pt x="18229" y="20825"/>
                  </a:cubicBezTo>
                  <a:cubicBezTo>
                    <a:pt x="18110" y="20825"/>
                    <a:pt x="17990" y="20825"/>
                    <a:pt x="17883" y="20789"/>
                  </a:cubicBezTo>
                  <a:cubicBezTo>
                    <a:pt x="17776" y="20765"/>
                    <a:pt x="17681" y="20730"/>
                    <a:pt x="17574" y="20694"/>
                  </a:cubicBezTo>
                  <a:cubicBezTo>
                    <a:pt x="17348" y="20611"/>
                    <a:pt x="17145" y="20515"/>
                    <a:pt x="16943" y="20420"/>
                  </a:cubicBezTo>
                  <a:cubicBezTo>
                    <a:pt x="16550" y="20230"/>
                    <a:pt x="16169" y="20003"/>
                    <a:pt x="15847" y="19765"/>
                  </a:cubicBezTo>
                  <a:cubicBezTo>
                    <a:pt x="15514" y="19527"/>
                    <a:pt x="15240" y="19265"/>
                    <a:pt x="14978" y="18979"/>
                  </a:cubicBezTo>
                  <a:cubicBezTo>
                    <a:pt x="14859" y="18848"/>
                    <a:pt x="14764" y="18694"/>
                    <a:pt x="14669" y="18551"/>
                  </a:cubicBezTo>
                  <a:cubicBezTo>
                    <a:pt x="14657" y="18503"/>
                    <a:pt x="14621" y="18467"/>
                    <a:pt x="14609" y="18432"/>
                  </a:cubicBezTo>
                  <a:lnTo>
                    <a:pt x="14585" y="18372"/>
                  </a:lnTo>
                  <a:lnTo>
                    <a:pt x="14561" y="18325"/>
                  </a:lnTo>
                  <a:lnTo>
                    <a:pt x="14550" y="18289"/>
                  </a:lnTo>
                  <a:cubicBezTo>
                    <a:pt x="14502" y="18158"/>
                    <a:pt x="14466" y="17991"/>
                    <a:pt x="14419" y="17860"/>
                  </a:cubicBezTo>
                  <a:cubicBezTo>
                    <a:pt x="14359" y="17956"/>
                    <a:pt x="14311" y="18027"/>
                    <a:pt x="14252" y="18110"/>
                  </a:cubicBezTo>
                  <a:cubicBezTo>
                    <a:pt x="14240" y="18158"/>
                    <a:pt x="14204" y="18194"/>
                    <a:pt x="14180" y="18229"/>
                  </a:cubicBezTo>
                  <a:lnTo>
                    <a:pt x="14145" y="18277"/>
                  </a:lnTo>
                  <a:lnTo>
                    <a:pt x="14121" y="18313"/>
                  </a:lnTo>
                  <a:cubicBezTo>
                    <a:pt x="14061" y="18384"/>
                    <a:pt x="14002" y="18444"/>
                    <a:pt x="13930" y="18491"/>
                  </a:cubicBezTo>
                  <a:cubicBezTo>
                    <a:pt x="13776" y="18575"/>
                    <a:pt x="13633" y="18622"/>
                    <a:pt x="13490" y="18670"/>
                  </a:cubicBezTo>
                  <a:cubicBezTo>
                    <a:pt x="13296" y="18729"/>
                    <a:pt x="13131" y="18752"/>
                    <a:pt x="12989" y="18752"/>
                  </a:cubicBezTo>
                  <a:cubicBezTo>
                    <a:pt x="12930" y="18752"/>
                    <a:pt x="12875" y="18748"/>
                    <a:pt x="12823" y="18741"/>
                  </a:cubicBezTo>
                  <a:cubicBezTo>
                    <a:pt x="12811" y="18729"/>
                    <a:pt x="12799" y="18729"/>
                    <a:pt x="12776" y="18729"/>
                  </a:cubicBezTo>
                  <a:cubicBezTo>
                    <a:pt x="12764" y="18729"/>
                    <a:pt x="12764" y="18729"/>
                    <a:pt x="12716" y="18706"/>
                  </a:cubicBezTo>
                  <a:cubicBezTo>
                    <a:pt x="12645" y="18694"/>
                    <a:pt x="12573" y="18670"/>
                    <a:pt x="12478" y="18622"/>
                  </a:cubicBezTo>
                  <a:cubicBezTo>
                    <a:pt x="12466" y="18706"/>
                    <a:pt x="12442" y="18920"/>
                    <a:pt x="12442" y="18920"/>
                  </a:cubicBezTo>
                  <a:lnTo>
                    <a:pt x="12418" y="18979"/>
                  </a:lnTo>
                  <a:cubicBezTo>
                    <a:pt x="12418" y="19003"/>
                    <a:pt x="12406" y="19027"/>
                    <a:pt x="12406" y="19051"/>
                  </a:cubicBezTo>
                  <a:cubicBezTo>
                    <a:pt x="12395" y="19158"/>
                    <a:pt x="12347" y="19265"/>
                    <a:pt x="12299" y="19384"/>
                  </a:cubicBezTo>
                  <a:cubicBezTo>
                    <a:pt x="12264" y="19503"/>
                    <a:pt x="12180" y="19599"/>
                    <a:pt x="12109" y="19718"/>
                  </a:cubicBezTo>
                  <a:cubicBezTo>
                    <a:pt x="12061" y="19777"/>
                    <a:pt x="12025" y="19825"/>
                    <a:pt x="11978" y="19884"/>
                  </a:cubicBezTo>
                  <a:cubicBezTo>
                    <a:pt x="11906" y="19980"/>
                    <a:pt x="11763" y="20075"/>
                    <a:pt x="11668" y="20170"/>
                  </a:cubicBezTo>
                  <a:cubicBezTo>
                    <a:pt x="11680" y="20170"/>
                    <a:pt x="11704" y="20182"/>
                    <a:pt x="11728" y="20182"/>
                  </a:cubicBezTo>
                  <a:lnTo>
                    <a:pt x="11906" y="20242"/>
                  </a:lnTo>
                  <a:cubicBezTo>
                    <a:pt x="11930" y="20253"/>
                    <a:pt x="11978" y="20277"/>
                    <a:pt x="12025" y="20289"/>
                  </a:cubicBezTo>
                  <a:lnTo>
                    <a:pt x="12085" y="20301"/>
                  </a:lnTo>
                  <a:lnTo>
                    <a:pt x="12121" y="20313"/>
                  </a:lnTo>
                  <a:cubicBezTo>
                    <a:pt x="12228" y="20349"/>
                    <a:pt x="12335" y="20349"/>
                    <a:pt x="12454" y="20361"/>
                  </a:cubicBezTo>
                  <a:cubicBezTo>
                    <a:pt x="12680" y="20372"/>
                    <a:pt x="12918" y="20372"/>
                    <a:pt x="13157" y="20396"/>
                  </a:cubicBezTo>
                  <a:cubicBezTo>
                    <a:pt x="13276" y="20396"/>
                    <a:pt x="13407" y="20408"/>
                    <a:pt x="13526" y="20408"/>
                  </a:cubicBezTo>
                  <a:cubicBezTo>
                    <a:pt x="13645" y="20408"/>
                    <a:pt x="13776" y="20396"/>
                    <a:pt x="13907" y="20396"/>
                  </a:cubicBezTo>
                  <a:cubicBezTo>
                    <a:pt x="14169" y="20372"/>
                    <a:pt x="14430" y="20313"/>
                    <a:pt x="14704" y="20313"/>
                  </a:cubicBezTo>
                  <a:cubicBezTo>
                    <a:pt x="14719" y="20313"/>
                    <a:pt x="14733" y="20312"/>
                    <a:pt x="14747" y="20312"/>
                  </a:cubicBezTo>
                  <a:cubicBezTo>
                    <a:pt x="15269" y="20312"/>
                    <a:pt x="15802" y="20523"/>
                    <a:pt x="16312" y="20813"/>
                  </a:cubicBezTo>
                  <a:cubicBezTo>
                    <a:pt x="16562" y="20956"/>
                    <a:pt x="16824" y="21123"/>
                    <a:pt x="17097" y="21301"/>
                  </a:cubicBezTo>
                  <a:cubicBezTo>
                    <a:pt x="17228" y="21385"/>
                    <a:pt x="17348" y="21480"/>
                    <a:pt x="17443" y="21599"/>
                  </a:cubicBezTo>
                  <a:cubicBezTo>
                    <a:pt x="17478" y="21658"/>
                    <a:pt x="17514" y="21718"/>
                    <a:pt x="17526" y="21777"/>
                  </a:cubicBezTo>
                  <a:lnTo>
                    <a:pt x="17526" y="21825"/>
                  </a:lnTo>
                  <a:lnTo>
                    <a:pt x="17526" y="21849"/>
                  </a:lnTo>
                  <a:lnTo>
                    <a:pt x="17526" y="21861"/>
                  </a:lnTo>
                  <a:cubicBezTo>
                    <a:pt x="17526" y="21885"/>
                    <a:pt x="17526" y="21896"/>
                    <a:pt x="17514" y="21896"/>
                  </a:cubicBezTo>
                  <a:lnTo>
                    <a:pt x="17478" y="21896"/>
                  </a:lnTo>
                  <a:cubicBezTo>
                    <a:pt x="17467" y="21896"/>
                    <a:pt x="17443" y="21896"/>
                    <a:pt x="17407" y="21885"/>
                  </a:cubicBezTo>
                  <a:cubicBezTo>
                    <a:pt x="17359" y="21861"/>
                    <a:pt x="17300" y="21837"/>
                    <a:pt x="17240" y="21789"/>
                  </a:cubicBezTo>
                  <a:lnTo>
                    <a:pt x="17062" y="21658"/>
                  </a:lnTo>
                  <a:cubicBezTo>
                    <a:pt x="17002" y="21611"/>
                    <a:pt x="16943" y="21551"/>
                    <a:pt x="16871" y="21504"/>
                  </a:cubicBezTo>
                  <a:cubicBezTo>
                    <a:pt x="16609" y="21313"/>
                    <a:pt x="16276" y="21182"/>
                    <a:pt x="15931" y="21111"/>
                  </a:cubicBezTo>
                  <a:cubicBezTo>
                    <a:pt x="15597" y="21015"/>
                    <a:pt x="15216" y="20992"/>
                    <a:pt x="14859" y="20992"/>
                  </a:cubicBezTo>
                  <a:cubicBezTo>
                    <a:pt x="14764" y="20992"/>
                    <a:pt x="14669" y="20992"/>
                    <a:pt x="14561" y="21004"/>
                  </a:cubicBezTo>
                  <a:cubicBezTo>
                    <a:pt x="14478" y="21015"/>
                    <a:pt x="14359" y="21075"/>
                    <a:pt x="14288" y="21134"/>
                  </a:cubicBezTo>
                  <a:cubicBezTo>
                    <a:pt x="14204" y="21194"/>
                    <a:pt x="14133" y="21265"/>
                    <a:pt x="14073" y="21325"/>
                  </a:cubicBezTo>
                  <a:lnTo>
                    <a:pt x="14026" y="21373"/>
                  </a:lnTo>
                  <a:cubicBezTo>
                    <a:pt x="14002" y="21385"/>
                    <a:pt x="13966" y="21420"/>
                    <a:pt x="13942" y="21444"/>
                  </a:cubicBezTo>
                  <a:lnTo>
                    <a:pt x="13752" y="21599"/>
                  </a:lnTo>
                  <a:cubicBezTo>
                    <a:pt x="13835" y="21646"/>
                    <a:pt x="13919" y="21670"/>
                    <a:pt x="14002" y="21718"/>
                  </a:cubicBezTo>
                  <a:cubicBezTo>
                    <a:pt x="14026" y="21718"/>
                    <a:pt x="14049" y="21730"/>
                    <a:pt x="14061" y="21742"/>
                  </a:cubicBezTo>
                  <a:lnTo>
                    <a:pt x="14097" y="21766"/>
                  </a:lnTo>
                  <a:lnTo>
                    <a:pt x="14133" y="21801"/>
                  </a:lnTo>
                  <a:cubicBezTo>
                    <a:pt x="14192" y="21861"/>
                    <a:pt x="14240" y="21956"/>
                    <a:pt x="14276" y="22027"/>
                  </a:cubicBezTo>
                  <a:cubicBezTo>
                    <a:pt x="14288" y="22039"/>
                    <a:pt x="14288" y="22039"/>
                    <a:pt x="14288" y="22063"/>
                  </a:cubicBezTo>
                  <a:lnTo>
                    <a:pt x="14288" y="22075"/>
                  </a:lnTo>
                  <a:cubicBezTo>
                    <a:pt x="14288" y="22075"/>
                    <a:pt x="14288" y="22087"/>
                    <a:pt x="14276" y="22087"/>
                  </a:cubicBezTo>
                  <a:lnTo>
                    <a:pt x="14228" y="22087"/>
                  </a:lnTo>
                  <a:cubicBezTo>
                    <a:pt x="14216" y="22087"/>
                    <a:pt x="14180" y="22075"/>
                    <a:pt x="14169" y="22075"/>
                  </a:cubicBezTo>
                  <a:cubicBezTo>
                    <a:pt x="14121" y="22075"/>
                    <a:pt x="14073" y="22063"/>
                    <a:pt x="14038" y="22039"/>
                  </a:cubicBezTo>
                  <a:lnTo>
                    <a:pt x="13454" y="21825"/>
                  </a:lnTo>
                  <a:cubicBezTo>
                    <a:pt x="13264" y="21766"/>
                    <a:pt x="13049" y="21682"/>
                    <a:pt x="12859" y="21646"/>
                  </a:cubicBezTo>
                  <a:cubicBezTo>
                    <a:pt x="12668" y="21599"/>
                    <a:pt x="12454" y="21551"/>
                    <a:pt x="12252" y="21504"/>
                  </a:cubicBezTo>
                  <a:lnTo>
                    <a:pt x="11621" y="21420"/>
                  </a:lnTo>
                  <a:lnTo>
                    <a:pt x="11311" y="21373"/>
                  </a:lnTo>
                  <a:cubicBezTo>
                    <a:pt x="11263" y="21361"/>
                    <a:pt x="11204" y="21361"/>
                    <a:pt x="11156" y="21349"/>
                  </a:cubicBezTo>
                  <a:lnTo>
                    <a:pt x="11013" y="21313"/>
                  </a:lnTo>
                  <a:cubicBezTo>
                    <a:pt x="10823" y="21265"/>
                    <a:pt x="10609" y="21230"/>
                    <a:pt x="10406" y="21182"/>
                  </a:cubicBezTo>
                  <a:cubicBezTo>
                    <a:pt x="9862" y="21073"/>
                    <a:pt x="9307" y="21030"/>
                    <a:pt x="8762" y="21030"/>
                  </a:cubicBezTo>
                  <a:cubicBezTo>
                    <a:pt x="8473" y="21030"/>
                    <a:pt x="8186" y="21042"/>
                    <a:pt x="7906" y="21063"/>
                  </a:cubicBezTo>
                  <a:cubicBezTo>
                    <a:pt x="7489" y="21087"/>
                    <a:pt x="7084" y="21134"/>
                    <a:pt x="6680" y="21182"/>
                  </a:cubicBezTo>
                  <a:cubicBezTo>
                    <a:pt x="6489" y="21206"/>
                    <a:pt x="6275" y="21242"/>
                    <a:pt x="6084" y="21254"/>
                  </a:cubicBezTo>
                  <a:cubicBezTo>
                    <a:pt x="5989" y="21260"/>
                    <a:pt x="5894" y="21262"/>
                    <a:pt x="5797" y="21262"/>
                  </a:cubicBezTo>
                  <a:cubicBezTo>
                    <a:pt x="5700" y="21262"/>
                    <a:pt x="5602" y="21260"/>
                    <a:pt x="5501" y="21254"/>
                  </a:cubicBezTo>
                  <a:cubicBezTo>
                    <a:pt x="4727" y="21206"/>
                    <a:pt x="3989" y="20944"/>
                    <a:pt x="3393" y="20539"/>
                  </a:cubicBezTo>
                  <a:cubicBezTo>
                    <a:pt x="3096" y="20349"/>
                    <a:pt x="2810" y="20111"/>
                    <a:pt x="2548" y="19884"/>
                  </a:cubicBezTo>
                  <a:cubicBezTo>
                    <a:pt x="2274" y="19646"/>
                    <a:pt x="2036" y="19408"/>
                    <a:pt x="1834" y="19158"/>
                  </a:cubicBezTo>
                  <a:cubicBezTo>
                    <a:pt x="1727" y="19039"/>
                    <a:pt x="1631" y="18908"/>
                    <a:pt x="1548" y="18765"/>
                  </a:cubicBezTo>
                  <a:cubicBezTo>
                    <a:pt x="1453" y="18634"/>
                    <a:pt x="1381" y="18491"/>
                    <a:pt x="1274" y="18348"/>
                  </a:cubicBezTo>
                  <a:cubicBezTo>
                    <a:pt x="1238" y="18289"/>
                    <a:pt x="1179" y="18229"/>
                    <a:pt x="1119" y="18170"/>
                  </a:cubicBezTo>
                  <a:lnTo>
                    <a:pt x="1024" y="18098"/>
                  </a:lnTo>
                  <a:lnTo>
                    <a:pt x="953" y="18027"/>
                  </a:lnTo>
                  <a:cubicBezTo>
                    <a:pt x="893" y="17979"/>
                    <a:pt x="845" y="17932"/>
                    <a:pt x="798" y="17872"/>
                  </a:cubicBezTo>
                  <a:cubicBezTo>
                    <a:pt x="762" y="17813"/>
                    <a:pt x="714" y="17753"/>
                    <a:pt x="679" y="17694"/>
                  </a:cubicBezTo>
                  <a:cubicBezTo>
                    <a:pt x="607" y="17575"/>
                    <a:pt x="560" y="17444"/>
                    <a:pt x="500" y="17324"/>
                  </a:cubicBezTo>
                  <a:cubicBezTo>
                    <a:pt x="464" y="17205"/>
                    <a:pt x="417" y="17074"/>
                    <a:pt x="369" y="16955"/>
                  </a:cubicBezTo>
                  <a:cubicBezTo>
                    <a:pt x="298" y="16705"/>
                    <a:pt x="250" y="16467"/>
                    <a:pt x="238" y="16241"/>
                  </a:cubicBezTo>
                  <a:cubicBezTo>
                    <a:pt x="226" y="15955"/>
                    <a:pt x="262" y="15670"/>
                    <a:pt x="369" y="15372"/>
                  </a:cubicBezTo>
                  <a:cubicBezTo>
                    <a:pt x="476" y="15074"/>
                    <a:pt x="595" y="14777"/>
                    <a:pt x="774" y="14515"/>
                  </a:cubicBezTo>
                  <a:cubicBezTo>
                    <a:pt x="857" y="14384"/>
                    <a:pt x="965" y="14265"/>
                    <a:pt x="1084" y="14157"/>
                  </a:cubicBezTo>
                  <a:cubicBezTo>
                    <a:pt x="1143" y="14110"/>
                    <a:pt x="1215" y="14062"/>
                    <a:pt x="1298" y="14003"/>
                  </a:cubicBezTo>
                  <a:cubicBezTo>
                    <a:pt x="1322" y="13979"/>
                    <a:pt x="1369" y="13943"/>
                    <a:pt x="1393" y="13907"/>
                  </a:cubicBezTo>
                  <a:cubicBezTo>
                    <a:pt x="1441" y="13860"/>
                    <a:pt x="1476" y="13812"/>
                    <a:pt x="1488" y="13765"/>
                  </a:cubicBezTo>
                  <a:cubicBezTo>
                    <a:pt x="1512" y="13669"/>
                    <a:pt x="1536" y="13574"/>
                    <a:pt x="1560" y="13503"/>
                  </a:cubicBezTo>
                  <a:cubicBezTo>
                    <a:pt x="1584" y="13431"/>
                    <a:pt x="1619" y="13348"/>
                    <a:pt x="1655" y="13264"/>
                  </a:cubicBezTo>
                  <a:lnTo>
                    <a:pt x="1727" y="13074"/>
                  </a:lnTo>
                  <a:cubicBezTo>
                    <a:pt x="1738" y="13038"/>
                    <a:pt x="1738" y="13026"/>
                    <a:pt x="1750" y="13014"/>
                  </a:cubicBezTo>
                  <a:lnTo>
                    <a:pt x="1774" y="12979"/>
                  </a:lnTo>
                  <a:cubicBezTo>
                    <a:pt x="1786" y="12955"/>
                    <a:pt x="1786" y="12931"/>
                    <a:pt x="1798" y="12919"/>
                  </a:cubicBezTo>
                  <a:cubicBezTo>
                    <a:pt x="1834" y="12895"/>
                    <a:pt x="1846" y="12848"/>
                    <a:pt x="1869" y="12812"/>
                  </a:cubicBezTo>
                  <a:cubicBezTo>
                    <a:pt x="1929" y="12741"/>
                    <a:pt x="1977" y="12681"/>
                    <a:pt x="2024" y="12610"/>
                  </a:cubicBezTo>
                  <a:lnTo>
                    <a:pt x="2012" y="12610"/>
                  </a:lnTo>
                  <a:lnTo>
                    <a:pt x="1691" y="12633"/>
                  </a:lnTo>
                  <a:cubicBezTo>
                    <a:pt x="1607" y="12633"/>
                    <a:pt x="1536" y="12657"/>
                    <a:pt x="1441" y="12657"/>
                  </a:cubicBezTo>
                  <a:cubicBezTo>
                    <a:pt x="1397" y="12662"/>
                    <a:pt x="1354" y="12664"/>
                    <a:pt x="1310" y="12664"/>
                  </a:cubicBezTo>
                  <a:cubicBezTo>
                    <a:pt x="1235" y="12664"/>
                    <a:pt x="1159" y="12656"/>
                    <a:pt x="1084" y="12633"/>
                  </a:cubicBezTo>
                  <a:cubicBezTo>
                    <a:pt x="976" y="12622"/>
                    <a:pt x="881" y="12562"/>
                    <a:pt x="774" y="12491"/>
                  </a:cubicBezTo>
                  <a:cubicBezTo>
                    <a:pt x="667" y="12419"/>
                    <a:pt x="595" y="12324"/>
                    <a:pt x="524" y="12217"/>
                  </a:cubicBezTo>
                  <a:cubicBezTo>
                    <a:pt x="381" y="12014"/>
                    <a:pt x="345" y="11764"/>
                    <a:pt x="381" y="11526"/>
                  </a:cubicBezTo>
                  <a:cubicBezTo>
                    <a:pt x="441" y="11264"/>
                    <a:pt x="584" y="11050"/>
                    <a:pt x="774" y="10871"/>
                  </a:cubicBezTo>
                  <a:cubicBezTo>
                    <a:pt x="810" y="10824"/>
                    <a:pt x="857" y="10788"/>
                    <a:pt x="917" y="10752"/>
                  </a:cubicBezTo>
                  <a:cubicBezTo>
                    <a:pt x="976" y="10717"/>
                    <a:pt x="1036" y="10669"/>
                    <a:pt x="1095" y="10633"/>
                  </a:cubicBezTo>
                  <a:cubicBezTo>
                    <a:pt x="1203" y="10538"/>
                    <a:pt x="1310" y="10455"/>
                    <a:pt x="1405" y="10347"/>
                  </a:cubicBezTo>
                  <a:cubicBezTo>
                    <a:pt x="1512" y="10252"/>
                    <a:pt x="1607" y="10157"/>
                    <a:pt x="1703" y="10062"/>
                  </a:cubicBezTo>
                  <a:cubicBezTo>
                    <a:pt x="1762" y="10014"/>
                    <a:pt x="1810" y="9990"/>
                    <a:pt x="1869" y="9943"/>
                  </a:cubicBezTo>
                  <a:cubicBezTo>
                    <a:pt x="1929" y="9919"/>
                    <a:pt x="1988" y="9871"/>
                    <a:pt x="2048" y="9824"/>
                  </a:cubicBezTo>
                  <a:cubicBezTo>
                    <a:pt x="2524" y="9466"/>
                    <a:pt x="2870" y="9014"/>
                    <a:pt x="3310" y="8669"/>
                  </a:cubicBezTo>
                  <a:cubicBezTo>
                    <a:pt x="3441" y="8597"/>
                    <a:pt x="3560" y="8502"/>
                    <a:pt x="3667" y="8442"/>
                  </a:cubicBezTo>
                  <a:cubicBezTo>
                    <a:pt x="3810" y="8371"/>
                    <a:pt x="3929" y="8311"/>
                    <a:pt x="4060" y="8240"/>
                  </a:cubicBezTo>
                  <a:cubicBezTo>
                    <a:pt x="4310" y="8097"/>
                    <a:pt x="4584" y="7966"/>
                    <a:pt x="4834" y="7835"/>
                  </a:cubicBezTo>
                  <a:cubicBezTo>
                    <a:pt x="5358" y="7561"/>
                    <a:pt x="5894" y="7347"/>
                    <a:pt x="6441" y="7180"/>
                  </a:cubicBezTo>
                  <a:cubicBezTo>
                    <a:pt x="6727" y="7085"/>
                    <a:pt x="7001" y="7026"/>
                    <a:pt x="7287" y="6990"/>
                  </a:cubicBezTo>
                  <a:cubicBezTo>
                    <a:pt x="7442" y="6954"/>
                    <a:pt x="7584" y="6930"/>
                    <a:pt x="7727" y="6847"/>
                  </a:cubicBezTo>
                  <a:cubicBezTo>
                    <a:pt x="7799" y="6823"/>
                    <a:pt x="7858" y="6787"/>
                    <a:pt x="7918" y="6752"/>
                  </a:cubicBezTo>
                  <a:lnTo>
                    <a:pt x="8096" y="6645"/>
                  </a:lnTo>
                  <a:cubicBezTo>
                    <a:pt x="8255" y="6549"/>
                    <a:pt x="8435" y="6507"/>
                    <a:pt x="8615" y="6507"/>
                  </a:cubicBezTo>
                  <a:cubicBezTo>
                    <a:pt x="8705" y="6507"/>
                    <a:pt x="8795" y="6518"/>
                    <a:pt x="8882" y="6537"/>
                  </a:cubicBezTo>
                  <a:cubicBezTo>
                    <a:pt x="9013" y="6573"/>
                    <a:pt x="9132" y="6633"/>
                    <a:pt x="9251" y="6704"/>
                  </a:cubicBezTo>
                  <a:cubicBezTo>
                    <a:pt x="9311" y="6728"/>
                    <a:pt x="9370" y="6776"/>
                    <a:pt x="9418" y="6823"/>
                  </a:cubicBezTo>
                  <a:lnTo>
                    <a:pt x="9489" y="6895"/>
                  </a:lnTo>
                  <a:lnTo>
                    <a:pt x="9597" y="7014"/>
                  </a:lnTo>
                  <a:cubicBezTo>
                    <a:pt x="10061" y="6859"/>
                    <a:pt x="10501" y="6728"/>
                    <a:pt x="10954" y="6585"/>
                  </a:cubicBezTo>
                  <a:cubicBezTo>
                    <a:pt x="11168" y="6502"/>
                    <a:pt x="11382" y="6430"/>
                    <a:pt x="11585" y="6311"/>
                  </a:cubicBezTo>
                  <a:cubicBezTo>
                    <a:pt x="11799" y="6192"/>
                    <a:pt x="11966" y="6037"/>
                    <a:pt x="12121" y="5895"/>
                  </a:cubicBezTo>
                  <a:cubicBezTo>
                    <a:pt x="12287" y="5764"/>
                    <a:pt x="12466" y="5656"/>
                    <a:pt x="12680" y="5644"/>
                  </a:cubicBezTo>
                  <a:cubicBezTo>
                    <a:pt x="12728" y="5639"/>
                    <a:pt x="12778" y="5639"/>
                    <a:pt x="12832" y="5639"/>
                  </a:cubicBezTo>
                  <a:cubicBezTo>
                    <a:pt x="12886" y="5639"/>
                    <a:pt x="12942" y="5639"/>
                    <a:pt x="13002" y="5633"/>
                  </a:cubicBezTo>
                  <a:cubicBezTo>
                    <a:pt x="13109" y="5633"/>
                    <a:pt x="13240" y="5585"/>
                    <a:pt x="13335" y="5514"/>
                  </a:cubicBezTo>
                  <a:cubicBezTo>
                    <a:pt x="13430" y="5442"/>
                    <a:pt x="13514" y="5347"/>
                    <a:pt x="13573" y="5252"/>
                  </a:cubicBezTo>
                  <a:lnTo>
                    <a:pt x="13752" y="4990"/>
                  </a:lnTo>
                  <a:cubicBezTo>
                    <a:pt x="13811" y="4894"/>
                    <a:pt x="13871" y="4823"/>
                    <a:pt x="13942" y="4752"/>
                  </a:cubicBezTo>
                  <a:cubicBezTo>
                    <a:pt x="14014" y="4692"/>
                    <a:pt x="14085" y="4632"/>
                    <a:pt x="14180" y="4573"/>
                  </a:cubicBezTo>
                  <a:cubicBezTo>
                    <a:pt x="14359" y="4466"/>
                    <a:pt x="14538" y="4382"/>
                    <a:pt x="14728" y="4287"/>
                  </a:cubicBezTo>
                  <a:cubicBezTo>
                    <a:pt x="14907" y="4204"/>
                    <a:pt x="15097" y="4085"/>
                    <a:pt x="15240" y="3918"/>
                  </a:cubicBezTo>
                  <a:cubicBezTo>
                    <a:pt x="15312" y="3847"/>
                    <a:pt x="15371" y="3751"/>
                    <a:pt x="15419" y="3668"/>
                  </a:cubicBezTo>
                  <a:cubicBezTo>
                    <a:pt x="15454" y="3573"/>
                    <a:pt x="15502" y="3489"/>
                    <a:pt x="15562" y="3406"/>
                  </a:cubicBezTo>
                  <a:cubicBezTo>
                    <a:pt x="15669" y="3251"/>
                    <a:pt x="15800" y="3097"/>
                    <a:pt x="15931" y="2977"/>
                  </a:cubicBezTo>
                  <a:cubicBezTo>
                    <a:pt x="16205" y="2727"/>
                    <a:pt x="16526" y="2549"/>
                    <a:pt x="16859" y="2418"/>
                  </a:cubicBezTo>
                  <a:cubicBezTo>
                    <a:pt x="17026" y="2358"/>
                    <a:pt x="17193" y="2299"/>
                    <a:pt x="17348" y="2251"/>
                  </a:cubicBezTo>
                  <a:cubicBezTo>
                    <a:pt x="17443" y="2215"/>
                    <a:pt x="17514" y="2192"/>
                    <a:pt x="17598" y="2180"/>
                  </a:cubicBezTo>
                  <a:cubicBezTo>
                    <a:pt x="17693" y="2144"/>
                    <a:pt x="17800" y="2132"/>
                    <a:pt x="17883" y="2096"/>
                  </a:cubicBezTo>
                  <a:cubicBezTo>
                    <a:pt x="17919" y="2025"/>
                    <a:pt x="17931" y="1954"/>
                    <a:pt x="17967" y="1894"/>
                  </a:cubicBezTo>
                  <a:cubicBezTo>
                    <a:pt x="17979" y="1835"/>
                    <a:pt x="18002" y="1787"/>
                    <a:pt x="18026" y="1739"/>
                  </a:cubicBezTo>
                  <a:cubicBezTo>
                    <a:pt x="18062" y="1656"/>
                    <a:pt x="18098" y="1561"/>
                    <a:pt x="18145" y="1477"/>
                  </a:cubicBezTo>
                  <a:cubicBezTo>
                    <a:pt x="18276" y="1192"/>
                    <a:pt x="18419" y="953"/>
                    <a:pt x="18621" y="763"/>
                  </a:cubicBezTo>
                  <a:cubicBezTo>
                    <a:pt x="18800" y="584"/>
                    <a:pt x="19014" y="453"/>
                    <a:pt x="19241" y="358"/>
                  </a:cubicBezTo>
                  <a:cubicBezTo>
                    <a:pt x="19406" y="306"/>
                    <a:pt x="19578" y="273"/>
                    <a:pt x="19757" y="273"/>
                  </a:cubicBezTo>
                  <a:cubicBezTo>
                    <a:pt x="19822" y="273"/>
                    <a:pt x="19888" y="277"/>
                    <a:pt x="19955" y="287"/>
                  </a:cubicBezTo>
                  <a:cubicBezTo>
                    <a:pt x="20205" y="311"/>
                    <a:pt x="20467" y="418"/>
                    <a:pt x="20681" y="596"/>
                  </a:cubicBezTo>
                  <a:cubicBezTo>
                    <a:pt x="20836" y="703"/>
                    <a:pt x="21015" y="882"/>
                    <a:pt x="21158" y="1108"/>
                  </a:cubicBezTo>
                  <a:cubicBezTo>
                    <a:pt x="21193" y="1132"/>
                    <a:pt x="21205" y="1168"/>
                    <a:pt x="21217" y="1192"/>
                  </a:cubicBezTo>
                  <a:lnTo>
                    <a:pt x="21396" y="1501"/>
                  </a:lnTo>
                  <a:cubicBezTo>
                    <a:pt x="21455" y="1584"/>
                    <a:pt x="21515" y="1668"/>
                    <a:pt x="21634" y="1727"/>
                  </a:cubicBezTo>
                  <a:cubicBezTo>
                    <a:pt x="21741" y="1787"/>
                    <a:pt x="21860" y="1787"/>
                    <a:pt x="21955" y="1787"/>
                  </a:cubicBezTo>
                  <a:cubicBezTo>
                    <a:pt x="22312" y="1787"/>
                    <a:pt x="22693" y="1763"/>
                    <a:pt x="23086" y="1763"/>
                  </a:cubicBezTo>
                  <a:cubicBezTo>
                    <a:pt x="23467" y="1763"/>
                    <a:pt x="23860" y="1799"/>
                    <a:pt x="24194" y="1965"/>
                  </a:cubicBezTo>
                  <a:cubicBezTo>
                    <a:pt x="24539" y="2120"/>
                    <a:pt x="24837" y="2370"/>
                    <a:pt x="25015" y="2668"/>
                  </a:cubicBezTo>
                  <a:cubicBezTo>
                    <a:pt x="25206" y="2966"/>
                    <a:pt x="25265" y="3287"/>
                    <a:pt x="25265" y="3609"/>
                  </a:cubicBezTo>
                  <a:cubicBezTo>
                    <a:pt x="25265" y="3918"/>
                    <a:pt x="25229" y="4204"/>
                    <a:pt x="25182" y="4442"/>
                  </a:cubicBezTo>
                  <a:cubicBezTo>
                    <a:pt x="25170" y="4561"/>
                    <a:pt x="25146" y="4656"/>
                    <a:pt x="25134" y="4752"/>
                  </a:cubicBezTo>
                  <a:cubicBezTo>
                    <a:pt x="25122" y="4847"/>
                    <a:pt x="25110" y="4918"/>
                    <a:pt x="25087" y="4978"/>
                  </a:cubicBezTo>
                  <a:cubicBezTo>
                    <a:pt x="25068" y="5103"/>
                    <a:pt x="25065" y="5152"/>
                    <a:pt x="25076" y="5152"/>
                  </a:cubicBezTo>
                  <a:cubicBezTo>
                    <a:pt x="25086" y="5152"/>
                    <a:pt x="25106" y="5111"/>
                    <a:pt x="25134" y="5049"/>
                  </a:cubicBezTo>
                  <a:cubicBezTo>
                    <a:pt x="25194" y="4918"/>
                    <a:pt x="25253" y="4692"/>
                    <a:pt x="25301" y="4525"/>
                  </a:cubicBezTo>
                  <a:cubicBezTo>
                    <a:pt x="25349" y="4335"/>
                    <a:pt x="25420" y="4085"/>
                    <a:pt x="25384" y="3692"/>
                  </a:cubicBezTo>
                  <a:cubicBezTo>
                    <a:pt x="25396" y="3549"/>
                    <a:pt x="25420" y="3370"/>
                    <a:pt x="25384" y="3168"/>
                  </a:cubicBezTo>
                  <a:cubicBezTo>
                    <a:pt x="25360" y="2977"/>
                    <a:pt x="25301" y="2775"/>
                    <a:pt x="25194" y="2573"/>
                  </a:cubicBezTo>
                  <a:cubicBezTo>
                    <a:pt x="25003" y="2239"/>
                    <a:pt x="24706" y="1954"/>
                    <a:pt x="24348" y="1763"/>
                  </a:cubicBezTo>
                  <a:cubicBezTo>
                    <a:pt x="23991" y="1561"/>
                    <a:pt x="23586" y="1489"/>
                    <a:pt x="23193" y="1477"/>
                  </a:cubicBezTo>
                  <a:cubicBezTo>
                    <a:pt x="23130" y="1473"/>
                    <a:pt x="23066" y="1472"/>
                    <a:pt x="23003" y="1472"/>
                  </a:cubicBezTo>
                  <a:cubicBezTo>
                    <a:pt x="22876" y="1472"/>
                    <a:pt x="22749" y="1477"/>
                    <a:pt x="22622" y="1477"/>
                  </a:cubicBezTo>
                  <a:lnTo>
                    <a:pt x="22039" y="1489"/>
                  </a:lnTo>
                  <a:cubicBezTo>
                    <a:pt x="21975" y="1489"/>
                    <a:pt x="21912" y="1495"/>
                    <a:pt x="21852" y="1495"/>
                  </a:cubicBezTo>
                  <a:cubicBezTo>
                    <a:pt x="21822" y="1495"/>
                    <a:pt x="21793" y="1493"/>
                    <a:pt x="21765" y="1489"/>
                  </a:cubicBezTo>
                  <a:cubicBezTo>
                    <a:pt x="21681" y="1477"/>
                    <a:pt x="21634" y="1442"/>
                    <a:pt x="21574" y="1370"/>
                  </a:cubicBezTo>
                  <a:cubicBezTo>
                    <a:pt x="21562" y="1346"/>
                    <a:pt x="21550" y="1323"/>
                    <a:pt x="21527" y="1311"/>
                  </a:cubicBezTo>
                  <a:lnTo>
                    <a:pt x="21431" y="1132"/>
                  </a:lnTo>
                  <a:cubicBezTo>
                    <a:pt x="21384" y="1061"/>
                    <a:pt x="21336" y="965"/>
                    <a:pt x="21277" y="882"/>
                  </a:cubicBezTo>
                  <a:cubicBezTo>
                    <a:pt x="21050" y="549"/>
                    <a:pt x="20741" y="275"/>
                    <a:pt x="20360" y="120"/>
                  </a:cubicBezTo>
                  <a:cubicBezTo>
                    <a:pt x="20181" y="49"/>
                    <a:pt x="19967" y="1"/>
                    <a:pt x="197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51198;p70"/>
            <p:cNvSpPr/>
            <p:nvPr/>
          </p:nvSpPr>
          <p:spPr>
            <a:xfrm>
              <a:off x="5125625" y="2995100"/>
              <a:ext cx="195000" cy="148525"/>
            </a:xfrm>
            <a:custGeom>
              <a:avLst/>
              <a:gdLst/>
              <a:ahLst/>
              <a:cxnLst/>
              <a:rect l="l" t="t" r="r" b="b"/>
              <a:pathLst>
                <a:path w="7800" h="5941" extrusionOk="0">
                  <a:moveTo>
                    <a:pt x="658" y="1"/>
                  </a:moveTo>
                  <a:cubicBezTo>
                    <a:pt x="482" y="1"/>
                    <a:pt x="327" y="24"/>
                    <a:pt x="191" y="62"/>
                  </a:cubicBezTo>
                  <a:cubicBezTo>
                    <a:pt x="60" y="97"/>
                    <a:pt x="1" y="133"/>
                    <a:pt x="132" y="181"/>
                  </a:cubicBezTo>
                  <a:cubicBezTo>
                    <a:pt x="239" y="216"/>
                    <a:pt x="394" y="252"/>
                    <a:pt x="548" y="252"/>
                  </a:cubicBezTo>
                  <a:cubicBezTo>
                    <a:pt x="870" y="264"/>
                    <a:pt x="1167" y="264"/>
                    <a:pt x="1465" y="276"/>
                  </a:cubicBezTo>
                  <a:cubicBezTo>
                    <a:pt x="1953" y="300"/>
                    <a:pt x="2441" y="371"/>
                    <a:pt x="2930" y="431"/>
                  </a:cubicBezTo>
                  <a:cubicBezTo>
                    <a:pt x="3108" y="455"/>
                    <a:pt x="3525" y="514"/>
                    <a:pt x="3977" y="633"/>
                  </a:cubicBezTo>
                  <a:cubicBezTo>
                    <a:pt x="4204" y="693"/>
                    <a:pt x="4418" y="752"/>
                    <a:pt x="4620" y="836"/>
                  </a:cubicBezTo>
                  <a:cubicBezTo>
                    <a:pt x="4811" y="907"/>
                    <a:pt x="4989" y="978"/>
                    <a:pt x="5108" y="1038"/>
                  </a:cubicBezTo>
                  <a:cubicBezTo>
                    <a:pt x="5227" y="1098"/>
                    <a:pt x="5394" y="1193"/>
                    <a:pt x="5585" y="1312"/>
                  </a:cubicBezTo>
                  <a:cubicBezTo>
                    <a:pt x="5775" y="1431"/>
                    <a:pt x="5966" y="1574"/>
                    <a:pt x="6168" y="1740"/>
                  </a:cubicBezTo>
                  <a:cubicBezTo>
                    <a:pt x="6537" y="2086"/>
                    <a:pt x="6835" y="2479"/>
                    <a:pt x="6966" y="2717"/>
                  </a:cubicBezTo>
                  <a:cubicBezTo>
                    <a:pt x="7132" y="2991"/>
                    <a:pt x="7335" y="3372"/>
                    <a:pt x="7454" y="3812"/>
                  </a:cubicBezTo>
                  <a:cubicBezTo>
                    <a:pt x="7573" y="4241"/>
                    <a:pt x="7621" y="4669"/>
                    <a:pt x="7597" y="4979"/>
                  </a:cubicBezTo>
                  <a:cubicBezTo>
                    <a:pt x="7573" y="5098"/>
                    <a:pt x="7561" y="5158"/>
                    <a:pt x="7537" y="5265"/>
                  </a:cubicBezTo>
                  <a:cubicBezTo>
                    <a:pt x="7537" y="5312"/>
                    <a:pt x="7490" y="5550"/>
                    <a:pt x="7478" y="5610"/>
                  </a:cubicBezTo>
                  <a:cubicBezTo>
                    <a:pt x="7442" y="5741"/>
                    <a:pt x="7430" y="5872"/>
                    <a:pt x="7442" y="5920"/>
                  </a:cubicBezTo>
                  <a:cubicBezTo>
                    <a:pt x="7446" y="5935"/>
                    <a:pt x="7457" y="5940"/>
                    <a:pt x="7471" y="5940"/>
                  </a:cubicBezTo>
                  <a:cubicBezTo>
                    <a:pt x="7501" y="5940"/>
                    <a:pt x="7545" y="5916"/>
                    <a:pt x="7561" y="5908"/>
                  </a:cubicBezTo>
                  <a:cubicBezTo>
                    <a:pt x="7609" y="5872"/>
                    <a:pt x="7656" y="5836"/>
                    <a:pt x="7668" y="5753"/>
                  </a:cubicBezTo>
                  <a:cubicBezTo>
                    <a:pt x="7728" y="5479"/>
                    <a:pt x="7787" y="5193"/>
                    <a:pt x="7787" y="4896"/>
                  </a:cubicBezTo>
                  <a:cubicBezTo>
                    <a:pt x="7799" y="4729"/>
                    <a:pt x="7787" y="4538"/>
                    <a:pt x="7752" y="4324"/>
                  </a:cubicBezTo>
                  <a:cubicBezTo>
                    <a:pt x="7728" y="4122"/>
                    <a:pt x="7680" y="3895"/>
                    <a:pt x="7621" y="3705"/>
                  </a:cubicBezTo>
                  <a:cubicBezTo>
                    <a:pt x="7478" y="3181"/>
                    <a:pt x="7263" y="2764"/>
                    <a:pt x="7037" y="2419"/>
                  </a:cubicBezTo>
                  <a:cubicBezTo>
                    <a:pt x="7013" y="2360"/>
                    <a:pt x="6894" y="2205"/>
                    <a:pt x="6728" y="2002"/>
                  </a:cubicBezTo>
                  <a:cubicBezTo>
                    <a:pt x="6561" y="1812"/>
                    <a:pt x="6359" y="1609"/>
                    <a:pt x="6144" y="1443"/>
                  </a:cubicBezTo>
                  <a:cubicBezTo>
                    <a:pt x="5882" y="1217"/>
                    <a:pt x="5597" y="1038"/>
                    <a:pt x="5358" y="919"/>
                  </a:cubicBezTo>
                  <a:cubicBezTo>
                    <a:pt x="5120" y="800"/>
                    <a:pt x="4930" y="717"/>
                    <a:pt x="4835" y="681"/>
                  </a:cubicBezTo>
                  <a:cubicBezTo>
                    <a:pt x="4680" y="609"/>
                    <a:pt x="4418" y="538"/>
                    <a:pt x="4180" y="478"/>
                  </a:cubicBezTo>
                  <a:cubicBezTo>
                    <a:pt x="3942" y="419"/>
                    <a:pt x="3692" y="359"/>
                    <a:pt x="3525" y="324"/>
                  </a:cubicBezTo>
                  <a:cubicBezTo>
                    <a:pt x="2918" y="193"/>
                    <a:pt x="2560" y="145"/>
                    <a:pt x="1953" y="85"/>
                  </a:cubicBezTo>
                  <a:cubicBezTo>
                    <a:pt x="1715" y="74"/>
                    <a:pt x="1191" y="62"/>
                    <a:pt x="989" y="26"/>
                  </a:cubicBezTo>
                  <a:cubicBezTo>
                    <a:pt x="871" y="8"/>
                    <a:pt x="761" y="1"/>
                    <a:pt x="6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51199;p70"/>
            <p:cNvSpPr/>
            <p:nvPr/>
          </p:nvSpPr>
          <p:spPr>
            <a:xfrm>
              <a:off x="5024725" y="3007650"/>
              <a:ext cx="229950" cy="64700"/>
            </a:xfrm>
            <a:custGeom>
              <a:avLst/>
              <a:gdLst/>
              <a:ahLst/>
              <a:cxnLst/>
              <a:rect l="l" t="t" r="r" b="b"/>
              <a:pathLst>
                <a:path w="9198" h="2588" extrusionOk="0">
                  <a:moveTo>
                    <a:pt x="4239" y="0"/>
                  </a:moveTo>
                  <a:cubicBezTo>
                    <a:pt x="3763" y="0"/>
                    <a:pt x="3322" y="36"/>
                    <a:pt x="3072" y="36"/>
                  </a:cubicBezTo>
                  <a:cubicBezTo>
                    <a:pt x="2489" y="48"/>
                    <a:pt x="1465" y="167"/>
                    <a:pt x="893" y="167"/>
                  </a:cubicBezTo>
                  <a:cubicBezTo>
                    <a:pt x="786" y="167"/>
                    <a:pt x="727" y="143"/>
                    <a:pt x="631" y="143"/>
                  </a:cubicBezTo>
                  <a:cubicBezTo>
                    <a:pt x="548" y="143"/>
                    <a:pt x="417" y="167"/>
                    <a:pt x="286" y="203"/>
                  </a:cubicBezTo>
                  <a:cubicBezTo>
                    <a:pt x="155" y="250"/>
                    <a:pt x="36" y="345"/>
                    <a:pt x="12" y="393"/>
                  </a:cubicBezTo>
                  <a:cubicBezTo>
                    <a:pt x="0" y="429"/>
                    <a:pt x="96" y="441"/>
                    <a:pt x="119" y="441"/>
                  </a:cubicBezTo>
                  <a:cubicBezTo>
                    <a:pt x="167" y="441"/>
                    <a:pt x="215" y="441"/>
                    <a:pt x="274" y="429"/>
                  </a:cubicBezTo>
                  <a:cubicBezTo>
                    <a:pt x="477" y="357"/>
                    <a:pt x="739" y="357"/>
                    <a:pt x="989" y="345"/>
                  </a:cubicBezTo>
                  <a:cubicBezTo>
                    <a:pt x="1251" y="322"/>
                    <a:pt x="1667" y="298"/>
                    <a:pt x="2024" y="286"/>
                  </a:cubicBezTo>
                  <a:cubicBezTo>
                    <a:pt x="2489" y="250"/>
                    <a:pt x="2894" y="238"/>
                    <a:pt x="3251" y="238"/>
                  </a:cubicBezTo>
                  <a:cubicBezTo>
                    <a:pt x="3382" y="238"/>
                    <a:pt x="3929" y="203"/>
                    <a:pt x="4394" y="203"/>
                  </a:cubicBezTo>
                  <a:cubicBezTo>
                    <a:pt x="5001" y="203"/>
                    <a:pt x="5513" y="345"/>
                    <a:pt x="5692" y="381"/>
                  </a:cubicBezTo>
                  <a:cubicBezTo>
                    <a:pt x="5823" y="417"/>
                    <a:pt x="6049" y="476"/>
                    <a:pt x="6251" y="536"/>
                  </a:cubicBezTo>
                  <a:cubicBezTo>
                    <a:pt x="6477" y="596"/>
                    <a:pt x="6692" y="655"/>
                    <a:pt x="6823" y="715"/>
                  </a:cubicBezTo>
                  <a:cubicBezTo>
                    <a:pt x="6882" y="738"/>
                    <a:pt x="6942" y="762"/>
                    <a:pt x="7001" y="786"/>
                  </a:cubicBezTo>
                  <a:cubicBezTo>
                    <a:pt x="7061" y="822"/>
                    <a:pt x="7108" y="834"/>
                    <a:pt x="7144" y="857"/>
                  </a:cubicBezTo>
                  <a:cubicBezTo>
                    <a:pt x="7251" y="929"/>
                    <a:pt x="7323" y="988"/>
                    <a:pt x="7418" y="1036"/>
                  </a:cubicBezTo>
                  <a:cubicBezTo>
                    <a:pt x="7501" y="1119"/>
                    <a:pt x="7597" y="1179"/>
                    <a:pt x="7680" y="1250"/>
                  </a:cubicBezTo>
                  <a:cubicBezTo>
                    <a:pt x="7728" y="1286"/>
                    <a:pt x="7775" y="1322"/>
                    <a:pt x="7835" y="1358"/>
                  </a:cubicBezTo>
                  <a:cubicBezTo>
                    <a:pt x="7894" y="1381"/>
                    <a:pt x="7942" y="1417"/>
                    <a:pt x="8001" y="1465"/>
                  </a:cubicBezTo>
                  <a:cubicBezTo>
                    <a:pt x="8085" y="1524"/>
                    <a:pt x="8216" y="1608"/>
                    <a:pt x="8335" y="1715"/>
                  </a:cubicBezTo>
                  <a:cubicBezTo>
                    <a:pt x="8454" y="1822"/>
                    <a:pt x="8561" y="1941"/>
                    <a:pt x="8621" y="2012"/>
                  </a:cubicBezTo>
                  <a:cubicBezTo>
                    <a:pt x="8787" y="2215"/>
                    <a:pt x="8918" y="2393"/>
                    <a:pt x="9073" y="2512"/>
                  </a:cubicBezTo>
                  <a:cubicBezTo>
                    <a:pt x="9117" y="2556"/>
                    <a:pt x="9151" y="2587"/>
                    <a:pt x="9172" y="2587"/>
                  </a:cubicBezTo>
                  <a:cubicBezTo>
                    <a:pt x="9190" y="2587"/>
                    <a:pt x="9198" y="2562"/>
                    <a:pt x="9192" y="2501"/>
                  </a:cubicBezTo>
                  <a:cubicBezTo>
                    <a:pt x="9168" y="2393"/>
                    <a:pt x="9133" y="2262"/>
                    <a:pt x="9037" y="2143"/>
                  </a:cubicBezTo>
                  <a:cubicBezTo>
                    <a:pt x="8871" y="1917"/>
                    <a:pt x="8680" y="1727"/>
                    <a:pt x="8478" y="1548"/>
                  </a:cubicBezTo>
                  <a:cubicBezTo>
                    <a:pt x="8382" y="1477"/>
                    <a:pt x="8299" y="1417"/>
                    <a:pt x="8204" y="1346"/>
                  </a:cubicBezTo>
                  <a:cubicBezTo>
                    <a:pt x="8156" y="1298"/>
                    <a:pt x="8120" y="1262"/>
                    <a:pt x="8073" y="1238"/>
                  </a:cubicBezTo>
                  <a:lnTo>
                    <a:pt x="7942" y="1143"/>
                  </a:lnTo>
                  <a:cubicBezTo>
                    <a:pt x="7763" y="1024"/>
                    <a:pt x="7597" y="881"/>
                    <a:pt x="7406" y="762"/>
                  </a:cubicBezTo>
                  <a:cubicBezTo>
                    <a:pt x="7358" y="738"/>
                    <a:pt x="7311" y="715"/>
                    <a:pt x="7251" y="691"/>
                  </a:cubicBezTo>
                  <a:cubicBezTo>
                    <a:pt x="7192" y="655"/>
                    <a:pt x="7120" y="631"/>
                    <a:pt x="7049" y="596"/>
                  </a:cubicBezTo>
                  <a:cubicBezTo>
                    <a:pt x="6882" y="536"/>
                    <a:pt x="6692" y="465"/>
                    <a:pt x="6489" y="405"/>
                  </a:cubicBezTo>
                  <a:cubicBezTo>
                    <a:pt x="6096" y="274"/>
                    <a:pt x="5656" y="143"/>
                    <a:pt x="5418" y="107"/>
                  </a:cubicBezTo>
                  <a:cubicBezTo>
                    <a:pt x="5299" y="72"/>
                    <a:pt x="5120" y="48"/>
                    <a:pt x="4918" y="36"/>
                  </a:cubicBezTo>
                  <a:cubicBezTo>
                    <a:pt x="4703" y="0"/>
                    <a:pt x="4477" y="0"/>
                    <a:pt x="42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51200;p70"/>
            <p:cNvSpPr/>
            <p:nvPr/>
          </p:nvSpPr>
          <p:spPr>
            <a:xfrm>
              <a:off x="5061825" y="3090775"/>
              <a:ext cx="253125" cy="85500"/>
            </a:xfrm>
            <a:custGeom>
              <a:avLst/>
              <a:gdLst/>
              <a:ahLst/>
              <a:cxnLst/>
              <a:rect l="l" t="t" r="r" b="b"/>
              <a:pathLst>
                <a:path w="10125" h="3420" extrusionOk="0">
                  <a:moveTo>
                    <a:pt x="64" y="1"/>
                  </a:moveTo>
                  <a:cubicBezTo>
                    <a:pt x="11" y="1"/>
                    <a:pt x="1" y="17"/>
                    <a:pt x="64" y="80"/>
                  </a:cubicBezTo>
                  <a:cubicBezTo>
                    <a:pt x="148" y="164"/>
                    <a:pt x="243" y="259"/>
                    <a:pt x="386" y="354"/>
                  </a:cubicBezTo>
                  <a:cubicBezTo>
                    <a:pt x="636" y="521"/>
                    <a:pt x="862" y="699"/>
                    <a:pt x="1076" y="890"/>
                  </a:cubicBezTo>
                  <a:cubicBezTo>
                    <a:pt x="1433" y="1200"/>
                    <a:pt x="1791" y="1557"/>
                    <a:pt x="2207" y="1831"/>
                  </a:cubicBezTo>
                  <a:cubicBezTo>
                    <a:pt x="2362" y="1914"/>
                    <a:pt x="2719" y="2152"/>
                    <a:pt x="3124" y="2366"/>
                  </a:cubicBezTo>
                  <a:cubicBezTo>
                    <a:pt x="3517" y="2569"/>
                    <a:pt x="3969" y="2783"/>
                    <a:pt x="4220" y="2866"/>
                  </a:cubicBezTo>
                  <a:cubicBezTo>
                    <a:pt x="4291" y="2878"/>
                    <a:pt x="4374" y="2914"/>
                    <a:pt x="4458" y="2938"/>
                  </a:cubicBezTo>
                  <a:cubicBezTo>
                    <a:pt x="4541" y="2962"/>
                    <a:pt x="4648" y="2985"/>
                    <a:pt x="4755" y="3021"/>
                  </a:cubicBezTo>
                  <a:cubicBezTo>
                    <a:pt x="4982" y="3081"/>
                    <a:pt x="5232" y="3116"/>
                    <a:pt x="5482" y="3152"/>
                  </a:cubicBezTo>
                  <a:cubicBezTo>
                    <a:pt x="5994" y="3212"/>
                    <a:pt x="6494" y="3224"/>
                    <a:pt x="6767" y="3236"/>
                  </a:cubicBezTo>
                  <a:cubicBezTo>
                    <a:pt x="6875" y="3243"/>
                    <a:pt x="6996" y="3246"/>
                    <a:pt x="7127" y="3246"/>
                  </a:cubicBezTo>
                  <a:cubicBezTo>
                    <a:pt x="7388" y="3246"/>
                    <a:pt x="7684" y="3236"/>
                    <a:pt x="7970" y="3236"/>
                  </a:cubicBezTo>
                  <a:cubicBezTo>
                    <a:pt x="8399" y="3236"/>
                    <a:pt x="8851" y="3259"/>
                    <a:pt x="9149" y="3295"/>
                  </a:cubicBezTo>
                  <a:cubicBezTo>
                    <a:pt x="9268" y="3319"/>
                    <a:pt x="9327" y="3343"/>
                    <a:pt x="9434" y="3355"/>
                  </a:cubicBezTo>
                  <a:cubicBezTo>
                    <a:pt x="9531" y="3381"/>
                    <a:pt x="9788" y="3420"/>
                    <a:pt x="9955" y="3420"/>
                  </a:cubicBezTo>
                  <a:cubicBezTo>
                    <a:pt x="10015" y="3420"/>
                    <a:pt x="10064" y="3415"/>
                    <a:pt x="10089" y="3402"/>
                  </a:cubicBezTo>
                  <a:cubicBezTo>
                    <a:pt x="10125" y="3378"/>
                    <a:pt x="10089" y="3319"/>
                    <a:pt x="10054" y="3283"/>
                  </a:cubicBezTo>
                  <a:cubicBezTo>
                    <a:pt x="10030" y="3259"/>
                    <a:pt x="9970" y="3224"/>
                    <a:pt x="9875" y="3224"/>
                  </a:cubicBezTo>
                  <a:cubicBezTo>
                    <a:pt x="9589" y="3176"/>
                    <a:pt x="9327" y="3152"/>
                    <a:pt x="9042" y="3116"/>
                  </a:cubicBezTo>
                  <a:cubicBezTo>
                    <a:pt x="8744" y="3105"/>
                    <a:pt x="8280" y="3081"/>
                    <a:pt x="7899" y="3081"/>
                  </a:cubicBezTo>
                  <a:cubicBezTo>
                    <a:pt x="7387" y="3057"/>
                    <a:pt x="6946" y="3045"/>
                    <a:pt x="6553" y="3033"/>
                  </a:cubicBezTo>
                  <a:cubicBezTo>
                    <a:pt x="6410" y="3021"/>
                    <a:pt x="5803" y="2997"/>
                    <a:pt x="5303" y="2926"/>
                  </a:cubicBezTo>
                  <a:cubicBezTo>
                    <a:pt x="4648" y="2843"/>
                    <a:pt x="4112" y="2616"/>
                    <a:pt x="3934" y="2545"/>
                  </a:cubicBezTo>
                  <a:cubicBezTo>
                    <a:pt x="3636" y="2402"/>
                    <a:pt x="3065" y="2140"/>
                    <a:pt x="2779" y="1962"/>
                  </a:cubicBezTo>
                  <a:cubicBezTo>
                    <a:pt x="2267" y="1652"/>
                    <a:pt x="2005" y="1438"/>
                    <a:pt x="1553" y="1033"/>
                  </a:cubicBezTo>
                  <a:cubicBezTo>
                    <a:pt x="1374" y="890"/>
                    <a:pt x="993" y="545"/>
                    <a:pt x="838" y="414"/>
                  </a:cubicBezTo>
                  <a:cubicBezTo>
                    <a:pt x="624" y="199"/>
                    <a:pt x="398" y="57"/>
                    <a:pt x="171" y="9"/>
                  </a:cubicBezTo>
                  <a:cubicBezTo>
                    <a:pt x="128" y="5"/>
                    <a:pt x="91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51201;p70"/>
            <p:cNvSpPr/>
            <p:nvPr/>
          </p:nvSpPr>
          <p:spPr>
            <a:xfrm>
              <a:off x="5354225" y="2965000"/>
              <a:ext cx="54200" cy="162950"/>
            </a:xfrm>
            <a:custGeom>
              <a:avLst/>
              <a:gdLst/>
              <a:ahLst/>
              <a:cxnLst/>
              <a:rect l="l" t="t" r="r" b="b"/>
              <a:pathLst>
                <a:path w="2168" h="6518" extrusionOk="0">
                  <a:moveTo>
                    <a:pt x="2117" y="1"/>
                  </a:moveTo>
                  <a:cubicBezTo>
                    <a:pt x="2104" y="1"/>
                    <a:pt x="2086" y="9"/>
                    <a:pt x="2060" y="27"/>
                  </a:cubicBezTo>
                  <a:cubicBezTo>
                    <a:pt x="2001" y="87"/>
                    <a:pt x="1941" y="158"/>
                    <a:pt x="1906" y="254"/>
                  </a:cubicBezTo>
                  <a:cubicBezTo>
                    <a:pt x="1822" y="408"/>
                    <a:pt x="1751" y="587"/>
                    <a:pt x="1679" y="754"/>
                  </a:cubicBezTo>
                  <a:cubicBezTo>
                    <a:pt x="1548" y="1039"/>
                    <a:pt x="1382" y="1289"/>
                    <a:pt x="1251" y="1575"/>
                  </a:cubicBezTo>
                  <a:cubicBezTo>
                    <a:pt x="1156" y="1766"/>
                    <a:pt x="727" y="2528"/>
                    <a:pt x="572" y="2837"/>
                  </a:cubicBezTo>
                  <a:cubicBezTo>
                    <a:pt x="501" y="3004"/>
                    <a:pt x="370" y="3290"/>
                    <a:pt x="263" y="3599"/>
                  </a:cubicBezTo>
                  <a:cubicBezTo>
                    <a:pt x="203" y="3742"/>
                    <a:pt x="155" y="3909"/>
                    <a:pt x="132" y="4040"/>
                  </a:cubicBezTo>
                  <a:cubicBezTo>
                    <a:pt x="96" y="4195"/>
                    <a:pt x="72" y="4314"/>
                    <a:pt x="60" y="4397"/>
                  </a:cubicBezTo>
                  <a:cubicBezTo>
                    <a:pt x="13" y="4611"/>
                    <a:pt x="1" y="4897"/>
                    <a:pt x="24" y="5171"/>
                  </a:cubicBezTo>
                  <a:cubicBezTo>
                    <a:pt x="60" y="5457"/>
                    <a:pt x="120" y="5742"/>
                    <a:pt x="144" y="5933"/>
                  </a:cubicBezTo>
                  <a:cubicBezTo>
                    <a:pt x="144" y="6004"/>
                    <a:pt x="144" y="6052"/>
                    <a:pt x="155" y="6123"/>
                  </a:cubicBezTo>
                  <a:cubicBezTo>
                    <a:pt x="167" y="6171"/>
                    <a:pt x="191" y="6266"/>
                    <a:pt x="239" y="6350"/>
                  </a:cubicBezTo>
                  <a:cubicBezTo>
                    <a:pt x="274" y="6445"/>
                    <a:pt x="334" y="6504"/>
                    <a:pt x="370" y="6516"/>
                  </a:cubicBezTo>
                  <a:cubicBezTo>
                    <a:pt x="374" y="6517"/>
                    <a:pt x="378" y="6518"/>
                    <a:pt x="382" y="6518"/>
                  </a:cubicBezTo>
                  <a:cubicBezTo>
                    <a:pt x="422" y="6518"/>
                    <a:pt x="442" y="6467"/>
                    <a:pt x="453" y="6445"/>
                  </a:cubicBezTo>
                  <a:cubicBezTo>
                    <a:pt x="489" y="6397"/>
                    <a:pt x="489" y="6362"/>
                    <a:pt x="477" y="6290"/>
                  </a:cubicBezTo>
                  <a:cubicBezTo>
                    <a:pt x="417" y="6123"/>
                    <a:pt x="370" y="5969"/>
                    <a:pt x="322" y="5802"/>
                  </a:cubicBezTo>
                  <a:cubicBezTo>
                    <a:pt x="298" y="5730"/>
                    <a:pt x="263" y="5611"/>
                    <a:pt x="251" y="5492"/>
                  </a:cubicBezTo>
                  <a:cubicBezTo>
                    <a:pt x="215" y="5373"/>
                    <a:pt x="203" y="5230"/>
                    <a:pt x="203" y="5111"/>
                  </a:cubicBezTo>
                  <a:cubicBezTo>
                    <a:pt x="191" y="4802"/>
                    <a:pt x="239" y="4540"/>
                    <a:pt x="274" y="4302"/>
                  </a:cubicBezTo>
                  <a:cubicBezTo>
                    <a:pt x="298" y="4254"/>
                    <a:pt x="322" y="4135"/>
                    <a:pt x="358" y="4004"/>
                  </a:cubicBezTo>
                  <a:cubicBezTo>
                    <a:pt x="394" y="3849"/>
                    <a:pt x="441" y="3683"/>
                    <a:pt x="501" y="3540"/>
                  </a:cubicBezTo>
                  <a:cubicBezTo>
                    <a:pt x="655" y="3135"/>
                    <a:pt x="834" y="2813"/>
                    <a:pt x="894" y="2706"/>
                  </a:cubicBezTo>
                  <a:cubicBezTo>
                    <a:pt x="977" y="2528"/>
                    <a:pt x="1156" y="2159"/>
                    <a:pt x="1263" y="1980"/>
                  </a:cubicBezTo>
                  <a:cubicBezTo>
                    <a:pt x="1453" y="1647"/>
                    <a:pt x="1560" y="1456"/>
                    <a:pt x="1739" y="1111"/>
                  </a:cubicBezTo>
                  <a:cubicBezTo>
                    <a:pt x="1798" y="992"/>
                    <a:pt x="1929" y="694"/>
                    <a:pt x="2001" y="575"/>
                  </a:cubicBezTo>
                  <a:cubicBezTo>
                    <a:pt x="2108" y="397"/>
                    <a:pt x="2168" y="254"/>
                    <a:pt x="2156" y="99"/>
                  </a:cubicBezTo>
                  <a:cubicBezTo>
                    <a:pt x="2147" y="41"/>
                    <a:pt x="2145" y="1"/>
                    <a:pt x="2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51202;p70"/>
            <p:cNvSpPr/>
            <p:nvPr/>
          </p:nvSpPr>
          <p:spPr>
            <a:xfrm>
              <a:off x="5392925" y="3060125"/>
              <a:ext cx="46450" cy="20725"/>
            </a:xfrm>
            <a:custGeom>
              <a:avLst/>
              <a:gdLst/>
              <a:ahLst/>
              <a:cxnLst/>
              <a:rect l="l" t="t" r="r" b="b"/>
              <a:pathLst>
                <a:path w="1858" h="829" extrusionOk="0">
                  <a:moveTo>
                    <a:pt x="103" y="0"/>
                  </a:moveTo>
                  <a:cubicBezTo>
                    <a:pt x="69" y="0"/>
                    <a:pt x="47" y="19"/>
                    <a:pt x="24" y="56"/>
                  </a:cubicBezTo>
                  <a:cubicBezTo>
                    <a:pt x="0" y="104"/>
                    <a:pt x="0" y="140"/>
                    <a:pt x="24" y="175"/>
                  </a:cubicBezTo>
                  <a:cubicBezTo>
                    <a:pt x="60" y="211"/>
                    <a:pt x="84" y="235"/>
                    <a:pt x="120" y="235"/>
                  </a:cubicBezTo>
                  <a:cubicBezTo>
                    <a:pt x="155" y="235"/>
                    <a:pt x="215" y="223"/>
                    <a:pt x="262" y="223"/>
                  </a:cubicBezTo>
                  <a:cubicBezTo>
                    <a:pt x="298" y="223"/>
                    <a:pt x="334" y="235"/>
                    <a:pt x="381" y="235"/>
                  </a:cubicBezTo>
                  <a:lnTo>
                    <a:pt x="501" y="235"/>
                  </a:lnTo>
                  <a:cubicBezTo>
                    <a:pt x="536" y="235"/>
                    <a:pt x="608" y="235"/>
                    <a:pt x="679" y="259"/>
                  </a:cubicBezTo>
                  <a:cubicBezTo>
                    <a:pt x="751" y="271"/>
                    <a:pt x="834" y="294"/>
                    <a:pt x="870" y="318"/>
                  </a:cubicBezTo>
                  <a:cubicBezTo>
                    <a:pt x="917" y="330"/>
                    <a:pt x="1012" y="354"/>
                    <a:pt x="1084" y="390"/>
                  </a:cubicBezTo>
                  <a:cubicBezTo>
                    <a:pt x="1155" y="413"/>
                    <a:pt x="1227" y="449"/>
                    <a:pt x="1274" y="473"/>
                  </a:cubicBezTo>
                  <a:cubicBezTo>
                    <a:pt x="1370" y="532"/>
                    <a:pt x="1572" y="592"/>
                    <a:pt x="1620" y="699"/>
                  </a:cubicBezTo>
                  <a:cubicBezTo>
                    <a:pt x="1632" y="711"/>
                    <a:pt x="1632" y="747"/>
                    <a:pt x="1632" y="759"/>
                  </a:cubicBezTo>
                  <a:cubicBezTo>
                    <a:pt x="1632" y="778"/>
                    <a:pt x="1663" y="828"/>
                    <a:pt x="1700" y="828"/>
                  </a:cubicBezTo>
                  <a:cubicBezTo>
                    <a:pt x="1708" y="828"/>
                    <a:pt x="1718" y="825"/>
                    <a:pt x="1727" y="818"/>
                  </a:cubicBezTo>
                  <a:cubicBezTo>
                    <a:pt x="1751" y="806"/>
                    <a:pt x="1786" y="747"/>
                    <a:pt x="1798" y="723"/>
                  </a:cubicBezTo>
                  <a:cubicBezTo>
                    <a:pt x="1808" y="713"/>
                    <a:pt x="1818" y="696"/>
                    <a:pt x="1840" y="696"/>
                  </a:cubicBezTo>
                  <a:cubicBezTo>
                    <a:pt x="1845" y="696"/>
                    <a:pt x="1851" y="697"/>
                    <a:pt x="1858" y="699"/>
                  </a:cubicBezTo>
                  <a:cubicBezTo>
                    <a:pt x="1822" y="652"/>
                    <a:pt x="1810" y="616"/>
                    <a:pt x="1763" y="568"/>
                  </a:cubicBezTo>
                  <a:cubicBezTo>
                    <a:pt x="1727" y="521"/>
                    <a:pt x="1644" y="473"/>
                    <a:pt x="1584" y="437"/>
                  </a:cubicBezTo>
                  <a:cubicBezTo>
                    <a:pt x="1513" y="390"/>
                    <a:pt x="1441" y="342"/>
                    <a:pt x="1382" y="294"/>
                  </a:cubicBezTo>
                  <a:cubicBezTo>
                    <a:pt x="1370" y="282"/>
                    <a:pt x="1334" y="271"/>
                    <a:pt x="1286" y="259"/>
                  </a:cubicBezTo>
                  <a:cubicBezTo>
                    <a:pt x="1251" y="223"/>
                    <a:pt x="1203" y="211"/>
                    <a:pt x="1155" y="199"/>
                  </a:cubicBezTo>
                  <a:cubicBezTo>
                    <a:pt x="1036" y="140"/>
                    <a:pt x="917" y="104"/>
                    <a:pt x="893" y="92"/>
                  </a:cubicBezTo>
                  <a:cubicBezTo>
                    <a:pt x="858" y="92"/>
                    <a:pt x="810" y="80"/>
                    <a:pt x="774" y="80"/>
                  </a:cubicBezTo>
                  <a:cubicBezTo>
                    <a:pt x="727" y="80"/>
                    <a:pt x="679" y="56"/>
                    <a:pt x="655" y="56"/>
                  </a:cubicBezTo>
                  <a:cubicBezTo>
                    <a:pt x="536" y="44"/>
                    <a:pt x="477" y="44"/>
                    <a:pt x="358" y="32"/>
                  </a:cubicBezTo>
                  <a:lnTo>
                    <a:pt x="262" y="32"/>
                  </a:lnTo>
                  <a:cubicBezTo>
                    <a:pt x="239" y="32"/>
                    <a:pt x="191" y="32"/>
                    <a:pt x="179" y="21"/>
                  </a:cubicBezTo>
                  <a:cubicBezTo>
                    <a:pt x="148" y="7"/>
                    <a:pt x="123" y="0"/>
                    <a:pt x="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51203;p70"/>
            <p:cNvSpPr/>
            <p:nvPr/>
          </p:nvSpPr>
          <p:spPr>
            <a:xfrm>
              <a:off x="5447700" y="2980850"/>
              <a:ext cx="44375" cy="71225"/>
            </a:xfrm>
            <a:custGeom>
              <a:avLst/>
              <a:gdLst/>
              <a:ahLst/>
              <a:cxnLst/>
              <a:rect l="l" t="t" r="r" b="b"/>
              <a:pathLst>
                <a:path w="1775" h="2849" extrusionOk="0">
                  <a:moveTo>
                    <a:pt x="1643" y="1"/>
                  </a:moveTo>
                  <a:cubicBezTo>
                    <a:pt x="1572" y="48"/>
                    <a:pt x="1488" y="108"/>
                    <a:pt x="1429" y="167"/>
                  </a:cubicBezTo>
                  <a:cubicBezTo>
                    <a:pt x="1369" y="239"/>
                    <a:pt x="1298" y="346"/>
                    <a:pt x="1227" y="453"/>
                  </a:cubicBezTo>
                  <a:cubicBezTo>
                    <a:pt x="1131" y="572"/>
                    <a:pt x="1060" y="679"/>
                    <a:pt x="1000" y="786"/>
                  </a:cubicBezTo>
                  <a:cubicBezTo>
                    <a:pt x="977" y="834"/>
                    <a:pt x="643" y="1477"/>
                    <a:pt x="619" y="1537"/>
                  </a:cubicBezTo>
                  <a:cubicBezTo>
                    <a:pt x="584" y="1644"/>
                    <a:pt x="512" y="1810"/>
                    <a:pt x="465" y="1906"/>
                  </a:cubicBezTo>
                  <a:cubicBezTo>
                    <a:pt x="393" y="2072"/>
                    <a:pt x="345" y="2156"/>
                    <a:pt x="262" y="2322"/>
                  </a:cubicBezTo>
                  <a:cubicBezTo>
                    <a:pt x="215" y="2394"/>
                    <a:pt x="155" y="2537"/>
                    <a:pt x="107" y="2572"/>
                  </a:cubicBezTo>
                  <a:cubicBezTo>
                    <a:pt x="48" y="2632"/>
                    <a:pt x="0" y="2703"/>
                    <a:pt x="24" y="2787"/>
                  </a:cubicBezTo>
                  <a:cubicBezTo>
                    <a:pt x="24" y="2818"/>
                    <a:pt x="24" y="2849"/>
                    <a:pt x="63" y="2849"/>
                  </a:cubicBezTo>
                  <a:cubicBezTo>
                    <a:pt x="69" y="2849"/>
                    <a:pt x="76" y="2848"/>
                    <a:pt x="84" y="2846"/>
                  </a:cubicBezTo>
                  <a:cubicBezTo>
                    <a:pt x="107" y="2846"/>
                    <a:pt x="155" y="2811"/>
                    <a:pt x="179" y="2763"/>
                  </a:cubicBezTo>
                  <a:cubicBezTo>
                    <a:pt x="226" y="2691"/>
                    <a:pt x="274" y="2608"/>
                    <a:pt x="322" y="2525"/>
                  </a:cubicBezTo>
                  <a:cubicBezTo>
                    <a:pt x="393" y="2394"/>
                    <a:pt x="488" y="2263"/>
                    <a:pt x="524" y="2132"/>
                  </a:cubicBezTo>
                  <a:cubicBezTo>
                    <a:pt x="560" y="2037"/>
                    <a:pt x="738" y="1668"/>
                    <a:pt x="810" y="1513"/>
                  </a:cubicBezTo>
                  <a:cubicBezTo>
                    <a:pt x="881" y="1370"/>
                    <a:pt x="1084" y="965"/>
                    <a:pt x="1167" y="834"/>
                  </a:cubicBezTo>
                  <a:cubicBezTo>
                    <a:pt x="1227" y="763"/>
                    <a:pt x="1274" y="644"/>
                    <a:pt x="1346" y="525"/>
                  </a:cubicBezTo>
                  <a:cubicBezTo>
                    <a:pt x="1417" y="417"/>
                    <a:pt x="1500" y="310"/>
                    <a:pt x="1572" y="251"/>
                  </a:cubicBezTo>
                  <a:cubicBezTo>
                    <a:pt x="1596" y="227"/>
                    <a:pt x="1619" y="227"/>
                    <a:pt x="1643" y="203"/>
                  </a:cubicBezTo>
                  <a:cubicBezTo>
                    <a:pt x="1691" y="191"/>
                    <a:pt x="1774" y="132"/>
                    <a:pt x="1774" y="84"/>
                  </a:cubicBezTo>
                  <a:cubicBezTo>
                    <a:pt x="1774" y="72"/>
                    <a:pt x="1739" y="48"/>
                    <a:pt x="1715" y="24"/>
                  </a:cubicBezTo>
                  <a:cubicBezTo>
                    <a:pt x="1691" y="13"/>
                    <a:pt x="1679" y="13"/>
                    <a:pt x="16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51204;p70"/>
            <p:cNvSpPr/>
            <p:nvPr/>
          </p:nvSpPr>
          <p:spPr>
            <a:xfrm>
              <a:off x="5040200" y="2836800"/>
              <a:ext cx="209875" cy="160875"/>
            </a:xfrm>
            <a:custGeom>
              <a:avLst/>
              <a:gdLst/>
              <a:ahLst/>
              <a:cxnLst/>
              <a:rect l="l" t="t" r="r" b="b"/>
              <a:pathLst>
                <a:path w="8395" h="6435" extrusionOk="0">
                  <a:moveTo>
                    <a:pt x="8133" y="0"/>
                  </a:moveTo>
                  <a:cubicBezTo>
                    <a:pt x="7859" y="36"/>
                    <a:pt x="7585" y="119"/>
                    <a:pt x="7335" y="238"/>
                  </a:cubicBezTo>
                  <a:cubicBezTo>
                    <a:pt x="7061" y="357"/>
                    <a:pt x="6668" y="583"/>
                    <a:pt x="6323" y="738"/>
                  </a:cubicBezTo>
                  <a:cubicBezTo>
                    <a:pt x="5858" y="929"/>
                    <a:pt x="5442" y="1095"/>
                    <a:pt x="5085" y="1250"/>
                  </a:cubicBezTo>
                  <a:cubicBezTo>
                    <a:pt x="5013" y="1286"/>
                    <a:pt x="4846" y="1369"/>
                    <a:pt x="4644" y="1488"/>
                  </a:cubicBezTo>
                  <a:cubicBezTo>
                    <a:pt x="4442" y="1607"/>
                    <a:pt x="4203" y="1774"/>
                    <a:pt x="4013" y="1953"/>
                  </a:cubicBezTo>
                  <a:cubicBezTo>
                    <a:pt x="3763" y="2179"/>
                    <a:pt x="3549" y="2429"/>
                    <a:pt x="3406" y="2643"/>
                  </a:cubicBezTo>
                  <a:cubicBezTo>
                    <a:pt x="3310" y="2738"/>
                    <a:pt x="3251" y="2834"/>
                    <a:pt x="3191" y="2905"/>
                  </a:cubicBezTo>
                  <a:cubicBezTo>
                    <a:pt x="3132" y="2977"/>
                    <a:pt x="3096" y="3036"/>
                    <a:pt x="3060" y="3072"/>
                  </a:cubicBezTo>
                  <a:cubicBezTo>
                    <a:pt x="3001" y="3131"/>
                    <a:pt x="2929" y="3191"/>
                    <a:pt x="2858" y="3274"/>
                  </a:cubicBezTo>
                  <a:cubicBezTo>
                    <a:pt x="2775" y="3369"/>
                    <a:pt x="2287" y="3917"/>
                    <a:pt x="2179" y="4036"/>
                  </a:cubicBezTo>
                  <a:cubicBezTo>
                    <a:pt x="1786" y="4465"/>
                    <a:pt x="1560" y="4739"/>
                    <a:pt x="1132" y="5144"/>
                  </a:cubicBezTo>
                  <a:cubicBezTo>
                    <a:pt x="1048" y="5215"/>
                    <a:pt x="905" y="5334"/>
                    <a:pt x="774" y="5441"/>
                  </a:cubicBezTo>
                  <a:cubicBezTo>
                    <a:pt x="632" y="5536"/>
                    <a:pt x="477" y="5632"/>
                    <a:pt x="382" y="5679"/>
                  </a:cubicBezTo>
                  <a:cubicBezTo>
                    <a:pt x="358" y="5691"/>
                    <a:pt x="310" y="5715"/>
                    <a:pt x="274" y="5739"/>
                  </a:cubicBezTo>
                  <a:lnTo>
                    <a:pt x="179" y="5763"/>
                  </a:lnTo>
                  <a:cubicBezTo>
                    <a:pt x="155" y="5775"/>
                    <a:pt x="143" y="5775"/>
                    <a:pt x="120" y="5798"/>
                  </a:cubicBezTo>
                  <a:cubicBezTo>
                    <a:pt x="72" y="5810"/>
                    <a:pt x="36" y="5870"/>
                    <a:pt x="24" y="5917"/>
                  </a:cubicBezTo>
                  <a:cubicBezTo>
                    <a:pt x="12" y="5941"/>
                    <a:pt x="12" y="5977"/>
                    <a:pt x="12" y="6001"/>
                  </a:cubicBezTo>
                  <a:cubicBezTo>
                    <a:pt x="1" y="6108"/>
                    <a:pt x="1" y="6215"/>
                    <a:pt x="1" y="6298"/>
                  </a:cubicBezTo>
                  <a:cubicBezTo>
                    <a:pt x="8" y="6380"/>
                    <a:pt x="11" y="6434"/>
                    <a:pt x="26" y="6434"/>
                  </a:cubicBezTo>
                  <a:cubicBezTo>
                    <a:pt x="36" y="6434"/>
                    <a:pt x="50" y="6415"/>
                    <a:pt x="72" y="6370"/>
                  </a:cubicBezTo>
                  <a:cubicBezTo>
                    <a:pt x="120" y="6287"/>
                    <a:pt x="155" y="6132"/>
                    <a:pt x="191" y="5989"/>
                  </a:cubicBezTo>
                  <a:lnTo>
                    <a:pt x="191" y="5953"/>
                  </a:lnTo>
                  <a:lnTo>
                    <a:pt x="191" y="5941"/>
                  </a:lnTo>
                  <a:lnTo>
                    <a:pt x="215" y="5941"/>
                  </a:lnTo>
                  <a:lnTo>
                    <a:pt x="274" y="5929"/>
                  </a:lnTo>
                  <a:cubicBezTo>
                    <a:pt x="310" y="5929"/>
                    <a:pt x="322" y="5929"/>
                    <a:pt x="370" y="5894"/>
                  </a:cubicBezTo>
                  <a:cubicBezTo>
                    <a:pt x="513" y="5775"/>
                    <a:pt x="691" y="5691"/>
                    <a:pt x="858" y="5572"/>
                  </a:cubicBezTo>
                  <a:cubicBezTo>
                    <a:pt x="1251" y="5274"/>
                    <a:pt x="1608" y="4929"/>
                    <a:pt x="1917" y="4560"/>
                  </a:cubicBezTo>
                  <a:cubicBezTo>
                    <a:pt x="2025" y="4441"/>
                    <a:pt x="2751" y="3620"/>
                    <a:pt x="2822" y="3536"/>
                  </a:cubicBezTo>
                  <a:cubicBezTo>
                    <a:pt x="2894" y="3441"/>
                    <a:pt x="2977" y="3369"/>
                    <a:pt x="3049" y="3298"/>
                  </a:cubicBezTo>
                  <a:cubicBezTo>
                    <a:pt x="3120" y="3215"/>
                    <a:pt x="3191" y="3143"/>
                    <a:pt x="3251" y="3072"/>
                  </a:cubicBezTo>
                  <a:cubicBezTo>
                    <a:pt x="3310" y="3000"/>
                    <a:pt x="3358" y="2941"/>
                    <a:pt x="3406" y="2881"/>
                  </a:cubicBezTo>
                  <a:cubicBezTo>
                    <a:pt x="3572" y="2667"/>
                    <a:pt x="3846" y="2250"/>
                    <a:pt x="4239" y="1953"/>
                  </a:cubicBezTo>
                  <a:cubicBezTo>
                    <a:pt x="4620" y="1655"/>
                    <a:pt x="5085" y="1429"/>
                    <a:pt x="5323" y="1322"/>
                  </a:cubicBezTo>
                  <a:cubicBezTo>
                    <a:pt x="5608" y="1191"/>
                    <a:pt x="6013" y="1024"/>
                    <a:pt x="6406" y="833"/>
                  </a:cubicBezTo>
                  <a:cubicBezTo>
                    <a:pt x="6811" y="655"/>
                    <a:pt x="7180" y="441"/>
                    <a:pt x="7466" y="333"/>
                  </a:cubicBezTo>
                  <a:cubicBezTo>
                    <a:pt x="7573" y="298"/>
                    <a:pt x="7632" y="286"/>
                    <a:pt x="7740" y="262"/>
                  </a:cubicBezTo>
                  <a:cubicBezTo>
                    <a:pt x="7811" y="238"/>
                    <a:pt x="7942" y="214"/>
                    <a:pt x="8061" y="179"/>
                  </a:cubicBezTo>
                  <a:cubicBezTo>
                    <a:pt x="8180" y="155"/>
                    <a:pt x="8299" y="143"/>
                    <a:pt x="8347" y="107"/>
                  </a:cubicBezTo>
                  <a:cubicBezTo>
                    <a:pt x="8394" y="95"/>
                    <a:pt x="8335" y="48"/>
                    <a:pt x="8299" y="36"/>
                  </a:cubicBezTo>
                  <a:cubicBezTo>
                    <a:pt x="8252" y="24"/>
                    <a:pt x="8192" y="0"/>
                    <a:pt x="81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51205;p70"/>
            <p:cNvSpPr/>
            <p:nvPr/>
          </p:nvSpPr>
          <p:spPr>
            <a:xfrm>
              <a:off x="5446800" y="2711775"/>
              <a:ext cx="93775" cy="20275"/>
            </a:xfrm>
            <a:custGeom>
              <a:avLst/>
              <a:gdLst/>
              <a:ahLst/>
              <a:cxnLst/>
              <a:rect l="l" t="t" r="r" b="b"/>
              <a:pathLst>
                <a:path w="3751" h="811" extrusionOk="0">
                  <a:moveTo>
                    <a:pt x="72" y="0"/>
                  </a:moveTo>
                  <a:cubicBezTo>
                    <a:pt x="48" y="24"/>
                    <a:pt x="24" y="36"/>
                    <a:pt x="12" y="84"/>
                  </a:cubicBezTo>
                  <a:cubicBezTo>
                    <a:pt x="0" y="143"/>
                    <a:pt x="12" y="203"/>
                    <a:pt x="24" y="262"/>
                  </a:cubicBezTo>
                  <a:cubicBezTo>
                    <a:pt x="48" y="322"/>
                    <a:pt x="84" y="358"/>
                    <a:pt x="131" y="405"/>
                  </a:cubicBezTo>
                  <a:cubicBezTo>
                    <a:pt x="227" y="500"/>
                    <a:pt x="405" y="572"/>
                    <a:pt x="536" y="620"/>
                  </a:cubicBezTo>
                  <a:cubicBezTo>
                    <a:pt x="727" y="691"/>
                    <a:pt x="893" y="715"/>
                    <a:pt x="1036" y="750"/>
                  </a:cubicBezTo>
                  <a:cubicBezTo>
                    <a:pt x="1096" y="762"/>
                    <a:pt x="1322" y="774"/>
                    <a:pt x="1513" y="798"/>
                  </a:cubicBezTo>
                  <a:cubicBezTo>
                    <a:pt x="1775" y="810"/>
                    <a:pt x="1989" y="810"/>
                    <a:pt x="2072" y="810"/>
                  </a:cubicBezTo>
                  <a:cubicBezTo>
                    <a:pt x="2191" y="798"/>
                    <a:pt x="2441" y="762"/>
                    <a:pt x="2560" y="750"/>
                  </a:cubicBezTo>
                  <a:cubicBezTo>
                    <a:pt x="2787" y="715"/>
                    <a:pt x="2918" y="691"/>
                    <a:pt x="3144" y="620"/>
                  </a:cubicBezTo>
                  <a:cubicBezTo>
                    <a:pt x="3227" y="584"/>
                    <a:pt x="3406" y="500"/>
                    <a:pt x="3477" y="465"/>
                  </a:cubicBezTo>
                  <a:cubicBezTo>
                    <a:pt x="3596" y="417"/>
                    <a:pt x="3691" y="358"/>
                    <a:pt x="3715" y="274"/>
                  </a:cubicBezTo>
                  <a:cubicBezTo>
                    <a:pt x="3751" y="215"/>
                    <a:pt x="3751" y="203"/>
                    <a:pt x="3691" y="203"/>
                  </a:cubicBezTo>
                  <a:cubicBezTo>
                    <a:pt x="3644" y="203"/>
                    <a:pt x="3584" y="215"/>
                    <a:pt x="3537" y="239"/>
                  </a:cubicBezTo>
                  <a:cubicBezTo>
                    <a:pt x="3453" y="286"/>
                    <a:pt x="3358" y="346"/>
                    <a:pt x="3263" y="393"/>
                  </a:cubicBezTo>
                  <a:cubicBezTo>
                    <a:pt x="3096" y="465"/>
                    <a:pt x="2918" y="512"/>
                    <a:pt x="2751" y="560"/>
                  </a:cubicBezTo>
                  <a:cubicBezTo>
                    <a:pt x="2691" y="572"/>
                    <a:pt x="2548" y="596"/>
                    <a:pt x="2382" y="620"/>
                  </a:cubicBezTo>
                  <a:cubicBezTo>
                    <a:pt x="2215" y="631"/>
                    <a:pt x="2036" y="631"/>
                    <a:pt x="1929" y="631"/>
                  </a:cubicBezTo>
                  <a:cubicBezTo>
                    <a:pt x="1834" y="631"/>
                    <a:pt x="1632" y="631"/>
                    <a:pt x="1453" y="620"/>
                  </a:cubicBezTo>
                  <a:cubicBezTo>
                    <a:pt x="1274" y="620"/>
                    <a:pt x="1096" y="584"/>
                    <a:pt x="1001" y="572"/>
                  </a:cubicBezTo>
                  <a:cubicBezTo>
                    <a:pt x="882" y="560"/>
                    <a:pt x="715" y="524"/>
                    <a:pt x="560" y="477"/>
                  </a:cubicBezTo>
                  <a:cubicBezTo>
                    <a:pt x="417" y="441"/>
                    <a:pt x="262" y="381"/>
                    <a:pt x="203" y="286"/>
                  </a:cubicBezTo>
                  <a:cubicBezTo>
                    <a:pt x="179" y="262"/>
                    <a:pt x="179" y="227"/>
                    <a:pt x="179" y="203"/>
                  </a:cubicBezTo>
                  <a:cubicBezTo>
                    <a:pt x="167" y="167"/>
                    <a:pt x="167" y="143"/>
                    <a:pt x="167" y="108"/>
                  </a:cubicBezTo>
                  <a:cubicBezTo>
                    <a:pt x="167" y="84"/>
                    <a:pt x="167" y="48"/>
                    <a:pt x="143" y="36"/>
                  </a:cubicBezTo>
                  <a:cubicBezTo>
                    <a:pt x="131" y="24"/>
                    <a:pt x="108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51206;p70"/>
            <p:cNvSpPr/>
            <p:nvPr/>
          </p:nvSpPr>
          <p:spPr>
            <a:xfrm>
              <a:off x="5468225" y="2758300"/>
              <a:ext cx="165525" cy="199225"/>
            </a:xfrm>
            <a:custGeom>
              <a:avLst/>
              <a:gdLst/>
              <a:ahLst/>
              <a:cxnLst/>
              <a:rect l="l" t="t" r="r" b="b"/>
              <a:pathLst>
                <a:path w="6621" h="7969" extrusionOk="0">
                  <a:moveTo>
                    <a:pt x="6587" y="0"/>
                  </a:moveTo>
                  <a:cubicBezTo>
                    <a:pt x="6564" y="0"/>
                    <a:pt x="6534" y="28"/>
                    <a:pt x="6525" y="44"/>
                  </a:cubicBezTo>
                  <a:cubicBezTo>
                    <a:pt x="6513" y="80"/>
                    <a:pt x="6478" y="140"/>
                    <a:pt x="6478" y="163"/>
                  </a:cubicBezTo>
                  <a:cubicBezTo>
                    <a:pt x="6418" y="425"/>
                    <a:pt x="6323" y="664"/>
                    <a:pt x="6204" y="902"/>
                  </a:cubicBezTo>
                  <a:cubicBezTo>
                    <a:pt x="6144" y="1033"/>
                    <a:pt x="6073" y="1175"/>
                    <a:pt x="5966" y="1342"/>
                  </a:cubicBezTo>
                  <a:cubicBezTo>
                    <a:pt x="5871" y="1509"/>
                    <a:pt x="5751" y="1676"/>
                    <a:pt x="5632" y="1807"/>
                  </a:cubicBezTo>
                  <a:cubicBezTo>
                    <a:pt x="5311" y="2176"/>
                    <a:pt x="5013" y="2473"/>
                    <a:pt x="4751" y="2747"/>
                  </a:cubicBezTo>
                  <a:cubicBezTo>
                    <a:pt x="4644" y="2830"/>
                    <a:pt x="4239" y="3259"/>
                    <a:pt x="3906" y="3604"/>
                  </a:cubicBezTo>
                  <a:cubicBezTo>
                    <a:pt x="3454" y="4069"/>
                    <a:pt x="3025" y="4450"/>
                    <a:pt x="2894" y="4569"/>
                  </a:cubicBezTo>
                  <a:cubicBezTo>
                    <a:pt x="2668" y="4783"/>
                    <a:pt x="2191" y="5200"/>
                    <a:pt x="1965" y="5426"/>
                  </a:cubicBezTo>
                  <a:cubicBezTo>
                    <a:pt x="1549" y="5843"/>
                    <a:pt x="1322" y="6105"/>
                    <a:pt x="1025" y="6593"/>
                  </a:cubicBezTo>
                  <a:cubicBezTo>
                    <a:pt x="906" y="6795"/>
                    <a:pt x="656" y="7212"/>
                    <a:pt x="537" y="7355"/>
                  </a:cubicBezTo>
                  <a:cubicBezTo>
                    <a:pt x="453" y="7462"/>
                    <a:pt x="358" y="7569"/>
                    <a:pt x="286" y="7652"/>
                  </a:cubicBezTo>
                  <a:cubicBezTo>
                    <a:pt x="239" y="7700"/>
                    <a:pt x="215" y="7760"/>
                    <a:pt x="179" y="7783"/>
                  </a:cubicBezTo>
                  <a:cubicBezTo>
                    <a:pt x="156" y="7819"/>
                    <a:pt x="120" y="7843"/>
                    <a:pt x="96" y="7867"/>
                  </a:cubicBezTo>
                  <a:cubicBezTo>
                    <a:pt x="68" y="7881"/>
                    <a:pt x="52" y="7887"/>
                    <a:pt x="39" y="7887"/>
                  </a:cubicBezTo>
                  <a:cubicBezTo>
                    <a:pt x="30" y="7887"/>
                    <a:pt x="22" y="7884"/>
                    <a:pt x="13" y="7879"/>
                  </a:cubicBezTo>
                  <a:cubicBezTo>
                    <a:pt x="13" y="7879"/>
                    <a:pt x="1" y="7879"/>
                    <a:pt x="1" y="7891"/>
                  </a:cubicBezTo>
                  <a:cubicBezTo>
                    <a:pt x="1" y="7903"/>
                    <a:pt x="1" y="7926"/>
                    <a:pt x="36" y="7950"/>
                  </a:cubicBezTo>
                  <a:cubicBezTo>
                    <a:pt x="58" y="7963"/>
                    <a:pt x="82" y="7968"/>
                    <a:pt x="106" y="7968"/>
                  </a:cubicBezTo>
                  <a:cubicBezTo>
                    <a:pt x="148" y="7968"/>
                    <a:pt x="194" y="7953"/>
                    <a:pt x="239" y="7938"/>
                  </a:cubicBezTo>
                  <a:cubicBezTo>
                    <a:pt x="275" y="7938"/>
                    <a:pt x="286" y="7926"/>
                    <a:pt x="298" y="7903"/>
                  </a:cubicBezTo>
                  <a:lnTo>
                    <a:pt x="346" y="7867"/>
                  </a:lnTo>
                  <a:lnTo>
                    <a:pt x="417" y="7783"/>
                  </a:lnTo>
                  <a:cubicBezTo>
                    <a:pt x="620" y="7569"/>
                    <a:pt x="775" y="7331"/>
                    <a:pt x="929" y="7093"/>
                  </a:cubicBezTo>
                  <a:cubicBezTo>
                    <a:pt x="1179" y="6688"/>
                    <a:pt x="1418" y="6295"/>
                    <a:pt x="1703" y="5938"/>
                  </a:cubicBezTo>
                  <a:cubicBezTo>
                    <a:pt x="1810" y="5819"/>
                    <a:pt x="2072" y="5521"/>
                    <a:pt x="2406" y="5247"/>
                  </a:cubicBezTo>
                  <a:cubicBezTo>
                    <a:pt x="2727" y="4962"/>
                    <a:pt x="3073" y="4664"/>
                    <a:pt x="3263" y="4485"/>
                  </a:cubicBezTo>
                  <a:cubicBezTo>
                    <a:pt x="3656" y="4128"/>
                    <a:pt x="4620" y="3116"/>
                    <a:pt x="4989" y="2747"/>
                  </a:cubicBezTo>
                  <a:cubicBezTo>
                    <a:pt x="5204" y="2533"/>
                    <a:pt x="5478" y="2223"/>
                    <a:pt x="5751" y="1878"/>
                  </a:cubicBezTo>
                  <a:cubicBezTo>
                    <a:pt x="6013" y="1556"/>
                    <a:pt x="6228" y="1175"/>
                    <a:pt x="6359" y="914"/>
                  </a:cubicBezTo>
                  <a:cubicBezTo>
                    <a:pt x="6418" y="806"/>
                    <a:pt x="6454" y="747"/>
                    <a:pt x="6490" y="664"/>
                  </a:cubicBezTo>
                  <a:cubicBezTo>
                    <a:pt x="6525" y="592"/>
                    <a:pt x="6573" y="461"/>
                    <a:pt x="6597" y="330"/>
                  </a:cubicBezTo>
                  <a:cubicBezTo>
                    <a:pt x="6621" y="199"/>
                    <a:pt x="6621" y="56"/>
                    <a:pt x="6609" y="21"/>
                  </a:cubicBezTo>
                  <a:cubicBezTo>
                    <a:pt x="6605" y="6"/>
                    <a:pt x="6597" y="0"/>
                    <a:pt x="65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51207;p70"/>
            <p:cNvSpPr/>
            <p:nvPr/>
          </p:nvSpPr>
          <p:spPr>
            <a:xfrm>
              <a:off x="5471500" y="2954700"/>
              <a:ext cx="36650" cy="15175"/>
            </a:xfrm>
            <a:custGeom>
              <a:avLst/>
              <a:gdLst/>
              <a:ahLst/>
              <a:cxnLst/>
              <a:rect l="l" t="t" r="r" b="b"/>
              <a:pathLst>
                <a:path w="1466" h="607" extrusionOk="0">
                  <a:moveTo>
                    <a:pt x="1345" y="1"/>
                  </a:moveTo>
                  <a:cubicBezTo>
                    <a:pt x="1326" y="1"/>
                    <a:pt x="1307" y="14"/>
                    <a:pt x="1298" y="23"/>
                  </a:cubicBezTo>
                  <a:cubicBezTo>
                    <a:pt x="1275" y="47"/>
                    <a:pt x="1251" y="82"/>
                    <a:pt x="1227" y="106"/>
                  </a:cubicBezTo>
                  <a:cubicBezTo>
                    <a:pt x="1179" y="154"/>
                    <a:pt x="1120" y="201"/>
                    <a:pt x="1072" y="249"/>
                  </a:cubicBezTo>
                  <a:cubicBezTo>
                    <a:pt x="1060" y="273"/>
                    <a:pt x="1013" y="308"/>
                    <a:pt x="953" y="332"/>
                  </a:cubicBezTo>
                  <a:cubicBezTo>
                    <a:pt x="894" y="368"/>
                    <a:pt x="834" y="380"/>
                    <a:pt x="810" y="392"/>
                  </a:cubicBezTo>
                  <a:cubicBezTo>
                    <a:pt x="775" y="404"/>
                    <a:pt x="715" y="428"/>
                    <a:pt x="644" y="439"/>
                  </a:cubicBezTo>
                  <a:cubicBezTo>
                    <a:pt x="572" y="451"/>
                    <a:pt x="501" y="451"/>
                    <a:pt x="465" y="451"/>
                  </a:cubicBezTo>
                  <a:lnTo>
                    <a:pt x="298" y="451"/>
                  </a:lnTo>
                  <a:cubicBezTo>
                    <a:pt x="239" y="439"/>
                    <a:pt x="179" y="428"/>
                    <a:pt x="155" y="392"/>
                  </a:cubicBezTo>
                  <a:cubicBezTo>
                    <a:pt x="155" y="380"/>
                    <a:pt x="155" y="368"/>
                    <a:pt x="144" y="344"/>
                  </a:cubicBezTo>
                  <a:cubicBezTo>
                    <a:pt x="135" y="335"/>
                    <a:pt x="107" y="307"/>
                    <a:pt x="78" y="307"/>
                  </a:cubicBezTo>
                  <a:cubicBezTo>
                    <a:pt x="68" y="307"/>
                    <a:pt x="58" y="311"/>
                    <a:pt x="48" y="320"/>
                  </a:cubicBezTo>
                  <a:cubicBezTo>
                    <a:pt x="25" y="332"/>
                    <a:pt x="13" y="380"/>
                    <a:pt x="13" y="392"/>
                  </a:cubicBezTo>
                  <a:lnTo>
                    <a:pt x="1" y="451"/>
                  </a:lnTo>
                  <a:cubicBezTo>
                    <a:pt x="36" y="487"/>
                    <a:pt x="60" y="511"/>
                    <a:pt x="108" y="523"/>
                  </a:cubicBezTo>
                  <a:cubicBezTo>
                    <a:pt x="155" y="535"/>
                    <a:pt x="227" y="558"/>
                    <a:pt x="286" y="570"/>
                  </a:cubicBezTo>
                  <a:cubicBezTo>
                    <a:pt x="358" y="582"/>
                    <a:pt x="441" y="606"/>
                    <a:pt x="501" y="606"/>
                  </a:cubicBezTo>
                  <a:cubicBezTo>
                    <a:pt x="513" y="606"/>
                    <a:pt x="620" y="606"/>
                    <a:pt x="691" y="582"/>
                  </a:cubicBezTo>
                  <a:cubicBezTo>
                    <a:pt x="798" y="558"/>
                    <a:pt x="882" y="547"/>
                    <a:pt x="917" y="523"/>
                  </a:cubicBezTo>
                  <a:cubicBezTo>
                    <a:pt x="977" y="511"/>
                    <a:pt x="1048" y="451"/>
                    <a:pt x="1096" y="428"/>
                  </a:cubicBezTo>
                  <a:cubicBezTo>
                    <a:pt x="1168" y="368"/>
                    <a:pt x="1215" y="332"/>
                    <a:pt x="1287" y="273"/>
                  </a:cubicBezTo>
                  <a:cubicBezTo>
                    <a:pt x="1310" y="261"/>
                    <a:pt x="1358" y="177"/>
                    <a:pt x="1394" y="166"/>
                  </a:cubicBezTo>
                  <a:cubicBezTo>
                    <a:pt x="1429" y="142"/>
                    <a:pt x="1465" y="94"/>
                    <a:pt x="1429" y="47"/>
                  </a:cubicBezTo>
                  <a:cubicBezTo>
                    <a:pt x="1418" y="23"/>
                    <a:pt x="1418" y="11"/>
                    <a:pt x="1370" y="11"/>
                  </a:cubicBezTo>
                  <a:cubicBezTo>
                    <a:pt x="1363" y="3"/>
                    <a:pt x="1354" y="1"/>
                    <a:pt x="1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51208;p70"/>
            <p:cNvSpPr/>
            <p:nvPr/>
          </p:nvSpPr>
          <p:spPr>
            <a:xfrm>
              <a:off x="5228325" y="2811200"/>
              <a:ext cx="232500" cy="130100"/>
            </a:xfrm>
            <a:custGeom>
              <a:avLst/>
              <a:gdLst/>
              <a:ahLst/>
              <a:cxnLst/>
              <a:rect l="l" t="t" r="r" b="b"/>
              <a:pathLst>
                <a:path w="9300" h="5204" extrusionOk="0">
                  <a:moveTo>
                    <a:pt x="9204" y="0"/>
                  </a:moveTo>
                  <a:cubicBezTo>
                    <a:pt x="9156" y="0"/>
                    <a:pt x="9097" y="12"/>
                    <a:pt x="9049" y="48"/>
                  </a:cubicBezTo>
                  <a:cubicBezTo>
                    <a:pt x="8823" y="191"/>
                    <a:pt x="8585" y="322"/>
                    <a:pt x="8370" y="488"/>
                  </a:cubicBezTo>
                  <a:cubicBezTo>
                    <a:pt x="8132" y="655"/>
                    <a:pt x="7751" y="941"/>
                    <a:pt x="7477" y="1191"/>
                  </a:cubicBezTo>
                  <a:cubicBezTo>
                    <a:pt x="7096" y="1536"/>
                    <a:pt x="6787" y="1834"/>
                    <a:pt x="6501" y="2096"/>
                  </a:cubicBezTo>
                  <a:cubicBezTo>
                    <a:pt x="6406" y="2203"/>
                    <a:pt x="5965" y="2619"/>
                    <a:pt x="5584" y="2917"/>
                  </a:cubicBezTo>
                  <a:cubicBezTo>
                    <a:pt x="5060" y="3298"/>
                    <a:pt x="4537" y="3572"/>
                    <a:pt x="4382" y="3655"/>
                  </a:cubicBezTo>
                  <a:cubicBezTo>
                    <a:pt x="4322" y="3703"/>
                    <a:pt x="4227" y="3751"/>
                    <a:pt x="4120" y="3798"/>
                  </a:cubicBezTo>
                  <a:cubicBezTo>
                    <a:pt x="4037" y="3834"/>
                    <a:pt x="3917" y="3893"/>
                    <a:pt x="3810" y="3941"/>
                  </a:cubicBezTo>
                  <a:cubicBezTo>
                    <a:pt x="3608" y="4048"/>
                    <a:pt x="3382" y="4132"/>
                    <a:pt x="3227" y="4191"/>
                  </a:cubicBezTo>
                  <a:cubicBezTo>
                    <a:pt x="2679" y="4405"/>
                    <a:pt x="2358" y="4513"/>
                    <a:pt x="1786" y="4667"/>
                  </a:cubicBezTo>
                  <a:cubicBezTo>
                    <a:pt x="1584" y="4751"/>
                    <a:pt x="1084" y="4882"/>
                    <a:pt x="893" y="4905"/>
                  </a:cubicBezTo>
                  <a:cubicBezTo>
                    <a:pt x="608" y="4953"/>
                    <a:pt x="357" y="5025"/>
                    <a:pt x="179" y="5120"/>
                  </a:cubicBezTo>
                  <a:cubicBezTo>
                    <a:pt x="60" y="5179"/>
                    <a:pt x="0" y="5203"/>
                    <a:pt x="131" y="5203"/>
                  </a:cubicBezTo>
                  <a:cubicBezTo>
                    <a:pt x="238" y="5203"/>
                    <a:pt x="393" y="5191"/>
                    <a:pt x="536" y="5167"/>
                  </a:cubicBezTo>
                  <a:lnTo>
                    <a:pt x="1381" y="4941"/>
                  </a:lnTo>
                  <a:cubicBezTo>
                    <a:pt x="1846" y="4810"/>
                    <a:pt x="2322" y="4703"/>
                    <a:pt x="2774" y="4524"/>
                  </a:cubicBezTo>
                  <a:cubicBezTo>
                    <a:pt x="2917" y="4465"/>
                    <a:pt x="3310" y="4334"/>
                    <a:pt x="3727" y="4155"/>
                  </a:cubicBezTo>
                  <a:cubicBezTo>
                    <a:pt x="4120" y="3977"/>
                    <a:pt x="4537" y="3762"/>
                    <a:pt x="4775" y="3631"/>
                  </a:cubicBezTo>
                  <a:cubicBezTo>
                    <a:pt x="5001" y="3501"/>
                    <a:pt x="5430" y="3227"/>
                    <a:pt x="5822" y="2917"/>
                  </a:cubicBezTo>
                  <a:cubicBezTo>
                    <a:pt x="6203" y="2608"/>
                    <a:pt x="6561" y="2250"/>
                    <a:pt x="6763" y="2072"/>
                  </a:cubicBezTo>
                  <a:cubicBezTo>
                    <a:pt x="7001" y="1857"/>
                    <a:pt x="7299" y="1536"/>
                    <a:pt x="7608" y="1250"/>
                  </a:cubicBezTo>
                  <a:cubicBezTo>
                    <a:pt x="7918" y="964"/>
                    <a:pt x="8263" y="714"/>
                    <a:pt x="8513" y="548"/>
                  </a:cubicBezTo>
                  <a:cubicBezTo>
                    <a:pt x="8609" y="488"/>
                    <a:pt x="8668" y="464"/>
                    <a:pt x="8751" y="417"/>
                  </a:cubicBezTo>
                  <a:cubicBezTo>
                    <a:pt x="8859" y="345"/>
                    <a:pt x="9228" y="119"/>
                    <a:pt x="9275" y="48"/>
                  </a:cubicBezTo>
                  <a:cubicBezTo>
                    <a:pt x="9299" y="0"/>
                    <a:pt x="9228" y="0"/>
                    <a:pt x="9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1209;p70"/>
            <p:cNvSpPr/>
            <p:nvPr/>
          </p:nvSpPr>
          <p:spPr>
            <a:xfrm>
              <a:off x="5424175" y="2850475"/>
              <a:ext cx="89325" cy="51650"/>
            </a:xfrm>
            <a:custGeom>
              <a:avLst/>
              <a:gdLst/>
              <a:ahLst/>
              <a:cxnLst/>
              <a:rect l="l" t="t" r="r" b="b"/>
              <a:pathLst>
                <a:path w="3573" h="2066" extrusionOk="0">
                  <a:moveTo>
                    <a:pt x="3532" y="0"/>
                  </a:moveTo>
                  <a:cubicBezTo>
                    <a:pt x="3523" y="0"/>
                    <a:pt x="3510" y="8"/>
                    <a:pt x="3489" y="25"/>
                  </a:cubicBezTo>
                  <a:cubicBezTo>
                    <a:pt x="3453" y="72"/>
                    <a:pt x="3406" y="108"/>
                    <a:pt x="3370" y="179"/>
                  </a:cubicBezTo>
                  <a:cubicBezTo>
                    <a:pt x="3334" y="298"/>
                    <a:pt x="3287" y="441"/>
                    <a:pt x="3227" y="560"/>
                  </a:cubicBezTo>
                  <a:cubicBezTo>
                    <a:pt x="3132" y="763"/>
                    <a:pt x="3013" y="953"/>
                    <a:pt x="2894" y="1132"/>
                  </a:cubicBezTo>
                  <a:cubicBezTo>
                    <a:pt x="2858" y="1191"/>
                    <a:pt x="2739" y="1358"/>
                    <a:pt x="2584" y="1489"/>
                  </a:cubicBezTo>
                  <a:cubicBezTo>
                    <a:pt x="2441" y="1644"/>
                    <a:pt x="2239" y="1751"/>
                    <a:pt x="2144" y="1787"/>
                  </a:cubicBezTo>
                  <a:cubicBezTo>
                    <a:pt x="2025" y="1834"/>
                    <a:pt x="1810" y="1930"/>
                    <a:pt x="1584" y="1930"/>
                  </a:cubicBezTo>
                  <a:cubicBezTo>
                    <a:pt x="1568" y="1930"/>
                    <a:pt x="1552" y="1931"/>
                    <a:pt x="1536" y="1931"/>
                  </a:cubicBezTo>
                  <a:cubicBezTo>
                    <a:pt x="1337" y="1931"/>
                    <a:pt x="1136" y="1866"/>
                    <a:pt x="1036" y="1822"/>
                  </a:cubicBezTo>
                  <a:cubicBezTo>
                    <a:pt x="905" y="1763"/>
                    <a:pt x="727" y="1668"/>
                    <a:pt x="572" y="1537"/>
                  </a:cubicBezTo>
                  <a:cubicBezTo>
                    <a:pt x="429" y="1406"/>
                    <a:pt x="310" y="1251"/>
                    <a:pt x="251" y="1120"/>
                  </a:cubicBezTo>
                  <a:cubicBezTo>
                    <a:pt x="239" y="1072"/>
                    <a:pt x="239" y="1048"/>
                    <a:pt x="215" y="1001"/>
                  </a:cubicBezTo>
                  <a:cubicBezTo>
                    <a:pt x="203" y="941"/>
                    <a:pt x="132" y="751"/>
                    <a:pt x="84" y="739"/>
                  </a:cubicBezTo>
                  <a:cubicBezTo>
                    <a:pt x="81" y="737"/>
                    <a:pt x="77" y="736"/>
                    <a:pt x="73" y="736"/>
                  </a:cubicBezTo>
                  <a:cubicBezTo>
                    <a:pt x="51" y="736"/>
                    <a:pt x="23" y="764"/>
                    <a:pt x="13" y="775"/>
                  </a:cubicBezTo>
                  <a:cubicBezTo>
                    <a:pt x="1" y="810"/>
                    <a:pt x="1" y="846"/>
                    <a:pt x="13" y="870"/>
                  </a:cubicBezTo>
                  <a:cubicBezTo>
                    <a:pt x="60" y="989"/>
                    <a:pt x="96" y="1108"/>
                    <a:pt x="179" y="1227"/>
                  </a:cubicBezTo>
                  <a:cubicBezTo>
                    <a:pt x="251" y="1346"/>
                    <a:pt x="394" y="1525"/>
                    <a:pt x="536" y="1644"/>
                  </a:cubicBezTo>
                  <a:cubicBezTo>
                    <a:pt x="715" y="1810"/>
                    <a:pt x="905" y="1906"/>
                    <a:pt x="1084" y="1989"/>
                  </a:cubicBezTo>
                  <a:cubicBezTo>
                    <a:pt x="1108" y="2001"/>
                    <a:pt x="1203" y="2025"/>
                    <a:pt x="1322" y="2049"/>
                  </a:cubicBezTo>
                  <a:cubicBezTo>
                    <a:pt x="1398" y="2057"/>
                    <a:pt x="1492" y="2065"/>
                    <a:pt x="1582" y="2065"/>
                  </a:cubicBezTo>
                  <a:cubicBezTo>
                    <a:pt x="1620" y="2065"/>
                    <a:pt x="1656" y="2064"/>
                    <a:pt x="1691" y="2060"/>
                  </a:cubicBezTo>
                  <a:cubicBezTo>
                    <a:pt x="2025" y="2025"/>
                    <a:pt x="2287" y="1894"/>
                    <a:pt x="2358" y="1846"/>
                  </a:cubicBezTo>
                  <a:cubicBezTo>
                    <a:pt x="2441" y="1810"/>
                    <a:pt x="2525" y="1727"/>
                    <a:pt x="2620" y="1656"/>
                  </a:cubicBezTo>
                  <a:cubicBezTo>
                    <a:pt x="2703" y="1584"/>
                    <a:pt x="2775" y="1489"/>
                    <a:pt x="2834" y="1429"/>
                  </a:cubicBezTo>
                  <a:cubicBezTo>
                    <a:pt x="2930" y="1322"/>
                    <a:pt x="3001" y="1227"/>
                    <a:pt x="3061" y="1132"/>
                  </a:cubicBezTo>
                  <a:cubicBezTo>
                    <a:pt x="3120" y="1048"/>
                    <a:pt x="3180" y="941"/>
                    <a:pt x="3251" y="822"/>
                  </a:cubicBezTo>
                  <a:cubicBezTo>
                    <a:pt x="3299" y="739"/>
                    <a:pt x="3406" y="513"/>
                    <a:pt x="3453" y="417"/>
                  </a:cubicBezTo>
                  <a:cubicBezTo>
                    <a:pt x="3525" y="298"/>
                    <a:pt x="3572" y="179"/>
                    <a:pt x="3549" y="84"/>
                  </a:cubicBezTo>
                  <a:cubicBezTo>
                    <a:pt x="3549" y="29"/>
                    <a:pt x="3549" y="0"/>
                    <a:pt x="35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1210;p70"/>
            <p:cNvSpPr/>
            <p:nvPr/>
          </p:nvSpPr>
          <p:spPr>
            <a:xfrm>
              <a:off x="5480725" y="2729925"/>
              <a:ext cx="87850" cy="97150"/>
            </a:xfrm>
            <a:custGeom>
              <a:avLst/>
              <a:gdLst/>
              <a:ahLst/>
              <a:cxnLst/>
              <a:rect l="l" t="t" r="r" b="b"/>
              <a:pathLst>
                <a:path w="3514" h="3886" extrusionOk="0">
                  <a:moveTo>
                    <a:pt x="1565" y="202"/>
                  </a:moveTo>
                  <a:cubicBezTo>
                    <a:pt x="1590" y="203"/>
                    <a:pt x="1616" y="203"/>
                    <a:pt x="1644" y="203"/>
                  </a:cubicBezTo>
                  <a:lnTo>
                    <a:pt x="1751" y="203"/>
                  </a:lnTo>
                  <a:cubicBezTo>
                    <a:pt x="1799" y="215"/>
                    <a:pt x="1822" y="215"/>
                    <a:pt x="1870" y="215"/>
                  </a:cubicBezTo>
                  <a:cubicBezTo>
                    <a:pt x="2156" y="227"/>
                    <a:pt x="2442" y="322"/>
                    <a:pt x="2680" y="489"/>
                  </a:cubicBezTo>
                  <a:cubicBezTo>
                    <a:pt x="2870" y="620"/>
                    <a:pt x="3037" y="810"/>
                    <a:pt x="3132" y="1025"/>
                  </a:cubicBezTo>
                  <a:cubicBezTo>
                    <a:pt x="3251" y="1239"/>
                    <a:pt x="3311" y="1465"/>
                    <a:pt x="3346" y="1703"/>
                  </a:cubicBezTo>
                  <a:cubicBezTo>
                    <a:pt x="3370" y="1858"/>
                    <a:pt x="3394" y="2299"/>
                    <a:pt x="3227" y="2715"/>
                  </a:cubicBezTo>
                  <a:cubicBezTo>
                    <a:pt x="3132" y="2930"/>
                    <a:pt x="3013" y="3120"/>
                    <a:pt x="2870" y="3263"/>
                  </a:cubicBezTo>
                  <a:cubicBezTo>
                    <a:pt x="2715" y="3418"/>
                    <a:pt x="2573" y="3501"/>
                    <a:pt x="2453" y="3561"/>
                  </a:cubicBezTo>
                  <a:cubicBezTo>
                    <a:pt x="2334" y="3620"/>
                    <a:pt x="2144" y="3704"/>
                    <a:pt x="1930" y="3715"/>
                  </a:cubicBezTo>
                  <a:cubicBezTo>
                    <a:pt x="1876" y="3721"/>
                    <a:pt x="1819" y="3724"/>
                    <a:pt x="1761" y="3724"/>
                  </a:cubicBezTo>
                  <a:cubicBezTo>
                    <a:pt x="1703" y="3724"/>
                    <a:pt x="1644" y="3721"/>
                    <a:pt x="1584" y="3715"/>
                  </a:cubicBezTo>
                  <a:cubicBezTo>
                    <a:pt x="1465" y="3704"/>
                    <a:pt x="1346" y="3668"/>
                    <a:pt x="1227" y="3620"/>
                  </a:cubicBezTo>
                  <a:cubicBezTo>
                    <a:pt x="1108" y="3596"/>
                    <a:pt x="1013" y="3537"/>
                    <a:pt x="906" y="3465"/>
                  </a:cubicBezTo>
                  <a:cubicBezTo>
                    <a:pt x="810" y="3406"/>
                    <a:pt x="727" y="3311"/>
                    <a:pt x="656" y="3239"/>
                  </a:cubicBezTo>
                  <a:cubicBezTo>
                    <a:pt x="501" y="3072"/>
                    <a:pt x="394" y="2906"/>
                    <a:pt x="334" y="2787"/>
                  </a:cubicBezTo>
                  <a:cubicBezTo>
                    <a:pt x="275" y="2644"/>
                    <a:pt x="203" y="2465"/>
                    <a:pt x="179" y="2275"/>
                  </a:cubicBezTo>
                  <a:cubicBezTo>
                    <a:pt x="144" y="2060"/>
                    <a:pt x="144" y="1834"/>
                    <a:pt x="191" y="1632"/>
                  </a:cubicBezTo>
                  <a:cubicBezTo>
                    <a:pt x="275" y="1203"/>
                    <a:pt x="537" y="822"/>
                    <a:pt x="775" y="632"/>
                  </a:cubicBezTo>
                  <a:cubicBezTo>
                    <a:pt x="858" y="560"/>
                    <a:pt x="918" y="525"/>
                    <a:pt x="1013" y="489"/>
                  </a:cubicBezTo>
                  <a:cubicBezTo>
                    <a:pt x="1072" y="453"/>
                    <a:pt x="1191" y="394"/>
                    <a:pt x="1310" y="346"/>
                  </a:cubicBezTo>
                  <a:cubicBezTo>
                    <a:pt x="1430" y="310"/>
                    <a:pt x="1525" y="286"/>
                    <a:pt x="1572" y="263"/>
                  </a:cubicBezTo>
                  <a:cubicBezTo>
                    <a:pt x="1603" y="255"/>
                    <a:pt x="1589" y="227"/>
                    <a:pt x="1565" y="202"/>
                  </a:cubicBezTo>
                  <a:close/>
                  <a:moveTo>
                    <a:pt x="1867" y="1"/>
                  </a:moveTo>
                  <a:cubicBezTo>
                    <a:pt x="1727" y="1"/>
                    <a:pt x="1602" y="30"/>
                    <a:pt x="1501" y="84"/>
                  </a:cubicBezTo>
                  <a:cubicBezTo>
                    <a:pt x="1485" y="91"/>
                    <a:pt x="1470" y="98"/>
                    <a:pt x="1457" y="104"/>
                  </a:cubicBezTo>
                  <a:lnTo>
                    <a:pt x="1457" y="104"/>
                  </a:lnTo>
                  <a:cubicBezTo>
                    <a:pt x="1446" y="101"/>
                    <a:pt x="1434" y="99"/>
                    <a:pt x="1421" y="99"/>
                  </a:cubicBezTo>
                  <a:cubicBezTo>
                    <a:pt x="1403" y="99"/>
                    <a:pt x="1382" y="102"/>
                    <a:pt x="1358" y="108"/>
                  </a:cubicBezTo>
                  <a:cubicBezTo>
                    <a:pt x="1084" y="179"/>
                    <a:pt x="810" y="346"/>
                    <a:pt x="608" y="560"/>
                  </a:cubicBezTo>
                  <a:cubicBezTo>
                    <a:pt x="489" y="656"/>
                    <a:pt x="370" y="822"/>
                    <a:pt x="263" y="1013"/>
                  </a:cubicBezTo>
                  <a:cubicBezTo>
                    <a:pt x="156" y="1215"/>
                    <a:pt x="84" y="1418"/>
                    <a:pt x="37" y="1632"/>
                  </a:cubicBezTo>
                  <a:cubicBezTo>
                    <a:pt x="13" y="1763"/>
                    <a:pt x="1" y="1894"/>
                    <a:pt x="1" y="2025"/>
                  </a:cubicBezTo>
                  <a:cubicBezTo>
                    <a:pt x="1" y="2168"/>
                    <a:pt x="13" y="2287"/>
                    <a:pt x="37" y="2406"/>
                  </a:cubicBezTo>
                  <a:cubicBezTo>
                    <a:pt x="84" y="2644"/>
                    <a:pt x="179" y="2846"/>
                    <a:pt x="298" y="3025"/>
                  </a:cubicBezTo>
                  <a:cubicBezTo>
                    <a:pt x="322" y="3096"/>
                    <a:pt x="441" y="3275"/>
                    <a:pt x="632" y="3442"/>
                  </a:cubicBezTo>
                  <a:cubicBezTo>
                    <a:pt x="834" y="3608"/>
                    <a:pt x="1096" y="3751"/>
                    <a:pt x="1370" y="3834"/>
                  </a:cubicBezTo>
                  <a:cubicBezTo>
                    <a:pt x="1509" y="3869"/>
                    <a:pt x="1653" y="3885"/>
                    <a:pt x="1793" y="3885"/>
                  </a:cubicBezTo>
                  <a:cubicBezTo>
                    <a:pt x="1987" y="3885"/>
                    <a:pt x="2175" y="3854"/>
                    <a:pt x="2334" y="3799"/>
                  </a:cubicBezTo>
                  <a:cubicBezTo>
                    <a:pt x="2596" y="3715"/>
                    <a:pt x="2763" y="3573"/>
                    <a:pt x="2858" y="3501"/>
                  </a:cubicBezTo>
                  <a:cubicBezTo>
                    <a:pt x="2989" y="3382"/>
                    <a:pt x="3168" y="3180"/>
                    <a:pt x="3287" y="2942"/>
                  </a:cubicBezTo>
                  <a:cubicBezTo>
                    <a:pt x="3394" y="2703"/>
                    <a:pt x="3454" y="2441"/>
                    <a:pt x="3477" y="2263"/>
                  </a:cubicBezTo>
                  <a:cubicBezTo>
                    <a:pt x="3513" y="2120"/>
                    <a:pt x="3513" y="1965"/>
                    <a:pt x="3513" y="1834"/>
                  </a:cubicBezTo>
                  <a:cubicBezTo>
                    <a:pt x="3513" y="1775"/>
                    <a:pt x="3489" y="1703"/>
                    <a:pt x="3489" y="1644"/>
                  </a:cubicBezTo>
                  <a:cubicBezTo>
                    <a:pt x="3477" y="1572"/>
                    <a:pt x="3477" y="1513"/>
                    <a:pt x="3466" y="1453"/>
                  </a:cubicBezTo>
                  <a:cubicBezTo>
                    <a:pt x="3418" y="1203"/>
                    <a:pt x="3335" y="965"/>
                    <a:pt x="3132" y="691"/>
                  </a:cubicBezTo>
                  <a:cubicBezTo>
                    <a:pt x="3108" y="632"/>
                    <a:pt x="3049" y="584"/>
                    <a:pt x="2989" y="513"/>
                  </a:cubicBezTo>
                  <a:cubicBezTo>
                    <a:pt x="2954" y="489"/>
                    <a:pt x="2918" y="453"/>
                    <a:pt x="2882" y="429"/>
                  </a:cubicBezTo>
                  <a:cubicBezTo>
                    <a:pt x="2870" y="405"/>
                    <a:pt x="2834" y="394"/>
                    <a:pt x="2823" y="382"/>
                  </a:cubicBezTo>
                  <a:lnTo>
                    <a:pt x="2763" y="334"/>
                  </a:lnTo>
                  <a:cubicBezTo>
                    <a:pt x="2692" y="275"/>
                    <a:pt x="2596" y="227"/>
                    <a:pt x="2525" y="191"/>
                  </a:cubicBezTo>
                  <a:cubicBezTo>
                    <a:pt x="2442" y="144"/>
                    <a:pt x="2358" y="120"/>
                    <a:pt x="2323" y="96"/>
                  </a:cubicBezTo>
                  <a:cubicBezTo>
                    <a:pt x="2162" y="30"/>
                    <a:pt x="2007" y="1"/>
                    <a:pt x="18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1211;p70"/>
            <p:cNvSpPr/>
            <p:nvPr/>
          </p:nvSpPr>
          <p:spPr>
            <a:xfrm>
              <a:off x="5604850" y="2765975"/>
              <a:ext cx="30975" cy="72025"/>
            </a:xfrm>
            <a:custGeom>
              <a:avLst/>
              <a:gdLst/>
              <a:ahLst/>
              <a:cxnLst/>
              <a:rect l="l" t="t" r="r" b="b"/>
              <a:pathLst>
                <a:path w="1239" h="2881" extrusionOk="0">
                  <a:moveTo>
                    <a:pt x="1174" y="1"/>
                  </a:moveTo>
                  <a:cubicBezTo>
                    <a:pt x="1152" y="1"/>
                    <a:pt x="1128" y="11"/>
                    <a:pt x="1120" y="11"/>
                  </a:cubicBezTo>
                  <a:cubicBezTo>
                    <a:pt x="1084" y="11"/>
                    <a:pt x="1072" y="23"/>
                    <a:pt x="1060" y="23"/>
                  </a:cubicBezTo>
                  <a:cubicBezTo>
                    <a:pt x="1025" y="95"/>
                    <a:pt x="1001" y="166"/>
                    <a:pt x="989" y="249"/>
                  </a:cubicBezTo>
                  <a:cubicBezTo>
                    <a:pt x="965" y="333"/>
                    <a:pt x="953" y="464"/>
                    <a:pt x="929" y="571"/>
                  </a:cubicBezTo>
                  <a:cubicBezTo>
                    <a:pt x="894" y="726"/>
                    <a:pt x="870" y="845"/>
                    <a:pt x="834" y="940"/>
                  </a:cubicBezTo>
                  <a:cubicBezTo>
                    <a:pt x="822" y="988"/>
                    <a:pt x="787" y="1166"/>
                    <a:pt x="751" y="1297"/>
                  </a:cubicBezTo>
                  <a:cubicBezTo>
                    <a:pt x="703" y="1476"/>
                    <a:pt x="644" y="1642"/>
                    <a:pt x="632" y="1702"/>
                  </a:cubicBezTo>
                  <a:cubicBezTo>
                    <a:pt x="596" y="1809"/>
                    <a:pt x="572" y="1988"/>
                    <a:pt x="536" y="2071"/>
                  </a:cubicBezTo>
                  <a:cubicBezTo>
                    <a:pt x="489" y="2238"/>
                    <a:pt x="465" y="2321"/>
                    <a:pt x="346" y="2428"/>
                  </a:cubicBezTo>
                  <a:cubicBezTo>
                    <a:pt x="298" y="2488"/>
                    <a:pt x="191" y="2595"/>
                    <a:pt x="155" y="2631"/>
                  </a:cubicBezTo>
                  <a:cubicBezTo>
                    <a:pt x="72" y="2666"/>
                    <a:pt x="36" y="2726"/>
                    <a:pt x="13" y="2809"/>
                  </a:cubicBezTo>
                  <a:cubicBezTo>
                    <a:pt x="13" y="2869"/>
                    <a:pt x="1" y="2881"/>
                    <a:pt x="60" y="2881"/>
                  </a:cubicBezTo>
                  <a:cubicBezTo>
                    <a:pt x="108" y="2881"/>
                    <a:pt x="155" y="2869"/>
                    <a:pt x="179" y="2833"/>
                  </a:cubicBezTo>
                  <a:lnTo>
                    <a:pt x="358" y="2654"/>
                  </a:lnTo>
                  <a:cubicBezTo>
                    <a:pt x="406" y="2595"/>
                    <a:pt x="465" y="2547"/>
                    <a:pt x="513" y="2488"/>
                  </a:cubicBezTo>
                  <a:cubicBezTo>
                    <a:pt x="572" y="2428"/>
                    <a:pt x="608" y="2357"/>
                    <a:pt x="632" y="2285"/>
                  </a:cubicBezTo>
                  <a:cubicBezTo>
                    <a:pt x="644" y="2226"/>
                    <a:pt x="691" y="2107"/>
                    <a:pt x="715" y="1988"/>
                  </a:cubicBezTo>
                  <a:cubicBezTo>
                    <a:pt x="763" y="1869"/>
                    <a:pt x="787" y="1738"/>
                    <a:pt x="822" y="1654"/>
                  </a:cubicBezTo>
                  <a:cubicBezTo>
                    <a:pt x="882" y="1511"/>
                    <a:pt x="965" y="1095"/>
                    <a:pt x="1013" y="940"/>
                  </a:cubicBezTo>
                  <a:cubicBezTo>
                    <a:pt x="1060" y="785"/>
                    <a:pt x="1084" y="440"/>
                    <a:pt x="1144" y="273"/>
                  </a:cubicBezTo>
                  <a:cubicBezTo>
                    <a:pt x="1168" y="249"/>
                    <a:pt x="1179" y="237"/>
                    <a:pt x="1191" y="202"/>
                  </a:cubicBezTo>
                  <a:cubicBezTo>
                    <a:pt x="1203" y="154"/>
                    <a:pt x="1239" y="35"/>
                    <a:pt x="1203" y="11"/>
                  </a:cubicBezTo>
                  <a:cubicBezTo>
                    <a:pt x="1195" y="3"/>
                    <a:pt x="1185" y="1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1212;p70"/>
            <p:cNvSpPr/>
            <p:nvPr/>
          </p:nvSpPr>
          <p:spPr>
            <a:xfrm>
              <a:off x="5494425" y="2747725"/>
              <a:ext cx="59850" cy="65300"/>
            </a:xfrm>
            <a:custGeom>
              <a:avLst/>
              <a:gdLst/>
              <a:ahLst/>
              <a:cxnLst/>
              <a:rect l="l" t="t" r="r" b="b"/>
              <a:pathLst>
                <a:path w="2394" h="2612" extrusionOk="0">
                  <a:moveTo>
                    <a:pt x="1089" y="189"/>
                  </a:moveTo>
                  <a:lnTo>
                    <a:pt x="1089" y="189"/>
                  </a:lnTo>
                  <a:cubicBezTo>
                    <a:pt x="1103" y="193"/>
                    <a:pt x="1117" y="198"/>
                    <a:pt x="1132" y="205"/>
                  </a:cubicBezTo>
                  <a:lnTo>
                    <a:pt x="1274" y="205"/>
                  </a:lnTo>
                  <a:cubicBezTo>
                    <a:pt x="1453" y="205"/>
                    <a:pt x="1632" y="265"/>
                    <a:pt x="1786" y="360"/>
                  </a:cubicBezTo>
                  <a:cubicBezTo>
                    <a:pt x="1905" y="455"/>
                    <a:pt x="2013" y="575"/>
                    <a:pt x="2072" y="706"/>
                  </a:cubicBezTo>
                  <a:cubicBezTo>
                    <a:pt x="2144" y="836"/>
                    <a:pt x="2167" y="991"/>
                    <a:pt x="2203" y="1134"/>
                  </a:cubicBezTo>
                  <a:cubicBezTo>
                    <a:pt x="2203" y="1170"/>
                    <a:pt x="2215" y="1194"/>
                    <a:pt x="2215" y="1241"/>
                  </a:cubicBezTo>
                  <a:cubicBezTo>
                    <a:pt x="2227" y="1289"/>
                    <a:pt x="2215" y="1337"/>
                    <a:pt x="2215" y="1396"/>
                  </a:cubicBezTo>
                  <a:lnTo>
                    <a:pt x="2215" y="1479"/>
                  </a:lnTo>
                  <a:cubicBezTo>
                    <a:pt x="2215" y="1515"/>
                    <a:pt x="2203" y="1539"/>
                    <a:pt x="2203" y="1575"/>
                  </a:cubicBezTo>
                  <a:cubicBezTo>
                    <a:pt x="2191" y="1598"/>
                    <a:pt x="2191" y="1646"/>
                    <a:pt x="2167" y="1670"/>
                  </a:cubicBezTo>
                  <a:cubicBezTo>
                    <a:pt x="2156" y="1706"/>
                    <a:pt x="2108" y="1825"/>
                    <a:pt x="2108" y="1825"/>
                  </a:cubicBezTo>
                  <a:cubicBezTo>
                    <a:pt x="2096" y="1837"/>
                    <a:pt x="2096" y="1849"/>
                    <a:pt x="2084" y="1872"/>
                  </a:cubicBezTo>
                  <a:lnTo>
                    <a:pt x="2036" y="1956"/>
                  </a:lnTo>
                  <a:cubicBezTo>
                    <a:pt x="2025" y="2003"/>
                    <a:pt x="1989" y="2015"/>
                    <a:pt x="1977" y="2051"/>
                  </a:cubicBezTo>
                  <a:cubicBezTo>
                    <a:pt x="1965" y="2075"/>
                    <a:pt x="1953" y="2110"/>
                    <a:pt x="1917" y="2122"/>
                  </a:cubicBezTo>
                  <a:cubicBezTo>
                    <a:pt x="1834" y="2206"/>
                    <a:pt x="1727" y="2265"/>
                    <a:pt x="1655" y="2301"/>
                  </a:cubicBezTo>
                  <a:cubicBezTo>
                    <a:pt x="1620" y="2313"/>
                    <a:pt x="1560" y="2349"/>
                    <a:pt x="1548" y="2349"/>
                  </a:cubicBezTo>
                  <a:cubicBezTo>
                    <a:pt x="1536" y="2349"/>
                    <a:pt x="1441" y="2360"/>
                    <a:pt x="1417" y="2372"/>
                  </a:cubicBezTo>
                  <a:cubicBezTo>
                    <a:pt x="1382" y="2396"/>
                    <a:pt x="1334" y="2396"/>
                    <a:pt x="1310" y="2396"/>
                  </a:cubicBezTo>
                  <a:cubicBezTo>
                    <a:pt x="1290" y="2400"/>
                    <a:pt x="1269" y="2402"/>
                    <a:pt x="1247" y="2402"/>
                  </a:cubicBezTo>
                  <a:cubicBezTo>
                    <a:pt x="1202" y="2402"/>
                    <a:pt x="1151" y="2396"/>
                    <a:pt x="1096" y="2396"/>
                  </a:cubicBezTo>
                  <a:cubicBezTo>
                    <a:pt x="1024" y="2372"/>
                    <a:pt x="953" y="2360"/>
                    <a:pt x="882" y="2337"/>
                  </a:cubicBezTo>
                  <a:cubicBezTo>
                    <a:pt x="846" y="2313"/>
                    <a:pt x="798" y="2301"/>
                    <a:pt x="774" y="2289"/>
                  </a:cubicBezTo>
                  <a:cubicBezTo>
                    <a:pt x="727" y="2277"/>
                    <a:pt x="703" y="2241"/>
                    <a:pt x="667" y="2230"/>
                  </a:cubicBezTo>
                  <a:cubicBezTo>
                    <a:pt x="608" y="2170"/>
                    <a:pt x="548" y="2134"/>
                    <a:pt x="501" y="2075"/>
                  </a:cubicBezTo>
                  <a:cubicBezTo>
                    <a:pt x="477" y="2051"/>
                    <a:pt x="441" y="2039"/>
                    <a:pt x="429" y="2003"/>
                  </a:cubicBezTo>
                  <a:cubicBezTo>
                    <a:pt x="417" y="1979"/>
                    <a:pt x="405" y="1956"/>
                    <a:pt x="381" y="1932"/>
                  </a:cubicBezTo>
                  <a:cubicBezTo>
                    <a:pt x="358" y="1884"/>
                    <a:pt x="322" y="1837"/>
                    <a:pt x="310" y="1801"/>
                  </a:cubicBezTo>
                  <a:cubicBezTo>
                    <a:pt x="262" y="1706"/>
                    <a:pt x="215" y="1587"/>
                    <a:pt x="203" y="1468"/>
                  </a:cubicBezTo>
                  <a:cubicBezTo>
                    <a:pt x="203" y="1444"/>
                    <a:pt x="191" y="1408"/>
                    <a:pt x="191" y="1384"/>
                  </a:cubicBezTo>
                  <a:lnTo>
                    <a:pt x="191" y="1277"/>
                  </a:lnTo>
                  <a:cubicBezTo>
                    <a:pt x="179" y="1206"/>
                    <a:pt x="203" y="1146"/>
                    <a:pt x="203" y="1063"/>
                  </a:cubicBezTo>
                  <a:cubicBezTo>
                    <a:pt x="251" y="801"/>
                    <a:pt x="417" y="551"/>
                    <a:pt x="584" y="432"/>
                  </a:cubicBezTo>
                  <a:cubicBezTo>
                    <a:pt x="632" y="384"/>
                    <a:pt x="679" y="372"/>
                    <a:pt x="739" y="336"/>
                  </a:cubicBezTo>
                  <a:cubicBezTo>
                    <a:pt x="751" y="325"/>
                    <a:pt x="786" y="313"/>
                    <a:pt x="810" y="289"/>
                  </a:cubicBezTo>
                  <a:cubicBezTo>
                    <a:pt x="846" y="277"/>
                    <a:pt x="893" y="265"/>
                    <a:pt x="917" y="253"/>
                  </a:cubicBezTo>
                  <a:cubicBezTo>
                    <a:pt x="965" y="253"/>
                    <a:pt x="1001" y="217"/>
                    <a:pt x="1024" y="217"/>
                  </a:cubicBezTo>
                  <a:cubicBezTo>
                    <a:pt x="1060" y="217"/>
                    <a:pt x="1072" y="205"/>
                    <a:pt x="1084" y="194"/>
                  </a:cubicBezTo>
                  <a:cubicBezTo>
                    <a:pt x="1086" y="192"/>
                    <a:pt x="1088" y="191"/>
                    <a:pt x="1089" y="189"/>
                  </a:cubicBezTo>
                  <a:close/>
                  <a:moveTo>
                    <a:pt x="1289" y="0"/>
                  </a:moveTo>
                  <a:cubicBezTo>
                    <a:pt x="1194" y="0"/>
                    <a:pt x="1108" y="21"/>
                    <a:pt x="1036" y="63"/>
                  </a:cubicBezTo>
                  <a:cubicBezTo>
                    <a:pt x="1024" y="71"/>
                    <a:pt x="1013" y="79"/>
                    <a:pt x="1003" y="86"/>
                  </a:cubicBezTo>
                  <a:lnTo>
                    <a:pt x="1003" y="86"/>
                  </a:lnTo>
                  <a:cubicBezTo>
                    <a:pt x="985" y="84"/>
                    <a:pt x="974" y="76"/>
                    <a:pt x="962" y="76"/>
                  </a:cubicBezTo>
                  <a:cubicBezTo>
                    <a:pt x="956" y="76"/>
                    <a:pt x="949" y="78"/>
                    <a:pt x="941" y="86"/>
                  </a:cubicBezTo>
                  <a:cubicBezTo>
                    <a:pt x="727" y="122"/>
                    <a:pt x="560" y="241"/>
                    <a:pt x="417" y="384"/>
                  </a:cubicBezTo>
                  <a:cubicBezTo>
                    <a:pt x="262" y="527"/>
                    <a:pt x="84" y="813"/>
                    <a:pt x="48" y="1098"/>
                  </a:cubicBezTo>
                  <a:cubicBezTo>
                    <a:pt x="0" y="1277"/>
                    <a:pt x="12" y="1456"/>
                    <a:pt x="48" y="1610"/>
                  </a:cubicBezTo>
                  <a:cubicBezTo>
                    <a:pt x="72" y="1694"/>
                    <a:pt x="84" y="1765"/>
                    <a:pt x="120" y="1837"/>
                  </a:cubicBezTo>
                  <a:cubicBezTo>
                    <a:pt x="131" y="1872"/>
                    <a:pt x="143" y="1908"/>
                    <a:pt x="167" y="1944"/>
                  </a:cubicBezTo>
                  <a:cubicBezTo>
                    <a:pt x="179" y="1968"/>
                    <a:pt x="203" y="2003"/>
                    <a:pt x="227" y="2027"/>
                  </a:cubicBezTo>
                  <a:cubicBezTo>
                    <a:pt x="239" y="2063"/>
                    <a:pt x="251" y="2110"/>
                    <a:pt x="298" y="2146"/>
                  </a:cubicBezTo>
                  <a:cubicBezTo>
                    <a:pt x="322" y="2170"/>
                    <a:pt x="346" y="2194"/>
                    <a:pt x="370" y="2230"/>
                  </a:cubicBezTo>
                  <a:lnTo>
                    <a:pt x="465" y="2313"/>
                  </a:lnTo>
                  <a:cubicBezTo>
                    <a:pt x="596" y="2420"/>
                    <a:pt x="774" y="2527"/>
                    <a:pt x="953" y="2563"/>
                  </a:cubicBezTo>
                  <a:cubicBezTo>
                    <a:pt x="1053" y="2598"/>
                    <a:pt x="1153" y="2612"/>
                    <a:pt x="1249" y="2612"/>
                  </a:cubicBezTo>
                  <a:cubicBezTo>
                    <a:pt x="1381" y="2612"/>
                    <a:pt x="1504" y="2585"/>
                    <a:pt x="1608" y="2551"/>
                  </a:cubicBezTo>
                  <a:cubicBezTo>
                    <a:pt x="1786" y="2491"/>
                    <a:pt x="1905" y="2408"/>
                    <a:pt x="1965" y="2360"/>
                  </a:cubicBezTo>
                  <a:cubicBezTo>
                    <a:pt x="2013" y="2313"/>
                    <a:pt x="2072" y="2265"/>
                    <a:pt x="2108" y="2194"/>
                  </a:cubicBezTo>
                  <a:cubicBezTo>
                    <a:pt x="2144" y="2170"/>
                    <a:pt x="2156" y="2122"/>
                    <a:pt x="2191" y="2087"/>
                  </a:cubicBezTo>
                  <a:cubicBezTo>
                    <a:pt x="2203" y="2051"/>
                    <a:pt x="2227" y="2015"/>
                    <a:pt x="2251" y="1968"/>
                  </a:cubicBezTo>
                  <a:cubicBezTo>
                    <a:pt x="2263" y="1944"/>
                    <a:pt x="2275" y="1896"/>
                    <a:pt x="2286" y="1849"/>
                  </a:cubicBezTo>
                  <a:cubicBezTo>
                    <a:pt x="2310" y="1813"/>
                    <a:pt x="2322" y="1777"/>
                    <a:pt x="2334" y="1729"/>
                  </a:cubicBezTo>
                  <a:cubicBezTo>
                    <a:pt x="2346" y="1658"/>
                    <a:pt x="2370" y="1587"/>
                    <a:pt x="2382" y="1527"/>
                  </a:cubicBezTo>
                  <a:cubicBezTo>
                    <a:pt x="2394" y="1313"/>
                    <a:pt x="2394" y="1134"/>
                    <a:pt x="2370" y="979"/>
                  </a:cubicBezTo>
                  <a:cubicBezTo>
                    <a:pt x="2322" y="813"/>
                    <a:pt x="2275" y="646"/>
                    <a:pt x="2144" y="467"/>
                  </a:cubicBezTo>
                  <a:cubicBezTo>
                    <a:pt x="2108" y="444"/>
                    <a:pt x="2084" y="396"/>
                    <a:pt x="2036" y="348"/>
                  </a:cubicBezTo>
                  <a:cubicBezTo>
                    <a:pt x="1989" y="325"/>
                    <a:pt x="1953" y="265"/>
                    <a:pt x="1894" y="229"/>
                  </a:cubicBezTo>
                  <a:cubicBezTo>
                    <a:pt x="1834" y="182"/>
                    <a:pt x="1775" y="158"/>
                    <a:pt x="1727" y="122"/>
                  </a:cubicBezTo>
                  <a:cubicBezTo>
                    <a:pt x="1679" y="110"/>
                    <a:pt x="1620" y="86"/>
                    <a:pt x="1596" y="63"/>
                  </a:cubicBezTo>
                  <a:cubicBezTo>
                    <a:pt x="1489" y="21"/>
                    <a:pt x="1385" y="0"/>
                    <a:pt x="12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1213;p70"/>
            <p:cNvSpPr/>
            <p:nvPr/>
          </p:nvSpPr>
          <p:spPr>
            <a:xfrm>
              <a:off x="5503350" y="2774725"/>
              <a:ext cx="37825" cy="10600"/>
            </a:xfrm>
            <a:custGeom>
              <a:avLst/>
              <a:gdLst/>
              <a:ahLst/>
              <a:cxnLst/>
              <a:rect l="l" t="t" r="r" b="b"/>
              <a:pathLst>
                <a:path w="1513" h="424" extrusionOk="0">
                  <a:moveTo>
                    <a:pt x="1325" y="0"/>
                  </a:moveTo>
                  <a:cubicBezTo>
                    <a:pt x="1167" y="0"/>
                    <a:pt x="913" y="48"/>
                    <a:pt x="679" y="126"/>
                  </a:cubicBezTo>
                  <a:lnTo>
                    <a:pt x="763" y="90"/>
                  </a:lnTo>
                  <a:lnTo>
                    <a:pt x="763" y="90"/>
                  </a:lnTo>
                  <a:cubicBezTo>
                    <a:pt x="417" y="185"/>
                    <a:pt x="1" y="423"/>
                    <a:pt x="405" y="423"/>
                  </a:cubicBezTo>
                  <a:cubicBezTo>
                    <a:pt x="775" y="423"/>
                    <a:pt x="1513" y="197"/>
                    <a:pt x="1477" y="42"/>
                  </a:cubicBezTo>
                  <a:cubicBezTo>
                    <a:pt x="1465" y="13"/>
                    <a:pt x="1408" y="0"/>
                    <a:pt x="1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1214;p70"/>
            <p:cNvSpPr/>
            <p:nvPr/>
          </p:nvSpPr>
          <p:spPr>
            <a:xfrm>
              <a:off x="5507825" y="2771950"/>
              <a:ext cx="34550" cy="15750"/>
            </a:xfrm>
            <a:custGeom>
              <a:avLst/>
              <a:gdLst/>
              <a:ahLst/>
              <a:cxnLst/>
              <a:rect l="l" t="t" r="r" b="b"/>
              <a:pathLst>
                <a:path w="1382" h="630" extrusionOk="0">
                  <a:moveTo>
                    <a:pt x="1032" y="204"/>
                  </a:moveTo>
                  <a:cubicBezTo>
                    <a:pt x="1039" y="204"/>
                    <a:pt x="1048" y="207"/>
                    <a:pt x="1060" y="213"/>
                  </a:cubicBezTo>
                  <a:cubicBezTo>
                    <a:pt x="1060" y="225"/>
                    <a:pt x="1036" y="225"/>
                    <a:pt x="1024" y="248"/>
                  </a:cubicBezTo>
                  <a:cubicBezTo>
                    <a:pt x="1000" y="260"/>
                    <a:pt x="977" y="272"/>
                    <a:pt x="965" y="272"/>
                  </a:cubicBezTo>
                  <a:cubicBezTo>
                    <a:pt x="953" y="284"/>
                    <a:pt x="953" y="284"/>
                    <a:pt x="941" y="284"/>
                  </a:cubicBezTo>
                  <a:cubicBezTo>
                    <a:pt x="905" y="284"/>
                    <a:pt x="893" y="308"/>
                    <a:pt x="869" y="308"/>
                  </a:cubicBezTo>
                  <a:lnTo>
                    <a:pt x="572" y="379"/>
                  </a:lnTo>
                  <a:cubicBezTo>
                    <a:pt x="548" y="379"/>
                    <a:pt x="524" y="391"/>
                    <a:pt x="488" y="391"/>
                  </a:cubicBezTo>
                  <a:cubicBezTo>
                    <a:pt x="477" y="403"/>
                    <a:pt x="441" y="403"/>
                    <a:pt x="429" y="403"/>
                  </a:cubicBezTo>
                  <a:lnTo>
                    <a:pt x="274" y="403"/>
                  </a:lnTo>
                  <a:cubicBezTo>
                    <a:pt x="262" y="391"/>
                    <a:pt x="262" y="379"/>
                    <a:pt x="262" y="379"/>
                  </a:cubicBezTo>
                  <a:cubicBezTo>
                    <a:pt x="286" y="344"/>
                    <a:pt x="357" y="320"/>
                    <a:pt x="405" y="320"/>
                  </a:cubicBezTo>
                  <a:lnTo>
                    <a:pt x="417" y="332"/>
                  </a:lnTo>
                  <a:cubicBezTo>
                    <a:pt x="417" y="344"/>
                    <a:pt x="429" y="344"/>
                    <a:pt x="441" y="344"/>
                  </a:cubicBezTo>
                  <a:cubicBezTo>
                    <a:pt x="488" y="344"/>
                    <a:pt x="596" y="344"/>
                    <a:pt x="596" y="296"/>
                  </a:cubicBezTo>
                  <a:cubicBezTo>
                    <a:pt x="600" y="284"/>
                    <a:pt x="598" y="271"/>
                    <a:pt x="594" y="258"/>
                  </a:cubicBezTo>
                  <a:lnTo>
                    <a:pt x="594" y="258"/>
                  </a:lnTo>
                  <a:cubicBezTo>
                    <a:pt x="605" y="262"/>
                    <a:pt x="617" y="264"/>
                    <a:pt x="629" y="264"/>
                  </a:cubicBezTo>
                  <a:cubicBezTo>
                    <a:pt x="638" y="264"/>
                    <a:pt x="646" y="263"/>
                    <a:pt x="655" y="260"/>
                  </a:cubicBezTo>
                  <a:cubicBezTo>
                    <a:pt x="715" y="248"/>
                    <a:pt x="786" y="225"/>
                    <a:pt x="858" y="213"/>
                  </a:cubicBezTo>
                  <a:lnTo>
                    <a:pt x="965" y="213"/>
                  </a:lnTo>
                  <a:cubicBezTo>
                    <a:pt x="965" y="219"/>
                    <a:pt x="968" y="222"/>
                    <a:pt x="975" y="222"/>
                  </a:cubicBezTo>
                  <a:cubicBezTo>
                    <a:pt x="983" y="222"/>
                    <a:pt x="994" y="219"/>
                    <a:pt x="1012" y="213"/>
                  </a:cubicBezTo>
                  <a:cubicBezTo>
                    <a:pt x="1018" y="207"/>
                    <a:pt x="1024" y="204"/>
                    <a:pt x="1032" y="204"/>
                  </a:cubicBezTo>
                  <a:close/>
                  <a:moveTo>
                    <a:pt x="1093" y="0"/>
                  </a:moveTo>
                  <a:cubicBezTo>
                    <a:pt x="1059" y="0"/>
                    <a:pt x="1021" y="3"/>
                    <a:pt x="977" y="10"/>
                  </a:cubicBezTo>
                  <a:cubicBezTo>
                    <a:pt x="953" y="10"/>
                    <a:pt x="917" y="22"/>
                    <a:pt x="893" y="22"/>
                  </a:cubicBezTo>
                  <a:cubicBezTo>
                    <a:pt x="858" y="22"/>
                    <a:pt x="846" y="34"/>
                    <a:pt x="822" y="34"/>
                  </a:cubicBezTo>
                  <a:cubicBezTo>
                    <a:pt x="774" y="46"/>
                    <a:pt x="727" y="46"/>
                    <a:pt x="703" y="46"/>
                  </a:cubicBezTo>
                  <a:cubicBezTo>
                    <a:pt x="685" y="44"/>
                    <a:pt x="669" y="42"/>
                    <a:pt x="653" y="42"/>
                  </a:cubicBezTo>
                  <a:cubicBezTo>
                    <a:pt x="592" y="42"/>
                    <a:pt x="543" y="63"/>
                    <a:pt x="524" y="129"/>
                  </a:cubicBezTo>
                  <a:cubicBezTo>
                    <a:pt x="510" y="151"/>
                    <a:pt x="499" y="173"/>
                    <a:pt x="505" y="192"/>
                  </a:cubicBezTo>
                  <a:lnTo>
                    <a:pt x="505" y="192"/>
                  </a:lnTo>
                  <a:cubicBezTo>
                    <a:pt x="431" y="199"/>
                    <a:pt x="388" y="196"/>
                    <a:pt x="262" y="248"/>
                  </a:cubicBezTo>
                  <a:cubicBezTo>
                    <a:pt x="203" y="272"/>
                    <a:pt x="131" y="308"/>
                    <a:pt x="84" y="344"/>
                  </a:cubicBezTo>
                  <a:cubicBezTo>
                    <a:pt x="48" y="391"/>
                    <a:pt x="12" y="427"/>
                    <a:pt x="0" y="463"/>
                  </a:cubicBezTo>
                  <a:lnTo>
                    <a:pt x="0" y="510"/>
                  </a:lnTo>
                  <a:cubicBezTo>
                    <a:pt x="0" y="522"/>
                    <a:pt x="0" y="546"/>
                    <a:pt x="12" y="558"/>
                  </a:cubicBezTo>
                  <a:cubicBezTo>
                    <a:pt x="24" y="570"/>
                    <a:pt x="48" y="582"/>
                    <a:pt x="72" y="606"/>
                  </a:cubicBezTo>
                  <a:cubicBezTo>
                    <a:pt x="119" y="618"/>
                    <a:pt x="191" y="629"/>
                    <a:pt x="262" y="629"/>
                  </a:cubicBezTo>
                  <a:cubicBezTo>
                    <a:pt x="286" y="629"/>
                    <a:pt x="369" y="618"/>
                    <a:pt x="477" y="606"/>
                  </a:cubicBezTo>
                  <a:cubicBezTo>
                    <a:pt x="536" y="582"/>
                    <a:pt x="607" y="570"/>
                    <a:pt x="667" y="558"/>
                  </a:cubicBezTo>
                  <a:cubicBezTo>
                    <a:pt x="762" y="522"/>
                    <a:pt x="846" y="510"/>
                    <a:pt x="905" y="499"/>
                  </a:cubicBezTo>
                  <a:cubicBezTo>
                    <a:pt x="941" y="487"/>
                    <a:pt x="965" y="463"/>
                    <a:pt x="1000" y="463"/>
                  </a:cubicBezTo>
                  <a:cubicBezTo>
                    <a:pt x="1012" y="451"/>
                    <a:pt x="1012" y="451"/>
                    <a:pt x="1024" y="451"/>
                  </a:cubicBezTo>
                  <a:cubicBezTo>
                    <a:pt x="1036" y="451"/>
                    <a:pt x="1060" y="439"/>
                    <a:pt x="1072" y="439"/>
                  </a:cubicBezTo>
                  <a:cubicBezTo>
                    <a:pt x="1131" y="403"/>
                    <a:pt x="1239" y="344"/>
                    <a:pt x="1298" y="308"/>
                  </a:cubicBezTo>
                  <a:cubicBezTo>
                    <a:pt x="1358" y="260"/>
                    <a:pt x="1369" y="213"/>
                    <a:pt x="1381" y="165"/>
                  </a:cubicBezTo>
                  <a:cubicBezTo>
                    <a:pt x="1381" y="153"/>
                    <a:pt x="1381" y="129"/>
                    <a:pt x="1369" y="106"/>
                  </a:cubicBezTo>
                  <a:cubicBezTo>
                    <a:pt x="1358" y="82"/>
                    <a:pt x="1358" y="82"/>
                    <a:pt x="1334" y="70"/>
                  </a:cubicBezTo>
                  <a:cubicBezTo>
                    <a:pt x="1322" y="46"/>
                    <a:pt x="1298" y="34"/>
                    <a:pt x="1262" y="22"/>
                  </a:cubicBezTo>
                  <a:cubicBezTo>
                    <a:pt x="1221" y="14"/>
                    <a:pt x="1169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2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6" presetClass="emph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 tmFilter="0, 0; .2, .5; .8, .5; 1, 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" dur="250" autoRev="1" fill="hold"/>
                                        <p:tgtEl>
                                          <p:spTgt spid="2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1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7" grpId="0" animBg="1"/>
      <p:bldP spid="26105" grpId="0" build="p"/>
      <p:bldP spid="2610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12" name="Google Shape;45512;p69"/>
          <p:cNvSpPr/>
          <p:nvPr/>
        </p:nvSpPr>
        <p:spPr>
          <a:xfrm flipH="1">
            <a:off x="3711658" y="761813"/>
            <a:ext cx="1207875" cy="1198278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3" name="Google Shape;45513;p69"/>
          <p:cNvSpPr/>
          <p:nvPr/>
        </p:nvSpPr>
        <p:spPr>
          <a:xfrm>
            <a:off x="582300" y="3077646"/>
            <a:ext cx="2143185" cy="1361829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rgbClr val="D8BE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3753971" y="3006802"/>
            <a:ext cx="1341854" cy="1352558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075830" y="856967"/>
            <a:ext cx="1660578" cy="1998143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145369" y="26204"/>
            <a:ext cx="1187744" cy="2954799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237635" y="1618114"/>
            <a:ext cx="3638880" cy="1907268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</a:t>
            </a:r>
            <a:r>
              <a:rPr lang="en-US" dirty="0" smtClean="0"/>
              <a:t>hank you!</a:t>
            </a:r>
            <a:endParaRPr dirty="0"/>
          </a:p>
        </p:txBody>
      </p:sp>
      <p:grpSp>
        <p:nvGrpSpPr>
          <p:cNvPr id="1278" name="Google Shape;50946;p70"/>
          <p:cNvGrpSpPr/>
          <p:nvPr/>
        </p:nvGrpSpPr>
        <p:grpSpPr>
          <a:xfrm>
            <a:off x="943975" y="2945299"/>
            <a:ext cx="1419833" cy="1203026"/>
            <a:chOff x="5000325" y="2665625"/>
            <a:chExt cx="636400" cy="559625"/>
          </a:xfrm>
        </p:grpSpPr>
        <p:sp>
          <p:nvSpPr>
            <p:cNvPr id="1279" name="Google Shape;50947;p70"/>
            <p:cNvSpPr/>
            <p:nvPr/>
          </p:nvSpPr>
          <p:spPr>
            <a:xfrm>
              <a:off x="5004775" y="2669800"/>
              <a:ext cx="629875" cy="549800"/>
            </a:xfrm>
            <a:custGeom>
              <a:avLst/>
              <a:gdLst/>
              <a:ahLst/>
              <a:cxnLst/>
              <a:rect l="l" t="t" r="r" b="b"/>
              <a:pathLst>
                <a:path w="25195" h="21992" extrusionOk="0">
                  <a:moveTo>
                    <a:pt x="20907" y="3226"/>
                  </a:moveTo>
                  <a:cubicBezTo>
                    <a:pt x="21030" y="3226"/>
                    <a:pt x="21151" y="3252"/>
                    <a:pt x="21265" y="3311"/>
                  </a:cubicBezTo>
                  <a:cubicBezTo>
                    <a:pt x="21920" y="3644"/>
                    <a:pt x="21956" y="4751"/>
                    <a:pt x="21480" y="5239"/>
                  </a:cubicBezTo>
                  <a:cubicBezTo>
                    <a:pt x="21298" y="5421"/>
                    <a:pt x="21025" y="5610"/>
                    <a:pt x="20751" y="5610"/>
                  </a:cubicBezTo>
                  <a:cubicBezTo>
                    <a:pt x="20684" y="5610"/>
                    <a:pt x="20617" y="5599"/>
                    <a:pt x="20551" y="5573"/>
                  </a:cubicBezTo>
                  <a:cubicBezTo>
                    <a:pt x="20491" y="5537"/>
                    <a:pt x="20432" y="5513"/>
                    <a:pt x="20384" y="5466"/>
                  </a:cubicBezTo>
                  <a:cubicBezTo>
                    <a:pt x="19944" y="5370"/>
                    <a:pt x="19575" y="4977"/>
                    <a:pt x="19610" y="4418"/>
                  </a:cubicBezTo>
                  <a:cubicBezTo>
                    <a:pt x="19650" y="3863"/>
                    <a:pt x="20299" y="3226"/>
                    <a:pt x="20907" y="3226"/>
                  </a:cubicBezTo>
                  <a:close/>
                  <a:moveTo>
                    <a:pt x="19658" y="1"/>
                  </a:moveTo>
                  <a:cubicBezTo>
                    <a:pt x="19467" y="1"/>
                    <a:pt x="19265" y="36"/>
                    <a:pt x="19086" y="108"/>
                  </a:cubicBezTo>
                  <a:cubicBezTo>
                    <a:pt x="18729" y="239"/>
                    <a:pt x="18420" y="489"/>
                    <a:pt x="18193" y="822"/>
                  </a:cubicBezTo>
                  <a:cubicBezTo>
                    <a:pt x="18098" y="965"/>
                    <a:pt x="18003" y="1132"/>
                    <a:pt x="17920" y="1322"/>
                  </a:cubicBezTo>
                  <a:cubicBezTo>
                    <a:pt x="17872" y="1417"/>
                    <a:pt x="17836" y="1501"/>
                    <a:pt x="17801" y="1596"/>
                  </a:cubicBezTo>
                  <a:lnTo>
                    <a:pt x="17693" y="1858"/>
                  </a:lnTo>
                  <a:lnTo>
                    <a:pt x="17455" y="1918"/>
                  </a:lnTo>
                  <a:cubicBezTo>
                    <a:pt x="17384" y="1941"/>
                    <a:pt x="17289" y="1965"/>
                    <a:pt x="17217" y="1977"/>
                  </a:cubicBezTo>
                  <a:cubicBezTo>
                    <a:pt x="16860" y="2084"/>
                    <a:pt x="16586" y="2191"/>
                    <a:pt x="16336" y="2334"/>
                  </a:cubicBezTo>
                  <a:cubicBezTo>
                    <a:pt x="16015" y="2513"/>
                    <a:pt x="15741" y="2727"/>
                    <a:pt x="15538" y="2977"/>
                  </a:cubicBezTo>
                  <a:cubicBezTo>
                    <a:pt x="15479" y="3049"/>
                    <a:pt x="15419" y="3120"/>
                    <a:pt x="15372" y="3203"/>
                  </a:cubicBezTo>
                  <a:cubicBezTo>
                    <a:pt x="15324" y="3263"/>
                    <a:pt x="15300" y="3334"/>
                    <a:pt x="15253" y="3394"/>
                  </a:cubicBezTo>
                  <a:lnTo>
                    <a:pt x="15217" y="3442"/>
                  </a:lnTo>
                  <a:cubicBezTo>
                    <a:pt x="15145" y="3572"/>
                    <a:pt x="15038" y="3739"/>
                    <a:pt x="14860" y="3870"/>
                  </a:cubicBezTo>
                  <a:cubicBezTo>
                    <a:pt x="14717" y="3989"/>
                    <a:pt x="14538" y="4061"/>
                    <a:pt x="14360" y="4156"/>
                  </a:cubicBezTo>
                  <a:cubicBezTo>
                    <a:pt x="14181" y="4239"/>
                    <a:pt x="14002" y="4311"/>
                    <a:pt x="13848" y="4454"/>
                  </a:cubicBezTo>
                  <a:cubicBezTo>
                    <a:pt x="13776" y="4513"/>
                    <a:pt x="13705" y="4585"/>
                    <a:pt x="13645" y="4656"/>
                  </a:cubicBezTo>
                  <a:cubicBezTo>
                    <a:pt x="13586" y="4727"/>
                    <a:pt x="13538" y="4811"/>
                    <a:pt x="13490" y="4870"/>
                  </a:cubicBezTo>
                  <a:lnTo>
                    <a:pt x="13467" y="4894"/>
                  </a:lnTo>
                  <a:cubicBezTo>
                    <a:pt x="13360" y="5061"/>
                    <a:pt x="13229" y="5251"/>
                    <a:pt x="13050" y="5323"/>
                  </a:cubicBezTo>
                  <a:cubicBezTo>
                    <a:pt x="12943" y="5370"/>
                    <a:pt x="12836" y="5370"/>
                    <a:pt x="12752" y="5382"/>
                  </a:cubicBezTo>
                  <a:lnTo>
                    <a:pt x="12693" y="5382"/>
                  </a:lnTo>
                  <a:cubicBezTo>
                    <a:pt x="12598" y="5382"/>
                    <a:pt x="12526" y="5382"/>
                    <a:pt x="12443" y="5406"/>
                  </a:cubicBezTo>
                  <a:cubicBezTo>
                    <a:pt x="12217" y="5442"/>
                    <a:pt x="12038" y="5585"/>
                    <a:pt x="11883" y="5716"/>
                  </a:cubicBezTo>
                  <a:cubicBezTo>
                    <a:pt x="11883" y="5716"/>
                    <a:pt x="11812" y="5775"/>
                    <a:pt x="11788" y="5799"/>
                  </a:cubicBezTo>
                  <a:cubicBezTo>
                    <a:pt x="11645" y="5918"/>
                    <a:pt x="11526" y="6025"/>
                    <a:pt x="11371" y="6097"/>
                  </a:cubicBezTo>
                  <a:cubicBezTo>
                    <a:pt x="11169" y="6204"/>
                    <a:pt x="10966" y="6275"/>
                    <a:pt x="10752" y="6335"/>
                  </a:cubicBezTo>
                  <a:lnTo>
                    <a:pt x="9490" y="6740"/>
                  </a:lnTo>
                  <a:lnTo>
                    <a:pt x="9430" y="6668"/>
                  </a:lnTo>
                  <a:lnTo>
                    <a:pt x="9419" y="6656"/>
                  </a:lnTo>
                  <a:lnTo>
                    <a:pt x="9323" y="6561"/>
                  </a:lnTo>
                  <a:cubicBezTo>
                    <a:pt x="9264" y="6501"/>
                    <a:pt x="9192" y="6454"/>
                    <a:pt x="9133" y="6418"/>
                  </a:cubicBezTo>
                  <a:cubicBezTo>
                    <a:pt x="9002" y="6323"/>
                    <a:pt x="8835" y="6263"/>
                    <a:pt x="8668" y="6251"/>
                  </a:cubicBezTo>
                  <a:cubicBezTo>
                    <a:pt x="8609" y="6239"/>
                    <a:pt x="8549" y="6239"/>
                    <a:pt x="8490" y="6239"/>
                  </a:cubicBezTo>
                  <a:cubicBezTo>
                    <a:pt x="8371" y="6239"/>
                    <a:pt x="8276" y="6251"/>
                    <a:pt x="8168" y="6275"/>
                  </a:cubicBezTo>
                  <a:cubicBezTo>
                    <a:pt x="8097" y="6311"/>
                    <a:pt x="8002" y="6335"/>
                    <a:pt x="7942" y="6382"/>
                  </a:cubicBezTo>
                  <a:cubicBezTo>
                    <a:pt x="7942" y="6382"/>
                    <a:pt x="7883" y="6418"/>
                    <a:pt x="7871" y="6430"/>
                  </a:cubicBezTo>
                  <a:cubicBezTo>
                    <a:pt x="7823" y="6454"/>
                    <a:pt x="7764" y="6490"/>
                    <a:pt x="7716" y="6513"/>
                  </a:cubicBezTo>
                  <a:cubicBezTo>
                    <a:pt x="7645" y="6561"/>
                    <a:pt x="7573" y="6609"/>
                    <a:pt x="7502" y="6632"/>
                  </a:cubicBezTo>
                  <a:cubicBezTo>
                    <a:pt x="7418" y="6668"/>
                    <a:pt x="7347" y="6692"/>
                    <a:pt x="7240" y="6716"/>
                  </a:cubicBezTo>
                  <a:lnTo>
                    <a:pt x="7025" y="6751"/>
                  </a:lnTo>
                  <a:cubicBezTo>
                    <a:pt x="6930" y="6775"/>
                    <a:pt x="6823" y="6787"/>
                    <a:pt x="6740" y="6811"/>
                  </a:cubicBezTo>
                  <a:cubicBezTo>
                    <a:pt x="6406" y="6894"/>
                    <a:pt x="6073" y="6990"/>
                    <a:pt x="5740" y="7109"/>
                  </a:cubicBezTo>
                  <a:cubicBezTo>
                    <a:pt x="5382" y="7252"/>
                    <a:pt x="4978" y="7430"/>
                    <a:pt x="4525" y="7668"/>
                  </a:cubicBezTo>
                  <a:cubicBezTo>
                    <a:pt x="4323" y="7763"/>
                    <a:pt x="3644" y="8109"/>
                    <a:pt x="3644" y="8109"/>
                  </a:cubicBezTo>
                  <a:cubicBezTo>
                    <a:pt x="3549" y="8156"/>
                    <a:pt x="3454" y="8216"/>
                    <a:pt x="3358" y="8275"/>
                  </a:cubicBezTo>
                  <a:cubicBezTo>
                    <a:pt x="3049" y="8466"/>
                    <a:pt x="2799" y="8740"/>
                    <a:pt x="2537" y="8990"/>
                  </a:cubicBezTo>
                  <a:lnTo>
                    <a:pt x="2406" y="9121"/>
                  </a:lnTo>
                  <a:cubicBezTo>
                    <a:pt x="2275" y="9252"/>
                    <a:pt x="2120" y="9407"/>
                    <a:pt x="1941" y="9538"/>
                  </a:cubicBezTo>
                  <a:cubicBezTo>
                    <a:pt x="1906" y="9573"/>
                    <a:pt x="1870" y="9597"/>
                    <a:pt x="1822" y="9633"/>
                  </a:cubicBezTo>
                  <a:cubicBezTo>
                    <a:pt x="1799" y="9645"/>
                    <a:pt x="1787" y="9657"/>
                    <a:pt x="1751" y="9668"/>
                  </a:cubicBezTo>
                  <a:cubicBezTo>
                    <a:pt x="1739" y="9692"/>
                    <a:pt x="1727" y="9704"/>
                    <a:pt x="1691" y="9704"/>
                  </a:cubicBezTo>
                  <a:cubicBezTo>
                    <a:pt x="1620" y="9764"/>
                    <a:pt x="1549" y="9823"/>
                    <a:pt x="1453" y="9895"/>
                  </a:cubicBezTo>
                  <a:cubicBezTo>
                    <a:pt x="1394" y="9954"/>
                    <a:pt x="1322" y="10014"/>
                    <a:pt x="1263" y="10085"/>
                  </a:cubicBezTo>
                  <a:cubicBezTo>
                    <a:pt x="1191" y="10169"/>
                    <a:pt x="1108" y="10240"/>
                    <a:pt x="1025" y="10311"/>
                  </a:cubicBezTo>
                  <a:cubicBezTo>
                    <a:pt x="953" y="10383"/>
                    <a:pt x="870" y="10430"/>
                    <a:pt x="787" y="10490"/>
                  </a:cubicBezTo>
                  <a:lnTo>
                    <a:pt x="560" y="10669"/>
                  </a:lnTo>
                  <a:cubicBezTo>
                    <a:pt x="417" y="10800"/>
                    <a:pt x="310" y="10966"/>
                    <a:pt x="239" y="11133"/>
                  </a:cubicBezTo>
                  <a:cubicBezTo>
                    <a:pt x="179" y="11264"/>
                    <a:pt x="144" y="11419"/>
                    <a:pt x="144" y="11562"/>
                  </a:cubicBezTo>
                  <a:lnTo>
                    <a:pt x="144" y="11681"/>
                  </a:lnTo>
                  <a:cubicBezTo>
                    <a:pt x="155" y="11859"/>
                    <a:pt x="239" y="12026"/>
                    <a:pt x="334" y="12169"/>
                  </a:cubicBezTo>
                  <a:cubicBezTo>
                    <a:pt x="441" y="12324"/>
                    <a:pt x="572" y="12431"/>
                    <a:pt x="739" y="12514"/>
                  </a:cubicBezTo>
                  <a:cubicBezTo>
                    <a:pt x="810" y="12562"/>
                    <a:pt x="906" y="12586"/>
                    <a:pt x="977" y="12609"/>
                  </a:cubicBezTo>
                  <a:cubicBezTo>
                    <a:pt x="1048" y="12621"/>
                    <a:pt x="1132" y="12621"/>
                    <a:pt x="1227" y="12621"/>
                  </a:cubicBezTo>
                  <a:lnTo>
                    <a:pt x="1310" y="12621"/>
                  </a:lnTo>
                  <a:lnTo>
                    <a:pt x="1513" y="12609"/>
                  </a:lnTo>
                  <a:lnTo>
                    <a:pt x="1501" y="12705"/>
                  </a:lnTo>
                  <a:cubicBezTo>
                    <a:pt x="1501" y="12764"/>
                    <a:pt x="1489" y="12824"/>
                    <a:pt x="1489" y="12871"/>
                  </a:cubicBezTo>
                  <a:lnTo>
                    <a:pt x="1489" y="12931"/>
                  </a:lnTo>
                  <a:lnTo>
                    <a:pt x="1489" y="12943"/>
                  </a:lnTo>
                  <a:lnTo>
                    <a:pt x="1453" y="13038"/>
                  </a:lnTo>
                  <a:cubicBezTo>
                    <a:pt x="1429" y="13097"/>
                    <a:pt x="1406" y="13157"/>
                    <a:pt x="1382" y="13217"/>
                  </a:cubicBezTo>
                  <a:cubicBezTo>
                    <a:pt x="1370" y="13240"/>
                    <a:pt x="1346" y="13288"/>
                    <a:pt x="1346" y="13324"/>
                  </a:cubicBezTo>
                  <a:lnTo>
                    <a:pt x="1322" y="13419"/>
                  </a:lnTo>
                  <a:cubicBezTo>
                    <a:pt x="1310" y="13478"/>
                    <a:pt x="1275" y="13574"/>
                    <a:pt x="1227" y="13633"/>
                  </a:cubicBezTo>
                  <a:cubicBezTo>
                    <a:pt x="1203" y="13657"/>
                    <a:pt x="1168" y="13705"/>
                    <a:pt x="1132" y="13740"/>
                  </a:cubicBezTo>
                  <a:lnTo>
                    <a:pt x="1108" y="13752"/>
                  </a:lnTo>
                  <a:lnTo>
                    <a:pt x="1096" y="13752"/>
                  </a:lnTo>
                  <a:cubicBezTo>
                    <a:pt x="1037" y="13764"/>
                    <a:pt x="989" y="13800"/>
                    <a:pt x="965" y="13824"/>
                  </a:cubicBezTo>
                  <a:cubicBezTo>
                    <a:pt x="929" y="13836"/>
                    <a:pt x="917" y="13859"/>
                    <a:pt x="906" y="13871"/>
                  </a:cubicBezTo>
                  <a:lnTo>
                    <a:pt x="906" y="13895"/>
                  </a:lnTo>
                  <a:lnTo>
                    <a:pt x="858" y="13931"/>
                  </a:lnTo>
                  <a:cubicBezTo>
                    <a:pt x="810" y="13979"/>
                    <a:pt x="775" y="14002"/>
                    <a:pt x="727" y="14062"/>
                  </a:cubicBezTo>
                  <a:cubicBezTo>
                    <a:pt x="536" y="14300"/>
                    <a:pt x="394" y="14550"/>
                    <a:pt x="298" y="14776"/>
                  </a:cubicBezTo>
                  <a:cubicBezTo>
                    <a:pt x="155" y="15074"/>
                    <a:pt x="84" y="15312"/>
                    <a:pt x="36" y="15538"/>
                  </a:cubicBezTo>
                  <a:cubicBezTo>
                    <a:pt x="13" y="15669"/>
                    <a:pt x="1" y="15824"/>
                    <a:pt x="1" y="15955"/>
                  </a:cubicBezTo>
                  <a:cubicBezTo>
                    <a:pt x="1" y="16074"/>
                    <a:pt x="13" y="16181"/>
                    <a:pt x="25" y="16300"/>
                  </a:cubicBezTo>
                  <a:cubicBezTo>
                    <a:pt x="60" y="16515"/>
                    <a:pt x="120" y="16741"/>
                    <a:pt x="215" y="17015"/>
                  </a:cubicBezTo>
                  <a:cubicBezTo>
                    <a:pt x="298" y="17217"/>
                    <a:pt x="394" y="17443"/>
                    <a:pt x="536" y="17669"/>
                  </a:cubicBezTo>
                  <a:cubicBezTo>
                    <a:pt x="560" y="17729"/>
                    <a:pt x="608" y="17765"/>
                    <a:pt x="632" y="17800"/>
                  </a:cubicBezTo>
                  <a:cubicBezTo>
                    <a:pt x="667" y="17824"/>
                    <a:pt x="691" y="17860"/>
                    <a:pt x="727" y="17872"/>
                  </a:cubicBezTo>
                  <a:lnTo>
                    <a:pt x="775" y="17919"/>
                  </a:lnTo>
                  <a:lnTo>
                    <a:pt x="870" y="18027"/>
                  </a:lnTo>
                  <a:cubicBezTo>
                    <a:pt x="917" y="18062"/>
                    <a:pt x="977" y="18110"/>
                    <a:pt x="1025" y="18158"/>
                  </a:cubicBezTo>
                  <a:cubicBezTo>
                    <a:pt x="1084" y="18229"/>
                    <a:pt x="1156" y="18324"/>
                    <a:pt x="1251" y="18467"/>
                  </a:cubicBezTo>
                  <a:cubicBezTo>
                    <a:pt x="1310" y="18574"/>
                    <a:pt x="1406" y="18741"/>
                    <a:pt x="1525" y="18896"/>
                  </a:cubicBezTo>
                  <a:cubicBezTo>
                    <a:pt x="1763" y="19217"/>
                    <a:pt x="2084" y="19551"/>
                    <a:pt x="2453" y="19872"/>
                  </a:cubicBezTo>
                  <a:cubicBezTo>
                    <a:pt x="2620" y="20003"/>
                    <a:pt x="2834" y="20182"/>
                    <a:pt x="3096" y="20360"/>
                  </a:cubicBezTo>
                  <a:cubicBezTo>
                    <a:pt x="3334" y="20527"/>
                    <a:pt x="3584" y="20670"/>
                    <a:pt x="3870" y="20789"/>
                  </a:cubicBezTo>
                  <a:cubicBezTo>
                    <a:pt x="4430" y="21039"/>
                    <a:pt x="5037" y="21182"/>
                    <a:pt x="5632" y="21182"/>
                  </a:cubicBezTo>
                  <a:lnTo>
                    <a:pt x="5787" y="21182"/>
                  </a:lnTo>
                  <a:cubicBezTo>
                    <a:pt x="5930" y="21182"/>
                    <a:pt x="6097" y="21146"/>
                    <a:pt x="6263" y="21134"/>
                  </a:cubicBezTo>
                  <a:lnTo>
                    <a:pt x="6859" y="21063"/>
                  </a:lnTo>
                  <a:cubicBezTo>
                    <a:pt x="7287" y="21015"/>
                    <a:pt x="7633" y="20979"/>
                    <a:pt x="7954" y="20967"/>
                  </a:cubicBezTo>
                  <a:cubicBezTo>
                    <a:pt x="8216" y="20956"/>
                    <a:pt x="8454" y="20956"/>
                    <a:pt x="8692" y="20956"/>
                  </a:cubicBezTo>
                  <a:cubicBezTo>
                    <a:pt x="9252" y="20956"/>
                    <a:pt x="9764" y="21003"/>
                    <a:pt x="10240" y="21087"/>
                  </a:cubicBezTo>
                  <a:cubicBezTo>
                    <a:pt x="10359" y="21098"/>
                    <a:pt x="10478" y="21134"/>
                    <a:pt x="10573" y="21158"/>
                  </a:cubicBezTo>
                  <a:cubicBezTo>
                    <a:pt x="10657" y="21182"/>
                    <a:pt x="11026" y="21265"/>
                    <a:pt x="11085" y="21265"/>
                  </a:cubicBezTo>
                  <a:cubicBezTo>
                    <a:pt x="11085" y="21265"/>
                    <a:pt x="11871" y="21384"/>
                    <a:pt x="11943" y="21384"/>
                  </a:cubicBezTo>
                  <a:cubicBezTo>
                    <a:pt x="12145" y="21420"/>
                    <a:pt x="12336" y="21444"/>
                    <a:pt x="12514" y="21491"/>
                  </a:cubicBezTo>
                  <a:cubicBezTo>
                    <a:pt x="12883" y="21575"/>
                    <a:pt x="13252" y="21694"/>
                    <a:pt x="13610" y="21837"/>
                  </a:cubicBezTo>
                  <a:cubicBezTo>
                    <a:pt x="13657" y="21849"/>
                    <a:pt x="13693" y="21860"/>
                    <a:pt x="13729" y="21872"/>
                  </a:cubicBezTo>
                  <a:cubicBezTo>
                    <a:pt x="13871" y="21932"/>
                    <a:pt x="14002" y="21980"/>
                    <a:pt x="14169" y="21991"/>
                  </a:cubicBezTo>
                  <a:lnTo>
                    <a:pt x="14181" y="21991"/>
                  </a:lnTo>
                  <a:cubicBezTo>
                    <a:pt x="14205" y="21991"/>
                    <a:pt x="14229" y="21991"/>
                    <a:pt x="14241" y="21980"/>
                  </a:cubicBezTo>
                  <a:cubicBezTo>
                    <a:pt x="14252" y="21980"/>
                    <a:pt x="14264" y="21980"/>
                    <a:pt x="14288" y="21968"/>
                  </a:cubicBezTo>
                  <a:lnTo>
                    <a:pt x="14312" y="21968"/>
                  </a:lnTo>
                  <a:lnTo>
                    <a:pt x="14312" y="21956"/>
                  </a:lnTo>
                  <a:lnTo>
                    <a:pt x="14312" y="21932"/>
                  </a:lnTo>
                  <a:cubicBezTo>
                    <a:pt x="14312" y="21920"/>
                    <a:pt x="14312" y="21896"/>
                    <a:pt x="14300" y="21860"/>
                  </a:cubicBezTo>
                  <a:lnTo>
                    <a:pt x="14300" y="21837"/>
                  </a:lnTo>
                  <a:lnTo>
                    <a:pt x="14300" y="21813"/>
                  </a:lnTo>
                  <a:cubicBezTo>
                    <a:pt x="14300" y="21801"/>
                    <a:pt x="14300" y="21801"/>
                    <a:pt x="14288" y="21789"/>
                  </a:cubicBezTo>
                  <a:cubicBezTo>
                    <a:pt x="14276" y="21753"/>
                    <a:pt x="14276" y="21741"/>
                    <a:pt x="14252" y="21729"/>
                  </a:cubicBezTo>
                  <a:cubicBezTo>
                    <a:pt x="14241" y="21682"/>
                    <a:pt x="14217" y="21634"/>
                    <a:pt x="14181" y="21610"/>
                  </a:cubicBezTo>
                  <a:cubicBezTo>
                    <a:pt x="14145" y="21563"/>
                    <a:pt x="14122" y="21539"/>
                    <a:pt x="14098" y="21503"/>
                  </a:cubicBezTo>
                  <a:lnTo>
                    <a:pt x="14050" y="21456"/>
                  </a:lnTo>
                  <a:lnTo>
                    <a:pt x="14038" y="21444"/>
                  </a:lnTo>
                  <a:cubicBezTo>
                    <a:pt x="14014" y="21444"/>
                    <a:pt x="14014" y="21444"/>
                    <a:pt x="14014" y="21432"/>
                  </a:cubicBezTo>
                  <a:lnTo>
                    <a:pt x="14002" y="21432"/>
                  </a:lnTo>
                  <a:lnTo>
                    <a:pt x="13871" y="21360"/>
                  </a:lnTo>
                  <a:lnTo>
                    <a:pt x="13979" y="21265"/>
                  </a:lnTo>
                  <a:cubicBezTo>
                    <a:pt x="13991" y="21253"/>
                    <a:pt x="14002" y="21253"/>
                    <a:pt x="14002" y="21241"/>
                  </a:cubicBezTo>
                  <a:lnTo>
                    <a:pt x="14050" y="21194"/>
                  </a:lnTo>
                  <a:lnTo>
                    <a:pt x="14110" y="21134"/>
                  </a:lnTo>
                  <a:cubicBezTo>
                    <a:pt x="14181" y="21063"/>
                    <a:pt x="14276" y="20967"/>
                    <a:pt x="14372" y="20920"/>
                  </a:cubicBezTo>
                  <a:cubicBezTo>
                    <a:pt x="14467" y="20896"/>
                    <a:pt x="14550" y="20884"/>
                    <a:pt x="14693" y="20884"/>
                  </a:cubicBezTo>
                  <a:lnTo>
                    <a:pt x="14705" y="20884"/>
                  </a:lnTo>
                  <a:cubicBezTo>
                    <a:pt x="14824" y="20884"/>
                    <a:pt x="14931" y="20884"/>
                    <a:pt x="15026" y="20896"/>
                  </a:cubicBezTo>
                  <a:cubicBezTo>
                    <a:pt x="15491" y="20920"/>
                    <a:pt x="15896" y="21003"/>
                    <a:pt x="16217" y="21134"/>
                  </a:cubicBezTo>
                  <a:cubicBezTo>
                    <a:pt x="16384" y="21194"/>
                    <a:pt x="16538" y="21277"/>
                    <a:pt x="16669" y="21372"/>
                  </a:cubicBezTo>
                  <a:lnTo>
                    <a:pt x="16848" y="21503"/>
                  </a:lnTo>
                  <a:cubicBezTo>
                    <a:pt x="16872" y="21539"/>
                    <a:pt x="16919" y="21563"/>
                    <a:pt x="16955" y="21599"/>
                  </a:cubicBezTo>
                  <a:cubicBezTo>
                    <a:pt x="16967" y="21610"/>
                    <a:pt x="17015" y="21634"/>
                    <a:pt x="17015" y="21634"/>
                  </a:cubicBezTo>
                  <a:cubicBezTo>
                    <a:pt x="17110" y="21729"/>
                    <a:pt x="17205" y="21777"/>
                    <a:pt x="17277" y="21789"/>
                  </a:cubicBezTo>
                  <a:cubicBezTo>
                    <a:pt x="17312" y="21801"/>
                    <a:pt x="17336" y="21801"/>
                    <a:pt x="17372" y="21801"/>
                  </a:cubicBezTo>
                  <a:lnTo>
                    <a:pt x="17396" y="21801"/>
                  </a:lnTo>
                  <a:cubicBezTo>
                    <a:pt x="17431" y="21801"/>
                    <a:pt x="17467" y="21789"/>
                    <a:pt x="17503" y="21777"/>
                  </a:cubicBezTo>
                  <a:cubicBezTo>
                    <a:pt x="17503" y="21777"/>
                    <a:pt x="17515" y="21777"/>
                    <a:pt x="17515" y="21753"/>
                  </a:cubicBezTo>
                  <a:lnTo>
                    <a:pt x="17515" y="21741"/>
                  </a:lnTo>
                  <a:lnTo>
                    <a:pt x="17515" y="21729"/>
                  </a:lnTo>
                  <a:cubicBezTo>
                    <a:pt x="17515" y="21718"/>
                    <a:pt x="17515" y="21694"/>
                    <a:pt x="17527" y="21682"/>
                  </a:cubicBezTo>
                  <a:cubicBezTo>
                    <a:pt x="17527" y="21658"/>
                    <a:pt x="17551" y="21634"/>
                    <a:pt x="17551" y="21622"/>
                  </a:cubicBezTo>
                  <a:cubicBezTo>
                    <a:pt x="17551" y="21575"/>
                    <a:pt x="17527" y="21515"/>
                    <a:pt x="17515" y="21456"/>
                  </a:cubicBezTo>
                  <a:cubicBezTo>
                    <a:pt x="17491" y="21372"/>
                    <a:pt x="17431" y="21277"/>
                    <a:pt x="17336" y="21194"/>
                  </a:cubicBezTo>
                  <a:cubicBezTo>
                    <a:pt x="17265" y="21122"/>
                    <a:pt x="17193" y="21063"/>
                    <a:pt x="17086" y="21003"/>
                  </a:cubicBezTo>
                  <a:lnTo>
                    <a:pt x="16824" y="20837"/>
                  </a:lnTo>
                  <a:cubicBezTo>
                    <a:pt x="16527" y="20646"/>
                    <a:pt x="16169" y="20420"/>
                    <a:pt x="15800" y="20253"/>
                  </a:cubicBezTo>
                  <a:cubicBezTo>
                    <a:pt x="15431" y="20086"/>
                    <a:pt x="15086" y="20003"/>
                    <a:pt x="14764" y="19991"/>
                  </a:cubicBezTo>
                  <a:lnTo>
                    <a:pt x="14622" y="19991"/>
                  </a:lnTo>
                  <a:cubicBezTo>
                    <a:pt x="14491" y="19991"/>
                    <a:pt x="14360" y="20003"/>
                    <a:pt x="14264" y="20015"/>
                  </a:cubicBezTo>
                  <a:lnTo>
                    <a:pt x="13931" y="20063"/>
                  </a:lnTo>
                  <a:lnTo>
                    <a:pt x="13407" y="20075"/>
                  </a:lnTo>
                  <a:cubicBezTo>
                    <a:pt x="13407" y="20075"/>
                    <a:pt x="12514" y="20051"/>
                    <a:pt x="12395" y="20027"/>
                  </a:cubicBezTo>
                  <a:cubicBezTo>
                    <a:pt x="12300" y="20027"/>
                    <a:pt x="12228" y="20015"/>
                    <a:pt x="12157" y="20003"/>
                  </a:cubicBezTo>
                  <a:cubicBezTo>
                    <a:pt x="12086" y="19991"/>
                    <a:pt x="12038" y="19991"/>
                    <a:pt x="12002" y="19967"/>
                  </a:cubicBezTo>
                  <a:lnTo>
                    <a:pt x="11990" y="19967"/>
                  </a:lnTo>
                  <a:cubicBezTo>
                    <a:pt x="11978" y="19967"/>
                    <a:pt x="11966" y="19955"/>
                    <a:pt x="11955" y="19955"/>
                  </a:cubicBezTo>
                  <a:lnTo>
                    <a:pt x="11907" y="19908"/>
                  </a:lnTo>
                  <a:lnTo>
                    <a:pt x="11895" y="19872"/>
                  </a:lnTo>
                  <a:lnTo>
                    <a:pt x="11907" y="19824"/>
                  </a:lnTo>
                  <a:lnTo>
                    <a:pt x="11919" y="19789"/>
                  </a:lnTo>
                  <a:lnTo>
                    <a:pt x="11931" y="19777"/>
                  </a:lnTo>
                  <a:cubicBezTo>
                    <a:pt x="11943" y="19777"/>
                    <a:pt x="11943" y="19765"/>
                    <a:pt x="11966" y="19753"/>
                  </a:cubicBezTo>
                  <a:lnTo>
                    <a:pt x="11990" y="19717"/>
                  </a:lnTo>
                  <a:cubicBezTo>
                    <a:pt x="12002" y="19694"/>
                    <a:pt x="12038" y="19670"/>
                    <a:pt x="12050" y="19646"/>
                  </a:cubicBezTo>
                  <a:cubicBezTo>
                    <a:pt x="12133" y="19551"/>
                    <a:pt x="12193" y="19467"/>
                    <a:pt x="12252" y="19360"/>
                  </a:cubicBezTo>
                  <a:cubicBezTo>
                    <a:pt x="12336" y="19217"/>
                    <a:pt x="12395" y="19039"/>
                    <a:pt x="12443" y="18836"/>
                  </a:cubicBezTo>
                  <a:cubicBezTo>
                    <a:pt x="12467" y="18705"/>
                    <a:pt x="12467" y="18693"/>
                    <a:pt x="12467" y="18681"/>
                  </a:cubicBezTo>
                  <a:lnTo>
                    <a:pt x="12467" y="18646"/>
                  </a:lnTo>
                  <a:lnTo>
                    <a:pt x="12514" y="18562"/>
                  </a:lnTo>
                  <a:lnTo>
                    <a:pt x="12586" y="18586"/>
                  </a:lnTo>
                  <a:lnTo>
                    <a:pt x="12598" y="18598"/>
                  </a:lnTo>
                  <a:lnTo>
                    <a:pt x="12621" y="18598"/>
                  </a:lnTo>
                  <a:lnTo>
                    <a:pt x="12645" y="18622"/>
                  </a:lnTo>
                  <a:cubicBezTo>
                    <a:pt x="12657" y="18622"/>
                    <a:pt x="12693" y="18634"/>
                    <a:pt x="12705" y="18634"/>
                  </a:cubicBezTo>
                  <a:cubicBezTo>
                    <a:pt x="12764" y="18646"/>
                    <a:pt x="12824" y="18646"/>
                    <a:pt x="12883" y="18646"/>
                  </a:cubicBezTo>
                  <a:lnTo>
                    <a:pt x="12943" y="18646"/>
                  </a:lnTo>
                  <a:cubicBezTo>
                    <a:pt x="13109" y="18634"/>
                    <a:pt x="13252" y="18598"/>
                    <a:pt x="13395" y="18574"/>
                  </a:cubicBezTo>
                  <a:cubicBezTo>
                    <a:pt x="13514" y="18539"/>
                    <a:pt x="13645" y="18503"/>
                    <a:pt x="13764" y="18443"/>
                  </a:cubicBezTo>
                  <a:cubicBezTo>
                    <a:pt x="13871" y="18396"/>
                    <a:pt x="13955" y="18324"/>
                    <a:pt x="14038" y="18241"/>
                  </a:cubicBezTo>
                  <a:cubicBezTo>
                    <a:pt x="14062" y="18217"/>
                    <a:pt x="14098" y="18181"/>
                    <a:pt x="14122" y="18146"/>
                  </a:cubicBezTo>
                  <a:lnTo>
                    <a:pt x="14145" y="18110"/>
                  </a:lnTo>
                  <a:lnTo>
                    <a:pt x="14241" y="17979"/>
                  </a:lnTo>
                  <a:lnTo>
                    <a:pt x="14312" y="18098"/>
                  </a:lnTo>
                  <a:cubicBezTo>
                    <a:pt x="14324" y="18110"/>
                    <a:pt x="14324" y="18122"/>
                    <a:pt x="14348" y="18122"/>
                  </a:cubicBezTo>
                  <a:lnTo>
                    <a:pt x="14360" y="18146"/>
                  </a:lnTo>
                  <a:lnTo>
                    <a:pt x="14372" y="18181"/>
                  </a:lnTo>
                  <a:cubicBezTo>
                    <a:pt x="14407" y="18277"/>
                    <a:pt x="14443" y="18348"/>
                    <a:pt x="14503" y="18443"/>
                  </a:cubicBezTo>
                  <a:cubicBezTo>
                    <a:pt x="14598" y="18574"/>
                    <a:pt x="14681" y="18693"/>
                    <a:pt x="14800" y="18836"/>
                  </a:cubicBezTo>
                  <a:cubicBezTo>
                    <a:pt x="15014" y="19074"/>
                    <a:pt x="15181" y="19229"/>
                    <a:pt x="15312" y="19348"/>
                  </a:cubicBezTo>
                  <a:cubicBezTo>
                    <a:pt x="15574" y="19574"/>
                    <a:pt x="15741" y="19694"/>
                    <a:pt x="15872" y="19777"/>
                  </a:cubicBezTo>
                  <a:lnTo>
                    <a:pt x="15907" y="19813"/>
                  </a:lnTo>
                  <a:cubicBezTo>
                    <a:pt x="16384" y="20122"/>
                    <a:pt x="16931" y="20408"/>
                    <a:pt x="17539" y="20622"/>
                  </a:cubicBezTo>
                  <a:cubicBezTo>
                    <a:pt x="17693" y="20682"/>
                    <a:pt x="17872" y="20717"/>
                    <a:pt x="18051" y="20729"/>
                  </a:cubicBezTo>
                  <a:lnTo>
                    <a:pt x="18586" y="20729"/>
                  </a:lnTo>
                  <a:cubicBezTo>
                    <a:pt x="18955" y="20717"/>
                    <a:pt x="19313" y="20717"/>
                    <a:pt x="19670" y="20646"/>
                  </a:cubicBezTo>
                  <a:cubicBezTo>
                    <a:pt x="19860" y="20610"/>
                    <a:pt x="20039" y="20551"/>
                    <a:pt x="20218" y="20491"/>
                  </a:cubicBezTo>
                  <a:cubicBezTo>
                    <a:pt x="20360" y="20444"/>
                    <a:pt x="20491" y="20372"/>
                    <a:pt x="20610" y="20301"/>
                  </a:cubicBezTo>
                  <a:cubicBezTo>
                    <a:pt x="20658" y="20289"/>
                    <a:pt x="20694" y="20253"/>
                    <a:pt x="20729" y="20241"/>
                  </a:cubicBezTo>
                  <a:cubicBezTo>
                    <a:pt x="20872" y="20146"/>
                    <a:pt x="21075" y="20051"/>
                    <a:pt x="21253" y="20003"/>
                  </a:cubicBezTo>
                  <a:cubicBezTo>
                    <a:pt x="21349" y="19967"/>
                    <a:pt x="21468" y="19955"/>
                    <a:pt x="21611" y="19955"/>
                  </a:cubicBezTo>
                  <a:cubicBezTo>
                    <a:pt x="21682" y="19955"/>
                    <a:pt x="21753" y="19955"/>
                    <a:pt x="21825" y="19967"/>
                  </a:cubicBezTo>
                  <a:cubicBezTo>
                    <a:pt x="21992" y="19991"/>
                    <a:pt x="22170" y="20027"/>
                    <a:pt x="22337" y="20063"/>
                  </a:cubicBezTo>
                  <a:cubicBezTo>
                    <a:pt x="22551" y="20110"/>
                    <a:pt x="22765" y="20146"/>
                    <a:pt x="22980" y="20170"/>
                  </a:cubicBezTo>
                  <a:lnTo>
                    <a:pt x="23099" y="20170"/>
                  </a:lnTo>
                  <a:cubicBezTo>
                    <a:pt x="23158" y="20170"/>
                    <a:pt x="23218" y="20170"/>
                    <a:pt x="23277" y="20146"/>
                  </a:cubicBezTo>
                  <a:cubicBezTo>
                    <a:pt x="23313" y="20146"/>
                    <a:pt x="23373" y="20134"/>
                    <a:pt x="23420" y="20122"/>
                  </a:cubicBezTo>
                  <a:cubicBezTo>
                    <a:pt x="23480" y="20110"/>
                    <a:pt x="23527" y="20086"/>
                    <a:pt x="23563" y="20063"/>
                  </a:cubicBezTo>
                  <a:cubicBezTo>
                    <a:pt x="23587" y="20051"/>
                    <a:pt x="23623" y="19991"/>
                    <a:pt x="23623" y="19944"/>
                  </a:cubicBezTo>
                  <a:lnTo>
                    <a:pt x="23623" y="19932"/>
                  </a:lnTo>
                  <a:cubicBezTo>
                    <a:pt x="23623" y="19908"/>
                    <a:pt x="23623" y="19884"/>
                    <a:pt x="23599" y="19848"/>
                  </a:cubicBezTo>
                  <a:cubicBezTo>
                    <a:pt x="23587" y="19824"/>
                    <a:pt x="23587" y="19813"/>
                    <a:pt x="23575" y="19789"/>
                  </a:cubicBezTo>
                  <a:cubicBezTo>
                    <a:pt x="23527" y="19717"/>
                    <a:pt x="23456" y="19646"/>
                    <a:pt x="23361" y="19598"/>
                  </a:cubicBezTo>
                  <a:lnTo>
                    <a:pt x="23337" y="19586"/>
                  </a:lnTo>
                  <a:lnTo>
                    <a:pt x="23325" y="19586"/>
                  </a:lnTo>
                  <a:cubicBezTo>
                    <a:pt x="23218" y="19539"/>
                    <a:pt x="23087" y="19527"/>
                    <a:pt x="22920" y="19527"/>
                  </a:cubicBezTo>
                  <a:lnTo>
                    <a:pt x="22849" y="19527"/>
                  </a:lnTo>
                  <a:lnTo>
                    <a:pt x="22349" y="19539"/>
                  </a:lnTo>
                  <a:cubicBezTo>
                    <a:pt x="22039" y="19539"/>
                    <a:pt x="21718" y="19527"/>
                    <a:pt x="21396" y="19491"/>
                  </a:cubicBezTo>
                  <a:cubicBezTo>
                    <a:pt x="21253" y="19479"/>
                    <a:pt x="21087" y="19467"/>
                    <a:pt x="20944" y="19432"/>
                  </a:cubicBezTo>
                  <a:lnTo>
                    <a:pt x="20599" y="19396"/>
                  </a:lnTo>
                  <a:cubicBezTo>
                    <a:pt x="20563" y="19396"/>
                    <a:pt x="20527" y="19372"/>
                    <a:pt x="20491" y="19360"/>
                  </a:cubicBezTo>
                  <a:cubicBezTo>
                    <a:pt x="20468" y="19348"/>
                    <a:pt x="20432" y="19348"/>
                    <a:pt x="20408" y="19313"/>
                  </a:cubicBezTo>
                  <a:lnTo>
                    <a:pt x="20289" y="19229"/>
                  </a:lnTo>
                  <a:lnTo>
                    <a:pt x="23480" y="17050"/>
                  </a:lnTo>
                  <a:cubicBezTo>
                    <a:pt x="23504" y="17038"/>
                    <a:pt x="23527" y="17027"/>
                    <a:pt x="23539" y="17015"/>
                  </a:cubicBezTo>
                  <a:cubicBezTo>
                    <a:pt x="23587" y="16967"/>
                    <a:pt x="23623" y="16919"/>
                    <a:pt x="23623" y="16860"/>
                  </a:cubicBezTo>
                  <a:lnTo>
                    <a:pt x="23623" y="16836"/>
                  </a:lnTo>
                  <a:cubicBezTo>
                    <a:pt x="23623" y="16788"/>
                    <a:pt x="23599" y="16741"/>
                    <a:pt x="23575" y="16693"/>
                  </a:cubicBezTo>
                  <a:cubicBezTo>
                    <a:pt x="23539" y="16657"/>
                    <a:pt x="23504" y="16610"/>
                    <a:pt x="23456" y="16598"/>
                  </a:cubicBezTo>
                  <a:cubicBezTo>
                    <a:pt x="23420" y="16574"/>
                    <a:pt x="23396" y="16574"/>
                    <a:pt x="23361" y="16574"/>
                  </a:cubicBezTo>
                  <a:lnTo>
                    <a:pt x="23289" y="16574"/>
                  </a:lnTo>
                  <a:cubicBezTo>
                    <a:pt x="23230" y="16598"/>
                    <a:pt x="23182" y="16610"/>
                    <a:pt x="23146" y="16622"/>
                  </a:cubicBezTo>
                  <a:cubicBezTo>
                    <a:pt x="23099" y="16634"/>
                    <a:pt x="23039" y="16657"/>
                    <a:pt x="22992" y="16681"/>
                  </a:cubicBezTo>
                  <a:cubicBezTo>
                    <a:pt x="22634" y="16836"/>
                    <a:pt x="22325" y="17050"/>
                    <a:pt x="22015" y="17277"/>
                  </a:cubicBezTo>
                  <a:lnTo>
                    <a:pt x="21920" y="17336"/>
                  </a:lnTo>
                  <a:cubicBezTo>
                    <a:pt x="21563" y="17586"/>
                    <a:pt x="21253" y="17812"/>
                    <a:pt x="20896" y="17967"/>
                  </a:cubicBezTo>
                  <a:cubicBezTo>
                    <a:pt x="20706" y="18039"/>
                    <a:pt x="20503" y="18086"/>
                    <a:pt x="20313" y="18146"/>
                  </a:cubicBezTo>
                  <a:cubicBezTo>
                    <a:pt x="20134" y="18181"/>
                    <a:pt x="19956" y="18229"/>
                    <a:pt x="19777" y="18289"/>
                  </a:cubicBezTo>
                  <a:cubicBezTo>
                    <a:pt x="19717" y="18300"/>
                    <a:pt x="19646" y="18348"/>
                    <a:pt x="19586" y="18384"/>
                  </a:cubicBezTo>
                  <a:cubicBezTo>
                    <a:pt x="19479" y="18420"/>
                    <a:pt x="19396" y="18467"/>
                    <a:pt x="19301" y="18467"/>
                  </a:cubicBezTo>
                  <a:lnTo>
                    <a:pt x="19241" y="18467"/>
                  </a:lnTo>
                  <a:cubicBezTo>
                    <a:pt x="19158" y="18455"/>
                    <a:pt x="19075" y="18396"/>
                    <a:pt x="19015" y="18324"/>
                  </a:cubicBezTo>
                  <a:cubicBezTo>
                    <a:pt x="18955" y="18241"/>
                    <a:pt x="18932" y="18158"/>
                    <a:pt x="18920" y="18062"/>
                  </a:cubicBezTo>
                  <a:cubicBezTo>
                    <a:pt x="18896" y="18027"/>
                    <a:pt x="18896" y="17979"/>
                    <a:pt x="18896" y="17931"/>
                  </a:cubicBezTo>
                  <a:cubicBezTo>
                    <a:pt x="18896" y="17800"/>
                    <a:pt x="18932" y="17646"/>
                    <a:pt x="19003" y="17527"/>
                  </a:cubicBezTo>
                  <a:cubicBezTo>
                    <a:pt x="19015" y="17503"/>
                    <a:pt x="19039" y="17491"/>
                    <a:pt x="19051" y="17455"/>
                  </a:cubicBezTo>
                  <a:cubicBezTo>
                    <a:pt x="19075" y="17396"/>
                    <a:pt x="19110" y="17348"/>
                    <a:pt x="19122" y="17288"/>
                  </a:cubicBezTo>
                  <a:cubicBezTo>
                    <a:pt x="19158" y="17217"/>
                    <a:pt x="19170" y="17134"/>
                    <a:pt x="19170" y="17038"/>
                  </a:cubicBezTo>
                  <a:cubicBezTo>
                    <a:pt x="19170" y="16955"/>
                    <a:pt x="19158" y="16860"/>
                    <a:pt x="19134" y="16776"/>
                  </a:cubicBezTo>
                  <a:cubicBezTo>
                    <a:pt x="19134" y="16729"/>
                    <a:pt x="19122" y="16681"/>
                    <a:pt x="19110" y="16634"/>
                  </a:cubicBezTo>
                  <a:cubicBezTo>
                    <a:pt x="19098" y="16598"/>
                    <a:pt x="19051" y="16562"/>
                    <a:pt x="19015" y="16550"/>
                  </a:cubicBezTo>
                  <a:cubicBezTo>
                    <a:pt x="18991" y="16538"/>
                    <a:pt x="18955" y="16515"/>
                    <a:pt x="18920" y="16515"/>
                  </a:cubicBezTo>
                  <a:cubicBezTo>
                    <a:pt x="18860" y="16515"/>
                    <a:pt x="18813" y="16538"/>
                    <a:pt x="18765" y="16562"/>
                  </a:cubicBezTo>
                  <a:cubicBezTo>
                    <a:pt x="18694" y="16622"/>
                    <a:pt x="18646" y="16693"/>
                    <a:pt x="18598" y="16776"/>
                  </a:cubicBezTo>
                  <a:cubicBezTo>
                    <a:pt x="18574" y="16836"/>
                    <a:pt x="18563" y="16896"/>
                    <a:pt x="18527" y="16955"/>
                  </a:cubicBezTo>
                  <a:cubicBezTo>
                    <a:pt x="18479" y="17050"/>
                    <a:pt x="18455" y="17157"/>
                    <a:pt x="18396" y="17265"/>
                  </a:cubicBezTo>
                  <a:cubicBezTo>
                    <a:pt x="18360" y="17336"/>
                    <a:pt x="18324" y="17431"/>
                    <a:pt x="18277" y="17503"/>
                  </a:cubicBezTo>
                  <a:cubicBezTo>
                    <a:pt x="18229" y="17574"/>
                    <a:pt x="18217" y="17586"/>
                    <a:pt x="18217" y="17610"/>
                  </a:cubicBezTo>
                  <a:lnTo>
                    <a:pt x="18158" y="17705"/>
                  </a:lnTo>
                  <a:lnTo>
                    <a:pt x="18062" y="17646"/>
                  </a:lnTo>
                  <a:cubicBezTo>
                    <a:pt x="18051" y="17634"/>
                    <a:pt x="18027" y="17622"/>
                    <a:pt x="18003" y="17586"/>
                  </a:cubicBezTo>
                  <a:cubicBezTo>
                    <a:pt x="17967" y="17550"/>
                    <a:pt x="17932" y="17503"/>
                    <a:pt x="17884" y="17431"/>
                  </a:cubicBezTo>
                  <a:cubicBezTo>
                    <a:pt x="17824" y="17336"/>
                    <a:pt x="17789" y="17253"/>
                    <a:pt x="17729" y="17146"/>
                  </a:cubicBezTo>
                  <a:lnTo>
                    <a:pt x="17277" y="16360"/>
                  </a:lnTo>
                  <a:cubicBezTo>
                    <a:pt x="17265" y="16336"/>
                    <a:pt x="17253" y="16312"/>
                    <a:pt x="17253" y="16288"/>
                  </a:cubicBezTo>
                  <a:cubicBezTo>
                    <a:pt x="17229" y="16253"/>
                    <a:pt x="17229" y="16229"/>
                    <a:pt x="17229" y="16193"/>
                  </a:cubicBezTo>
                  <a:lnTo>
                    <a:pt x="17229" y="16145"/>
                  </a:lnTo>
                  <a:cubicBezTo>
                    <a:pt x="17229" y="16134"/>
                    <a:pt x="17253" y="16122"/>
                    <a:pt x="17253" y="16110"/>
                  </a:cubicBezTo>
                  <a:cubicBezTo>
                    <a:pt x="17253" y="16086"/>
                    <a:pt x="17265" y="16086"/>
                    <a:pt x="17265" y="16074"/>
                  </a:cubicBezTo>
                  <a:lnTo>
                    <a:pt x="17312" y="16015"/>
                  </a:lnTo>
                  <a:lnTo>
                    <a:pt x="17336" y="15967"/>
                  </a:lnTo>
                  <a:cubicBezTo>
                    <a:pt x="17431" y="15848"/>
                    <a:pt x="17515" y="15729"/>
                    <a:pt x="17586" y="15598"/>
                  </a:cubicBezTo>
                  <a:cubicBezTo>
                    <a:pt x="17670" y="15467"/>
                    <a:pt x="17741" y="15336"/>
                    <a:pt x="17812" y="15181"/>
                  </a:cubicBezTo>
                  <a:cubicBezTo>
                    <a:pt x="17848" y="15110"/>
                    <a:pt x="17884" y="15038"/>
                    <a:pt x="17920" y="14955"/>
                  </a:cubicBezTo>
                  <a:lnTo>
                    <a:pt x="18003" y="14741"/>
                  </a:lnTo>
                  <a:lnTo>
                    <a:pt x="18122" y="14752"/>
                  </a:lnTo>
                  <a:lnTo>
                    <a:pt x="18158" y="14752"/>
                  </a:lnTo>
                  <a:cubicBezTo>
                    <a:pt x="18205" y="14752"/>
                    <a:pt x="18265" y="14764"/>
                    <a:pt x="18301" y="14776"/>
                  </a:cubicBezTo>
                  <a:cubicBezTo>
                    <a:pt x="18408" y="14812"/>
                    <a:pt x="18515" y="14824"/>
                    <a:pt x="18598" y="14872"/>
                  </a:cubicBezTo>
                  <a:cubicBezTo>
                    <a:pt x="18813" y="14943"/>
                    <a:pt x="19003" y="15062"/>
                    <a:pt x="19182" y="15193"/>
                  </a:cubicBezTo>
                  <a:cubicBezTo>
                    <a:pt x="19277" y="15276"/>
                    <a:pt x="19360" y="15348"/>
                    <a:pt x="19456" y="15431"/>
                  </a:cubicBezTo>
                  <a:cubicBezTo>
                    <a:pt x="19467" y="15455"/>
                    <a:pt x="19515" y="15479"/>
                    <a:pt x="19527" y="15491"/>
                  </a:cubicBezTo>
                  <a:cubicBezTo>
                    <a:pt x="19539" y="15491"/>
                    <a:pt x="19551" y="15514"/>
                    <a:pt x="19575" y="15514"/>
                  </a:cubicBezTo>
                  <a:lnTo>
                    <a:pt x="19610" y="15514"/>
                  </a:lnTo>
                  <a:cubicBezTo>
                    <a:pt x="19670" y="15491"/>
                    <a:pt x="19729" y="15467"/>
                    <a:pt x="19777" y="15407"/>
                  </a:cubicBezTo>
                  <a:cubicBezTo>
                    <a:pt x="19848" y="15300"/>
                    <a:pt x="19896" y="15181"/>
                    <a:pt x="19896" y="15050"/>
                  </a:cubicBezTo>
                  <a:lnTo>
                    <a:pt x="19896" y="15014"/>
                  </a:lnTo>
                  <a:cubicBezTo>
                    <a:pt x="19896" y="14991"/>
                    <a:pt x="19896" y="14943"/>
                    <a:pt x="19884" y="14919"/>
                  </a:cubicBezTo>
                  <a:cubicBezTo>
                    <a:pt x="19872" y="14883"/>
                    <a:pt x="19872" y="14836"/>
                    <a:pt x="19848" y="14812"/>
                  </a:cubicBezTo>
                  <a:cubicBezTo>
                    <a:pt x="19837" y="14776"/>
                    <a:pt x="19825" y="14741"/>
                    <a:pt x="19813" y="14705"/>
                  </a:cubicBezTo>
                  <a:cubicBezTo>
                    <a:pt x="19813" y="14693"/>
                    <a:pt x="19789" y="14681"/>
                    <a:pt x="19777" y="14657"/>
                  </a:cubicBezTo>
                  <a:lnTo>
                    <a:pt x="19646" y="14443"/>
                  </a:lnTo>
                  <a:lnTo>
                    <a:pt x="19896" y="14526"/>
                  </a:lnTo>
                  <a:cubicBezTo>
                    <a:pt x="20170" y="14621"/>
                    <a:pt x="20420" y="14741"/>
                    <a:pt x="20670" y="14860"/>
                  </a:cubicBezTo>
                  <a:cubicBezTo>
                    <a:pt x="20670" y="14860"/>
                    <a:pt x="20741" y="14883"/>
                    <a:pt x="20777" y="14919"/>
                  </a:cubicBezTo>
                  <a:cubicBezTo>
                    <a:pt x="20920" y="14991"/>
                    <a:pt x="21087" y="15074"/>
                    <a:pt x="21253" y="15133"/>
                  </a:cubicBezTo>
                  <a:cubicBezTo>
                    <a:pt x="21361" y="15181"/>
                    <a:pt x="21480" y="15217"/>
                    <a:pt x="21575" y="15241"/>
                  </a:cubicBezTo>
                  <a:lnTo>
                    <a:pt x="21908" y="15348"/>
                  </a:lnTo>
                  <a:cubicBezTo>
                    <a:pt x="22087" y="15407"/>
                    <a:pt x="22218" y="15467"/>
                    <a:pt x="22349" y="15550"/>
                  </a:cubicBezTo>
                  <a:cubicBezTo>
                    <a:pt x="22432" y="15610"/>
                    <a:pt x="22504" y="15657"/>
                    <a:pt x="22551" y="15717"/>
                  </a:cubicBezTo>
                  <a:cubicBezTo>
                    <a:pt x="22575" y="15753"/>
                    <a:pt x="22611" y="15776"/>
                    <a:pt x="22634" y="15824"/>
                  </a:cubicBezTo>
                  <a:lnTo>
                    <a:pt x="22730" y="15943"/>
                  </a:lnTo>
                  <a:cubicBezTo>
                    <a:pt x="22754" y="15991"/>
                    <a:pt x="22801" y="16015"/>
                    <a:pt x="22849" y="16026"/>
                  </a:cubicBezTo>
                  <a:cubicBezTo>
                    <a:pt x="22861" y="16026"/>
                    <a:pt x="22885" y="16050"/>
                    <a:pt x="22908" y="16050"/>
                  </a:cubicBezTo>
                  <a:cubicBezTo>
                    <a:pt x="22932" y="16050"/>
                    <a:pt x="22968" y="16026"/>
                    <a:pt x="22992" y="16026"/>
                  </a:cubicBezTo>
                  <a:cubicBezTo>
                    <a:pt x="23039" y="16003"/>
                    <a:pt x="23063" y="15967"/>
                    <a:pt x="23099" y="15907"/>
                  </a:cubicBezTo>
                  <a:cubicBezTo>
                    <a:pt x="23111" y="15872"/>
                    <a:pt x="23123" y="15824"/>
                    <a:pt x="23123" y="15764"/>
                  </a:cubicBezTo>
                  <a:lnTo>
                    <a:pt x="23123" y="15753"/>
                  </a:lnTo>
                  <a:cubicBezTo>
                    <a:pt x="23123" y="15634"/>
                    <a:pt x="23051" y="15526"/>
                    <a:pt x="23004" y="15467"/>
                  </a:cubicBezTo>
                  <a:cubicBezTo>
                    <a:pt x="22944" y="15407"/>
                    <a:pt x="22885" y="15348"/>
                    <a:pt x="22825" y="15300"/>
                  </a:cubicBezTo>
                  <a:lnTo>
                    <a:pt x="22765" y="15241"/>
                  </a:lnTo>
                  <a:cubicBezTo>
                    <a:pt x="22456" y="14979"/>
                    <a:pt x="22099" y="14681"/>
                    <a:pt x="21682" y="14419"/>
                  </a:cubicBezTo>
                  <a:cubicBezTo>
                    <a:pt x="21456" y="14288"/>
                    <a:pt x="21253" y="14181"/>
                    <a:pt x="21039" y="14121"/>
                  </a:cubicBezTo>
                  <a:lnTo>
                    <a:pt x="20706" y="14002"/>
                  </a:lnTo>
                  <a:cubicBezTo>
                    <a:pt x="20646" y="13990"/>
                    <a:pt x="20587" y="13979"/>
                    <a:pt x="20539" y="13943"/>
                  </a:cubicBezTo>
                  <a:lnTo>
                    <a:pt x="20444" y="13907"/>
                  </a:lnTo>
                  <a:lnTo>
                    <a:pt x="20479" y="13740"/>
                  </a:lnTo>
                  <a:lnTo>
                    <a:pt x="20920" y="13729"/>
                  </a:lnTo>
                  <a:lnTo>
                    <a:pt x="21134" y="13729"/>
                  </a:lnTo>
                  <a:cubicBezTo>
                    <a:pt x="21277" y="13729"/>
                    <a:pt x="21420" y="13740"/>
                    <a:pt x="21563" y="13752"/>
                  </a:cubicBezTo>
                  <a:cubicBezTo>
                    <a:pt x="21622" y="13752"/>
                    <a:pt x="21682" y="13764"/>
                    <a:pt x="21742" y="13788"/>
                  </a:cubicBezTo>
                  <a:cubicBezTo>
                    <a:pt x="21813" y="13800"/>
                    <a:pt x="21908" y="13800"/>
                    <a:pt x="21980" y="13812"/>
                  </a:cubicBezTo>
                  <a:cubicBezTo>
                    <a:pt x="22051" y="13812"/>
                    <a:pt x="22111" y="13824"/>
                    <a:pt x="22170" y="13824"/>
                  </a:cubicBezTo>
                  <a:cubicBezTo>
                    <a:pt x="22253" y="13824"/>
                    <a:pt x="22325" y="13824"/>
                    <a:pt x="22396" y="13812"/>
                  </a:cubicBezTo>
                  <a:cubicBezTo>
                    <a:pt x="22527" y="13800"/>
                    <a:pt x="22670" y="13752"/>
                    <a:pt x="22801" y="13705"/>
                  </a:cubicBezTo>
                  <a:cubicBezTo>
                    <a:pt x="22825" y="13693"/>
                    <a:pt x="22861" y="13681"/>
                    <a:pt x="22908" y="13669"/>
                  </a:cubicBezTo>
                  <a:cubicBezTo>
                    <a:pt x="22908" y="13669"/>
                    <a:pt x="22920" y="13669"/>
                    <a:pt x="22932" y="13645"/>
                  </a:cubicBezTo>
                  <a:cubicBezTo>
                    <a:pt x="22944" y="13645"/>
                    <a:pt x="22944" y="13633"/>
                    <a:pt x="22968" y="13633"/>
                  </a:cubicBezTo>
                  <a:lnTo>
                    <a:pt x="22980" y="13621"/>
                  </a:lnTo>
                  <a:cubicBezTo>
                    <a:pt x="22992" y="13586"/>
                    <a:pt x="22992" y="13574"/>
                    <a:pt x="22992" y="13550"/>
                  </a:cubicBezTo>
                  <a:lnTo>
                    <a:pt x="22992" y="13502"/>
                  </a:lnTo>
                  <a:cubicBezTo>
                    <a:pt x="22992" y="13467"/>
                    <a:pt x="22980" y="13443"/>
                    <a:pt x="22968" y="13395"/>
                  </a:cubicBezTo>
                  <a:cubicBezTo>
                    <a:pt x="22932" y="13336"/>
                    <a:pt x="22861" y="13288"/>
                    <a:pt x="22801" y="13264"/>
                  </a:cubicBezTo>
                  <a:cubicBezTo>
                    <a:pt x="22754" y="13252"/>
                    <a:pt x="22730" y="13252"/>
                    <a:pt x="22670" y="13252"/>
                  </a:cubicBezTo>
                  <a:lnTo>
                    <a:pt x="22396" y="13252"/>
                  </a:lnTo>
                  <a:cubicBezTo>
                    <a:pt x="22337" y="13252"/>
                    <a:pt x="22277" y="13228"/>
                    <a:pt x="22218" y="13217"/>
                  </a:cubicBezTo>
                  <a:cubicBezTo>
                    <a:pt x="22099" y="13205"/>
                    <a:pt x="21992" y="13157"/>
                    <a:pt x="21896" y="13133"/>
                  </a:cubicBezTo>
                  <a:lnTo>
                    <a:pt x="21861" y="13109"/>
                  </a:lnTo>
                  <a:cubicBezTo>
                    <a:pt x="21682" y="13050"/>
                    <a:pt x="21491" y="13014"/>
                    <a:pt x="21301" y="13014"/>
                  </a:cubicBezTo>
                  <a:cubicBezTo>
                    <a:pt x="21253" y="13014"/>
                    <a:pt x="21206" y="13014"/>
                    <a:pt x="21182" y="13026"/>
                  </a:cubicBezTo>
                  <a:cubicBezTo>
                    <a:pt x="21122" y="13038"/>
                    <a:pt x="21075" y="13038"/>
                    <a:pt x="21015" y="13074"/>
                  </a:cubicBezTo>
                  <a:lnTo>
                    <a:pt x="20860" y="13133"/>
                  </a:lnTo>
                  <a:cubicBezTo>
                    <a:pt x="20837" y="13145"/>
                    <a:pt x="20825" y="13145"/>
                    <a:pt x="20789" y="13145"/>
                  </a:cubicBezTo>
                  <a:lnTo>
                    <a:pt x="20718" y="13145"/>
                  </a:lnTo>
                  <a:cubicBezTo>
                    <a:pt x="20670" y="13145"/>
                    <a:pt x="20646" y="13133"/>
                    <a:pt x="20587" y="13109"/>
                  </a:cubicBezTo>
                  <a:lnTo>
                    <a:pt x="19420" y="12693"/>
                  </a:lnTo>
                  <a:lnTo>
                    <a:pt x="19289" y="12633"/>
                  </a:lnTo>
                  <a:lnTo>
                    <a:pt x="19360" y="12538"/>
                  </a:lnTo>
                  <a:lnTo>
                    <a:pt x="19420" y="12431"/>
                  </a:lnTo>
                  <a:cubicBezTo>
                    <a:pt x="19479" y="12335"/>
                    <a:pt x="19527" y="12264"/>
                    <a:pt x="19575" y="12181"/>
                  </a:cubicBezTo>
                  <a:cubicBezTo>
                    <a:pt x="19670" y="12002"/>
                    <a:pt x="19765" y="11824"/>
                    <a:pt x="19837" y="11657"/>
                  </a:cubicBezTo>
                  <a:cubicBezTo>
                    <a:pt x="19872" y="11597"/>
                    <a:pt x="19884" y="11538"/>
                    <a:pt x="19908" y="11490"/>
                  </a:cubicBezTo>
                  <a:lnTo>
                    <a:pt x="19908" y="11466"/>
                  </a:lnTo>
                  <a:lnTo>
                    <a:pt x="19944" y="11443"/>
                  </a:lnTo>
                  <a:lnTo>
                    <a:pt x="19956" y="11443"/>
                  </a:lnTo>
                  <a:lnTo>
                    <a:pt x="19944" y="11419"/>
                  </a:lnTo>
                  <a:cubicBezTo>
                    <a:pt x="19944" y="11419"/>
                    <a:pt x="20015" y="11192"/>
                    <a:pt x="20051" y="11133"/>
                  </a:cubicBezTo>
                  <a:cubicBezTo>
                    <a:pt x="20110" y="10954"/>
                    <a:pt x="20182" y="10788"/>
                    <a:pt x="20265" y="10633"/>
                  </a:cubicBezTo>
                  <a:cubicBezTo>
                    <a:pt x="20444" y="10300"/>
                    <a:pt x="20658" y="10002"/>
                    <a:pt x="20860" y="9740"/>
                  </a:cubicBezTo>
                  <a:cubicBezTo>
                    <a:pt x="20860" y="9740"/>
                    <a:pt x="21456" y="8930"/>
                    <a:pt x="21491" y="8906"/>
                  </a:cubicBezTo>
                  <a:cubicBezTo>
                    <a:pt x="21658" y="8692"/>
                    <a:pt x="21872" y="8514"/>
                    <a:pt x="22075" y="8347"/>
                  </a:cubicBezTo>
                  <a:cubicBezTo>
                    <a:pt x="22111" y="8311"/>
                    <a:pt x="23623" y="7037"/>
                    <a:pt x="23623" y="7037"/>
                  </a:cubicBezTo>
                  <a:cubicBezTo>
                    <a:pt x="23742" y="6942"/>
                    <a:pt x="23825" y="6847"/>
                    <a:pt x="23920" y="6763"/>
                  </a:cubicBezTo>
                  <a:lnTo>
                    <a:pt x="23932" y="6740"/>
                  </a:lnTo>
                  <a:cubicBezTo>
                    <a:pt x="23944" y="6740"/>
                    <a:pt x="23944" y="6728"/>
                    <a:pt x="23956" y="6716"/>
                  </a:cubicBezTo>
                  <a:lnTo>
                    <a:pt x="23956" y="6704"/>
                  </a:lnTo>
                  <a:lnTo>
                    <a:pt x="24016" y="6644"/>
                  </a:lnTo>
                  <a:cubicBezTo>
                    <a:pt x="24099" y="6549"/>
                    <a:pt x="24158" y="6490"/>
                    <a:pt x="24194" y="6418"/>
                  </a:cubicBezTo>
                  <a:cubicBezTo>
                    <a:pt x="24218" y="6406"/>
                    <a:pt x="24218" y="6382"/>
                    <a:pt x="24230" y="6382"/>
                  </a:cubicBezTo>
                  <a:lnTo>
                    <a:pt x="24278" y="6347"/>
                  </a:lnTo>
                  <a:lnTo>
                    <a:pt x="24301" y="6311"/>
                  </a:lnTo>
                  <a:cubicBezTo>
                    <a:pt x="24337" y="6275"/>
                    <a:pt x="24361" y="6251"/>
                    <a:pt x="24397" y="6204"/>
                  </a:cubicBezTo>
                  <a:cubicBezTo>
                    <a:pt x="24432" y="6144"/>
                    <a:pt x="24468" y="6085"/>
                    <a:pt x="24480" y="6037"/>
                  </a:cubicBezTo>
                  <a:cubicBezTo>
                    <a:pt x="24480" y="6025"/>
                    <a:pt x="24492" y="6001"/>
                    <a:pt x="24516" y="5966"/>
                  </a:cubicBezTo>
                  <a:lnTo>
                    <a:pt x="24528" y="5894"/>
                  </a:lnTo>
                  <a:lnTo>
                    <a:pt x="24528" y="5882"/>
                  </a:lnTo>
                  <a:cubicBezTo>
                    <a:pt x="24587" y="5763"/>
                    <a:pt x="24635" y="5656"/>
                    <a:pt x="24670" y="5525"/>
                  </a:cubicBezTo>
                  <a:cubicBezTo>
                    <a:pt x="24706" y="5430"/>
                    <a:pt x="24730" y="5358"/>
                    <a:pt x="24754" y="5287"/>
                  </a:cubicBezTo>
                  <a:lnTo>
                    <a:pt x="24706" y="5263"/>
                  </a:lnTo>
                  <a:lnTo>
                    <a:pt x="24849" y="4692"/>
                  </a:lnTo>
                  <a:cubicBezTo>
                    <a:pt x="24873" y="4656"/>
                    <a:pt x="24873" y="4608"/>
                    <a:pt x="24885" y="4537"/>
                  </a:cubicBezTo>
                  <a:cubicBezTo>
                    <a:pt x="24909" y="4465"/>
                    <a:pt x="24932" y="4370"/>
                    <a:pt x="24956" y="4275"/>
                  </a:cubicBezTo>
                  <a:lnTo>
                    <a:pt x="24956" y="4239"/>
                  </a:lnTo>
                  <a:cubicBezTo>
                    <a:pt x="24992" y="4132"/>
                    <a:pt x="25016" y="4013"/>
                    <a:pt x="25051" y="3882"/>
                  </a:cubicBezTo>
                  <a:lnTo>
                    <a:pt x="25051" y="3858"/>
                  </a:lnTo>
                  <a:cubicBezTo>
                    <a:pt x="25063" y="3739"/>
                    <a:pt x="25087" y="3632"/>
                    <a:pt x="25087" y="3525"/>
                  </a:cubicBezTo>
                  <a:cubicBezTo>
                    <a:pt x="25087" y="3453"/>
                    <a:pt x="25111" y="3382"/>
                    <a:pt x="25111" y="3275"/>
                  </a:cubicBezTo>
                  <a:cubicBezTo>
                    <a:pt x="25194" y="3263"/>
                    <a:pt x="25182" y="3191"/>
                    <a:pt x="25171" y="3096"/>
                  </a:cubicBezTo>
                  <a:cubicBezTo>
                    <a:pt x="25135" y="2906"/>
                    <a:pt x="25075" y="2715"/>
                    <a:pt x="24992" y="2549"/>
                  </a:cubicBezTo>
                  <a:cubicBezTo>
                    <a:pt x="24813" y="2239"/>
                    <a:pt x="24528" y="1953"/>
                    <a:pt x="24182" y="1763"/>
                  </a:cubicBezTo>
                  <a:cubicBezTo>
                    <a:pt x="23885" y="1596"/>
                    <a:pt x="23527" y="1525"/>
                    <a:pt x="23075" y="1489"/>
                  </a:cubicBezTo>
                  <a:lnTo>
                    <a:pt x="22634" y="1489"/>
                  </a:lnTo>
                  <a:cubicBezTo>
                    <a:pt x="22634" y="1489"/>
                    <a:pt x="21813" y="1525"/>
                    <a:pt x="21789" y="1525"/>
                  </a:cubicBezTo>
                  <a:cubicBezTo>
                    <a:pt x="21730" y="1525"/>
                    <a:pt x="21682" y="1525"/>
                    <a:pt x="21646" y="1501"/>
                  </a:cubicBezTo>
                  <a:cubicBezTo>
                    <a:pt x="21551" y="1489"/>
                    <a:pt x="21468" y="1441"/>
                    <a:pt x="21396" y="1358"/>
                  </a:cubicBezTo>
                  <a:cubicBezTo>
                    <a:pt x="21384" y="1334"/>
                    <a:pt x="21372" y="1310"/>
                    <a:pt x="21349" y="1298"/>
                  </a:cubicBezTo>
                  <a:lnTo>
                    <a:pt x="21253" y="1108"/>
                  </a:lnTo>
                  <a:cubicBezTo>
                    <a:pt x="21206" y="1001"/>
                    <a:pt x="21146" y="929"/>
                    <a:pt x="21099" y="846"/>
                  </a:cubicBezTo>
                  <a:cubicBezTo>
                    <a:pt x="20872" y="525"/>
                    <a:pt x="20563" y="251"/>
                    <a:pt x="20218" y="120"/>
                  </a:cubicBezTo>
                  <a:cubicBezTo>
                    <a:pt x="20027" y="48"/>
                    <a:pt x="19837" y="1"/>
                    <a:pt x="19658" y="1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50948;p70"/>
            <p:cNvSpPr/>
            <p:nvPr/>
          </p:nvSpPr>
          <p:spPr>
            <a:xfrm>
              <a:off x="5493525" y="2750450"/>
              <a:ext cx="60150" cy="59750"/>
            </a:xfrm>
            <a:custGeom>
              <a:avLst/>
              <a:gdLst/>
              <a:ahLst/>
              <a:cxnLst/>
              <a:rect l="l" t="t" r="r" b="b"/>
              <a:pathLst>
                <a:path w="2406" h="2390" extrusionOk="0">
                  <a:moveTo>
                    <a:pt x="1342" y="0"/>
                  </a:moveTo>
                  <a:cubicBezTo>
                    <a:pt x="732" y="0"/>
                    <a:pt x="98" y="637"/>
                    <a:pt x="48" y="1192"/>
                  </a:cubicBezTo>
                  <a:cubicBezTo>
                    <a:pt x="1" y="1728"/>
                    <a:pt x="382" y="2144"/>
                    <a:pt x="822" y="2240"/>
                  </a:cubicBezTo>
                  <a:cubicBezTo>
                    <a:pt x="870" y="2287"/>
                    <a:pt x="929" y="2323"/>
                    <a:pt x="989" y="2347"/>
                  </a:cubicBezTo>
                  <a:cubicBezTo>
                    <a:pt x="1056" y="2377"/>
                    <a:pt x="1126" y="2390"/>
                    <a:pt x="1197" y="2390"/>
                  </a:cubicBezTo>
                  <a:cubicBezTo>
                    <a:pt x="1463" y="2390"/>
                    <a:pt x="1736" y="2202"/>
                    <a:pt x="1906" y="2013"/>
                  </a:cubicBezTo>
                  <a:cubicBezTo>
                    <a:pt x="2406" y="1525"/>
                    <a:pt x="2370" y="418"/>
                    <a:pt x="1703" y="85"/>
                  </a:cubicBezTo>
                  <a:cubicBezTo>
                    <a:pt x="1587" y="26"/>
                    <a:pt x="1465" y="0"/>
                    <a:pt x="1342" y="0"/>
                  </a:cubicBezTo>
                  <a:close/>
                </a:path>
              </a:pathLst>
            </a:custGeom>
            <a:solidFill>
              <a:srgbClr val="D38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50949;p70"/>
            <p:cNvSpPr/>
            <p:nvPr/>
          </p:nvSpPr>
          <p:spPr>
            <a:xfrm>
              <a:off x="5041700" y="314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50950;p70"/>
            <p:cNvSpPr/>
            <p:nvPr/>
          </p:nvSpPr>
          <p:spPr>
            <a:xfrm>
              <a:off x="5005975" y="2962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50951;p70"/>
            <p:cNvSpPr/>
            <p:nvPr/>
          </p:nvSpPr>
          <p:spPr>
            <a:xfrm>
              <a:off x="5081275" y="318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50952;p70"/>
            <p:cNvSpPr/>
            <p:nvPr/>
          </p:nvSpPr>
          <p:spPr>
            <a:xfrm>
              <a:off x="5022925" y="293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50953;p70"/>
            <p:cNvSpPr/>
            <p:nvPr/>
          </p:nvSpPr>
          <p:spPr>
            <a:xfrm>
              <a:off x="5150325" y="320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50954;p70"/>
            <p:cNvSpPr/>
            <p:nvPr/>
          </p:nvSpPr>
          <p:spPr>
            <a:xfrm>
              <a:off x="5306000" y="3167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50955;p70"/>
            <p:cNvSpPr/>
            <p:nvPr/>
          </p:nvSpPr>
          <p:spPr>
            <a:xfrm>
              <a:off x="5364950" y="321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50956;p70"/>
            <p:cNvSpPr/>
            <p:nvPr/>
          </p:nvSpPr>
          <p:spPr>
            <a:xfrm>
              <a:off x="5441150" y="321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50957;p70"/>
            <p:cNvSpPr/>
            <p:nvPr/>
          </p:nvSpPr>
          <p:spPr>
            <a:xfrm>
              <a:off x="5610500" y="2711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50958;p70"/>
            <p:cNvSpPr/>
            <p:nvPr/>
          </p:nvSpPr>
          <p:spPr>
            <a:xfrm>
              <a:off x="5457225" y="268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50959;p70"/>
            <p:cNvSpPr/>
            <p:nvPr/>
          </p:nvSpPr>
          <p:spPr>
            <a:xfrm>
              <a:off x="5533725" y="268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50960;p70"/>
            <p:cNvSpPr/>
            <p:nvPr/>
          </p:nvSpPr>
          <p:spPr>
            <a:xfrm>
              <a:off x="5002100" y="2667725"/>
              <a:ext cx="634625" cy="557525"/>
            </a:xfrm>
            <a:custGeom>
              <a:avLst/>
              <a:gdLst/>
              <a:ahLst/>
              <a:cxnLst/>
              <a:rect l="l" t="t" r="r" b="b"/>
              <a:pathLst>
                <a:path w="25385" h="22301" extrusionOk="0">
                  <a:moveTo>
                    <a:pt x="25301" y="3429"/>
                  </a:moveTo>
                  <a:cubicBezTo>
                    <a:pt x="25272" y="3476"/>
                    <a:pt x="25230" y="3531"/>
                    <a:pt x="25170" y="3596"/>
                  </a:cubicBezTo>
                  <a:cubicBezTo>
                    <a:pt x="25170" y="3703"/>
                    <a:pt x="25170" y="3786"/>
                    <a:pt x="25158" y="3870"/>
                  </a:cubicBezTo>
                  <a:cubicBezTo>
                    <a:pt x="25158" y="3965"/>
                    <a:pt x="25135" y="4072"/>
                    <a:pt x="25111" y="4191"/>
                  </a:cubicBezTo>
                  <a:lnTo>
                    <a:pt x="25111" y="4227"/>
                  </a:lnTo>
                  <a:cubicBezTo>
                    <a:pt x="25075" y="4370"/>
                    <a:pt x="25051" y="4489"/>
                    <a:pt x="25016" y="4596"/>
                  </a:cubicBezTo>
                  <a:lnTo>
                    <a:pt x="25016" y="4620"/>
                  </a:lnTo>
                  <a:cubicBezTo>
                    <a:pt x="24992" y="4727"/>
                    <a:pt x="24980" y="4822"/>
                    <a:pt x="24944" y="4894"/>
                  </a:cubicBezTo>
                  <a:cubicBezTo>
                    <a:pt x="24932" y="4953"/>
                    <a:pt x="24932" y="5013"/>
                    <a:pt x="24920" y="5037"/>
                  </a:cubicBezTo>
                  <a:cubicBezTo>
                    <a:pt x="24897" y="5084"/>
                    <a:pt x="24813" y="5441"/>
                    <a:pt x="24777" y="5549"/>
                  </a:cubicBezTo>
                  <a:lnTo>
                    <a:pt x="24837" y="5560"/>
                  </a:lnTo>
                  <a:lnTo>
                    <a:pt x="24825" y="5608"/>
                  </a:lnTo>
                  <a:cubicBezTo>
                    <a:pt x="24813" y="5691"/>
                    <a:pt x="24777" y="5787"/>
                    <a:pt x="24742" y="5894"/>
                  </a:cubicBezTo>
                  <a:cubicBezTo>
                    <a:pt x="24694" y="6001"/>
                    <a:pt x="24646" y="6132"/>
                    <a:pt x="24587" y="6251"/>
                  </a:cubicBezTo>
                  <a:lnTo>
                    <a:pt x="24575" y="6299"/>
                  </a:lnTo>
                  <a:cubicBezTo>
                    <a:pt x="24563" y="6334"/>
                    <a:pt x="24539" y="6358"/>
                    <a:pt x="24539" y="6382"/>
                  </a:cubicBezTo>
                  <a:cubicBezTo>
                    <a:pt x="24518" y="6434"/>
                    <a:pt x="24488" y="6496"/>
                    <a:pt x="24441" y="6550"/>
                  </a:cubicBezTo>
                  <a:lnTo>
                    <a:pt x="24441" y="6550"/>
                  </a:lnTo>
                  <a:cubicBezTo>
                    <a:pt x="24442" y="6550"/>
                    <a:pt x="24443" y="6549"/>
                    <a:pt x="24444" y="6549"/>
                  </a:cubicBezTo>
                  <a:lnTo>
                    <a:pt x="24480" y="6501"/>
                  </a:lnTo>
                  <a:lnTo>
                    <a:pt x="24516" y="6465"/>
                  </a:lnTo>
                  <a:cubicBezTo>
                    <a:pt x="24539" y="6442"/>
                    <a:pt x="24575" y="6394"/>
                    <a:pt x="24599" y="6370"/>
                  </a:cubicBezTo>
                  <a:cubicBezTo>
                    <a:pt x="24646" y="6322"/>
                    <a:pt x="24682" y="6263"/>
                    <a:pt x="24694" y="6203"/>
                  </a:cubicBezTo>
                  <a:cubicBezTo>
                    <a:pt x="24694" y="6192"/>
                    <a:pt x="24694" y="6156"/>
                    <a:pt x="24706" y="6132"/>
                  </a:cubicBezTo>
                  <a:lnTo>
                    <a:pt x="24718" y="6049"/>
                  </a:lnTo>
                  <a:lnTo>
                    <a:pt x="24718" y="6037"/>
                  </a:lnTo>
                  <a:cubicBezTo>
                    <a:pt x="24777" y="5918"/>
                    <a:pt x="24825" y="5799"/>
                    <a:pt x="24873" y="5680"/>
                  </a:cubicBezTo>
                  <a:cubicBezTo>
                    <a:pt x="24897" y="5596"/>
                    <a:pt x="24932" y="5513"/>
                    <a:pt x="24944" y="5441"/>
                  </a:cubicBezTo>
                  <a:lnTo>
                    <a:pt x="24897" y="5430"/>
                  </a:lnTo>
                  <a:lnTo>
                    <a:pt x="25051" y="4846"/>
                  </a:lnTo>
                  <a:cubicBezTo>
                    <a:pt x="25063" y="4822"/>
                    <a:pt x="25063" y="4775"/>
                    <a:pt x="25075" y="4703"/>
                  </a:cubicBezTo>
                  <a:cubicBezTo>
                    <a:pt x="25099" y="4620"/>
                    <a:pt x="25123" y="4537"/>
                    <a:pt x="25158" y="4429"/>
                  </a:cubicBezTo>
                  <a:lnTo>
                    <a:pt x="25158" y="4406"/>
                  </a:lnTo>
                  <a:cubicBezTo>
                    <a:pt x="25182" y="4298"/>
                    <a:pt x="25218" y="4167"/>
                    <a:pt x="25242" y="4025"/>
                  </a:cubicBezTo>
                  <a:lnTo>
                    <a:pt x="25242" y="4001"/>
                  </a:lnTo>
                  <a:cubicBezTo>
                    <a:pt x="25254" y="3882"/>
                    <a:pt x="25278" y="3775"/>
                    <a:pt x="25289" y="3667"/>
                  </a:cubicBezTo>
                  <a:cubicBezTo>
                    <a:pt x="25301" y="3610"/>
                    <a:pt x="25301" y="3530"/>
                    <a:pt x="25301" y="3429"/>
                  </a:cubicBezTo>
                  <a:close/>
                  <a:moveTo>
                    <a:pt x="24441" y="6550"/>
                  </a:moveTo>
                  <a:lnTo>
                    <a:pt x="24441" y="6550"/>
                  </a:lnTo>
                  <a:cubicBezTo>
                    <a:pt x="24420" y="6562"/>
                    <a:pt x="24420" y="6573"/>
                    <a:pt x="24408" y="6573"/>
                  </a:cubicBezTo>
                  <a:cubicBezTo>
                    <a:pt x="24382" y="6605"/>
                    <a:pt x="24353" y="6641"/>
                    <a:pt x="24320" y="6682"/>
                  </a:cubicBezTo>
                  <a:lnTo>
                    <a:pt x="24320" y="6682"/>
                  </a:lnTo>
                  <a:lnTo>
                    <a:pt x="24325" y="6680"/>
                  </a:lnTo>
                  <a:lnTo>
                    <a:pt x="24420" y="6573"/>
                  </a:lnTo>
                  <a:cubicBezTo>
                    <a:pt x="24427" y="6565"/>
                    <a:pt x="24434" y="6558"/>
                    <a:pt x="24441" y="6550"/>
                  </a:cubicBezTo>
                  <a:close/>
                  <a:moveTo>
                    <a:pt x="24320" y="6682"/>
                  </a:moveTo>
                  <a:lnTo>
                    <a:pt x="24301" y="6692"/>
                  </a:lnTo>
                  <a:lnTo>
                    <a:pt x="24277" y="6727"/>
                  </a:lnTo>
                  <a:cubicBezTo>
                    <a:pt x="24265" y="6739"/>
                    <a:pt x="24265" y="6751"/>
                    <a:pt x="24242" y="6763"/>
                  </a:cubicBezTo>
                  <a:cubicBezTo>
                    <a:pt x="24184" y="6844"/>
                    <a:pt x="24126" y="6891"/>
                    <a:pt x="24057" y="6982"/>
                  </a:cubicBezTo>
                  <a:lnTo>
                    <a:pt x="24057" y="6982"/>
                  </a:lnTo>
                  <a:cubicBezTo>
                    <a:pt x="24080" y="6960"/>
                    <a:pt x="24102" y="6938"/>
                    <a:pt x="24123" y="6918"/>
                  </a:cubicBezTo>
                  <a:lnTo>
                    <a:pt x="24146" y="6906"/>
                  </a:lnTo>
                  <a:cubicBezTo>
                    <a:pt x="24146" y="6882"/>
                    <a:pt x="24158" y="6882"/>
                    <a:pt x="24170" y="6870"/>
                  </a:cubicBezTo>
                  <a:lnTo>
                    <a:pt x="24170" y="6858"/>
                  </a:lnTo>
                  <a:lnTo>
                    <a:pt x="24230" y="6799"/>
                  </a:lnTo>
                  <a:cubicBezTo>
                    <a:pt x="24262" y="6755"/>
                    <a:pt x="24292" y="6717"/>
                    <a:pt x="24320" y="6682"/>
                  </a:cubicBezTo>
                  <a:close/>
                  <a:moveTo>
                    <a:pt x="24057" y="6982"/>
                  </a:moveTo>
                  <a:cubicBezTo>
                    <a:pt x="23986" y="7049"/>
                    <a:pt x="23906" y="7123"/>
                    <a:pt x="23825" y="7204"/>
                  </a:cubicBezTo>
                  <a:cubicBezTo>
                    <a:pt x="23825" y="7204"/>
                    <a:pt x="22325" y="8466"/>
                    <a:pt x="22277" y="8513"/>
                  </a:cubicBezTo>
                  <a:cubicBezTo>
                    <a:pt x="22129" y="8626"/>
                    <a:pt x="21975" y="8752"/>
                    <a:pt x="21843" y="8895"/>
                  </a:cubicBezTo>
                  <a:lnTo>
                    <a:pt x="21843" y="8895"/>
                  </a:lnTo>
                  <a:cubicBezTo>
                    <a:pt x="21924" y="8821"/>
                    <a:pt x="22007" y="8749"/>
                    <a:pt x="22087" y="8680"/>
                  </a:cubicBezTo>
                  <a:cubicBezTo>
                    <a:pt x="22134" y="8644"/>
                    <a:pt x="23634" y="7382"/>
                    <a:pt x="23634" y="7382"/>
                  </a:cubicBezTo>
                  <a:cubicBezTo>
                    <a:pt x="23754" y="7275"/>
                    <a:pt x="23861" y="7180"/>
                    <a:pt x="23944" y="7096"/>
                  </a:cubicBezTo>
                  <a:lnTo>
                    <a:pt x="23968" y="7084"/>
                  </a:lnTo>
                  <a:cubicBezTo>
                    <a:pt x="23980" y="7061"/>
                    <a:pt x="24004" y="7049"/>
                    <a:pt x="24027" y="7049"/>
                  </a:cubicBezTo>
                  <a:lnTo>
                    <a:pt x="24087" y="7037"/>
                  </a:lnTo>
                  <a:lnTo>
                    <a:pt x="24051" y="6989"/>
                  </a:lnTo>
                  <a:cubicBezTo>
                    <a:pt x="24053" y="6987"/>
                    <a:pt x="24055" y="6984"/>
                    <a:pt x="24057" y="6982"/>
                  </a:cubicBezTo>
                  <a:close/>
                  <a:moveTo>
                    <a:pt x="21843" y="8895"/>
                  </a:moveTo>
                  <a:cubicBezTo>
                    <a:pt x="21728" y="8999"/>
                    <a:pt x="21617" y="9109"/>
                    <a:pt x="21527" y="9228"/>
                  </a:cubicBezTo>
                  <a:cubicBezTo>
                    <a:pt x="21491" y="9251"/>
                    <a:pt x="21003" y="9918"/>
                    <a:pt x="20896" y="10061"/>
                  </a:cubicBezTo>
                  <a:cubicBezTo>
                    <a:pt x="20694" y="10323"/>
                    <a:pt x="20479" y="10621"/>
                    <a:pt x="20301" y="10930"/>
                  </a:cubicBezTo>
                  <a:cubicBezTo>
                    <a:pt x="20229" y="11097"/>
                    <a:pt x="20158" y="11264"/>
                    <a:pt x="20098" y="11418"/>
                  </a:cubicBezTo>
                  <a:lnTo>
                    <a:pt x="20003" y="11656"/>
                  </a:lnTo>
                  <a:cubicBezTo>
                    <a:pt x="20003" y="11680"/>
                    <a:pt x="20015" y="11692"/>
                    <a:pt x="20015" y="11704"/>
                  </a:cubicBezTo>
                  <a:cubicBezTo>
                    <a:pt x="20015" y="11716"/>
                    <a:pt x="20015" y="11740"/>
                    <a:pt x="20003" y="11752"/>
                  </a:cubicBezTo>
                  <a:cubicBezTo>
                    <a:pt x="20003" y="11764"/>
                    <a:pt x="19991" y="11764"/>
                    <a:pt x="19979" y="11776"/>
                  </a:cubicBezTo>
                  <a:cubicBezTo>
                    <a:pt x="19955" y="11823"/>
                    <a:pt x="19932" y="11907"/>
                    <a:pt x="19896" y="11954"/>
                  </a:cubicBezTo>
                  <a:cubicBezTo>
                    <a:pt x="19824" y="12121"/>
                    <a:pt x="19717" y="12299"/>
                    <a:pt x="19622" y="12478"/>
                  </a:cubicBezTo>
                  <a:cubicBezTo>
                    <a:pt x="19563" y="12573"/>
                    <a:pt x="19515" y="12645"/>
                    <a:pt x="19455" y="12740"/>
                  </a:cubicBezTo>
                  <a:lnTo>
                    <a:pt x="19396" y="12835"/>
                  </a:lnTo>
                  <a:lnTo>
                    <a:pt x="19384" y="12859"/>
                  </a:lnTo>
                  <a:lnTo>
                    <a:pt x="20551" y="13288"/>
                  </a:lnTo>
                  <a:cubicBezTo>
                    <a:pt x="20598" y="13300"/>
                    <a:pt x="20646" y="13311"/>
                    <a:pt x="20670" y="13311"/>
                  </a:cubicBezTo>
                  <a:lnTo>
                    <a:pt x="20717" y="13311"/>
                  </a:lnTo>
                  <a:cubicBezTo>
                    <a:pt x="20717" y="13311"/>
                    <a:pt x="20753" y="13311"/>
                    <a:pt x="20765" y="13300"/>
                  </a:cubicBezTo>
                  <a:lnTo>
                    <a:pt x="20811" y="13280"/>
                  </a:lnTo>
                  <a:lnTo>
                    <a:pt x="20811" y="13280"/>
                  </a:lnTo>
                  <a:cubicBezTo>
                    <a:pt x="20860" y="13290"/>
                    <a:pt x="20901" y="13300"/>
                    <a:pt x="20932" y="13300"/>
                  </a:cubicBezTo>
                  <a:lnTo>
                    <a:pt x="21003" y="13300"/>
                  </a:lnTo>
                  <a:cubicBezTo>
                    <a:pt x="21015" y="13300"/>
                    <a:pt x="21051" y="13288"/>
                    <a:pt x="21075" y="13288"/>
                  </a:cubicBezTo>
                  <a:lnTo>
                    <a:pt x="21229" y="13228"/>
                  </a:lnTo>
                  <a:cubicBezTo>
                    <a:pt x="21258" y="13218"/>
                    <a:pt x="21303" y="13201"/>
                    <a:pt x="21351" y="13188"/>
                  </a:cubicBezTo>
                  <a:lnTo>
                    <a:pt x="21351" y="13188"/>
                  </a:lnTo>
                  <a:cubicBezTo>
                    <a:pt x="21310" y="13183"/>
                    <a:pt x="21270" y="13180"/>
                    <a:pt x="21229" y="13180"/>
                  </a:cubicBezTo>
                  <a:cubicBezTo>
                    <a:pt x="21182" y="13180"/>
                    <a:pt x="21134" y="13180"/>
                    <a:pt x="21087" y="13192"/>
                  </a:cubicBezTo>
                  <a:lnTo>
                    <a:pt x="20908" y="13240"/>
                  </a:lnTo>
                  <a:lnTo>
                    <a:pt x="20811" y="13280"/>
                  </a:lnTo>
                  <a:lnTo>
                    <a:pt x="20811" y="13280"/>
                  </a:lnTo>
                  <a:cubicBezTo>
                    <a:pt x="20804" y="13279"/>
                    <a:pt x="20797" y="13277"/>
                    <a:pt x="20789" y="13276"/>
                  </a:cubicBezTo>
                  <a:lnTo>
                    <a:pt x="19634" y="12859"/>
                  </a:lnTo>
                  <a:lnTo>
                    <a:pt x="19503" y="12799"/>
                  </a:lnTo>
                  <a:lnTo>
                    <a:pt x="19574" y="12692"/>
                  </a:lnTo>
                  <a:lnTo>
                    <a:pt x="19634" y="12585"/>
                  </a:lnTo>
                  <a:cubicBezTo>
                    <a:pt x="19682" y="12502"/>
                    <a:pt x="19741" y="12418"/>
                    <a:pt x="19777" y="12335"/>
                  </a:cubicBezTo>
                  <a:cubicBezTo>
                    <a:pt x="19884" y="12157"/>
                    <a:pt x="19979" y="11978"/>
                    <a:pt x="20051" y="11811"/>
                  </a:cubicBezTo>
                  <a:cubicBezTo>
                    <a:pt x="20074" y="11752"/>
                    <a:pt x="20110" y="11692"/>
                    <a:pt x="20122" y="11645"/>
                  </a:cubicBezTo>
                  <a:lnTo>
                    <a:pt x="20122" y="11621"/>
                  </a:lnTo>
                  <a:lnTo>
                    <a:pt x="20158" y="11609"/>
                  </a:lnTo>
                  <a:lnTo>
                    <a:pt x="20170" y="11609"/>
                  </a:lnTo>
                  <a:lnTo>
                    <a:pt x="20158" y="11573"/>
                  </a:lnTo>
                  <a:cubicBezTo>
                    <a:pt x="20158" y="11573"/>
                    <a:pt x="20241" y="11335"/>
                    <a:pt x="20253" y="11287"/>
                  </a:cubicBezTo>
                  <a:cubicBezTo>
                    <a:pt x="20313" y="11109"/>
                    <a:pt x="20396" y="10954"/>
                    <a:pt x="20479" y="10787"/>
                  </a:cubicBezTo>
                  <a:cubicBezTo>
                    <a:pt x="20658" y="10454"/>
                    <a:pt x="20872" y="10156"/>
                    <a:pt x="21075" y="9894"/>
                  </a:cubicBezTo>
                  <a:lnTo>
                    <a:pt x="21622" y="9168"/>
                  </a:lnTo>
                  <a:cubicBezTo>
                    <a:pt x="21658" y="9120"/>
                    <a:pt x="21670" y="9085"/>
                    <a:pt x="21706" y="9061"/>
                  </a:cubicBezTo>
                  <a:cubicBezTo>
                    <a:pt x="21747" y="9003"/>
                    <a:pt x="21794" y="8948"/>
                    <a:pt x="21843" y="8895"/>
                  </a:cubicBezTo>
                  <a:close/>
                  <a:moveTo>
                    <a:pt x="21503" y="13169"/>
                  </a:moveTo>
                  <a:cubicBezTo>
                    <a:pt x="21468" y="13169"/>
                    <a:pt x="21432" y="13180"/>
                    <a:pt x="21384" y="13180"/>
                  </a:cubicBezTo>
                  <a:cubicBezTo>
                    <a:pt x="21373" y="13183"/>
                    <a:pt x="21362" y="13185"/>
                    <a:pt x="21351" y="13188"/>
                  </a:cubicBezTo>
                  <a:lnTo>
                    <a:pt x="21351" y="13188"/>
                  </a:lnTo>
                  <a:cubicBezTo>
                    <a:pt x="21516" y="13208"/>
                    <a:pt x="21682" y="13261"/>
                    <a:pt x="21825" y="13300"/>
                  </a:cubicBezTo>
                  <a:lnTo>
                    <a:pt x="21849" y="13311"/>
                  </a:lnTo>
                  <a:cubicBezTo>
                    <a:pt x="21968" y="13347"/>
                    <a:pt x="22075" y="13395"/>
                    <a:pt x="22182" y="13407"/>
                  </a:cubicBezTo>
                  <a:cubicBezTo>
                    <a:pt x="22253" y="13419"/>
                    <a:pt x="22301" y="13431"/>
                    <a:pt x="22360" y="13431"/>
                  </a:cubicBezTo>
                  <a:lnTo>
                    <a:pt x="22622" y="13431"/>
                  </a:lnTo>
                  <a:cubicBezTo>
                    <a:pt x="22670" y="13431"/>
                    <a:pt x="22730" y="13431"/>
                    <a:pt x="22777" y="13454"/>
                  </a:cubicBezTo>
                  <a:cubicBezTo>
                    <a:pt x="22861" y="13466"/>
                    <a:pt x="22932" y="13538"/>
                    <a:pt x="22980" y="13609"/>
                  </a:cubicBezTo>
                  <a:cubicBezTo>
                    <a:pt x="22992" y="13657"/>
                    <a:pt x="23027" y="13704"/>
                    <a:pt x="23027" y="13752"/>
                  </a:cubicBezTo>
                  <a:lnTo>
                    <a:pt x="23027" y="13812"/>
                  </a:lnTo>
                  <a:cubicBezTo>
                    <a:pt x="23027" y="13830"/>
                    <a:pt x="23027" y="13851"/>
                    <a:pt x="23026" y="13872"/>
                  </a:cubicBezTo>
                  <a:lnTo>
                    <a:pt x="23026" y="13872"/>
                  </a:lnTo>
                  <a:cubicBezTo>
                    <a:pt x="23026" y="13872"/>
                    <a:pt x="23027" y="13871"/>
                    <a:pt x="23027" y="13871"/>
                  </a:cubicBezTo>
                  <a:cubicBezTo>
                    <a:pt x="23051" y="13847"/>
                    <a:pt x="23099" y="13835"/>
                    <a:pt x="23134" y="13823"/>
                  </a:cubicBezTo>
                  <a:cubicBezTo>
                    <a:pt x="23134" y="13823"/>
                    <a:pt x="23134" y="13812"/>
                    <a:pt x="23146" y="13812"/>
                  </a:cubicBezTo>
                  <a:lnTo>
                    <a:pt x="23194" y="13776"/>
                  </a:lnTo>
                  <a:cubicBezTo>
                    <a:pt x="23206" y="13764"/>
                    <a:pt x="23206" y="13728"/>
                    <a:pt x="23206" y="13704"/>
                  </a:cubicBezTo>
                  <a:lnTo>
                    <a:pt x="23206" y="13657"/>
                  </a:lnTo>
                  <a:cubicBezTo>
                    <a:pt x="23206" y="13609"/>
                    <a:pt x="23194" y="13585"/>
                    <a:pt x="23170" y="13550"/>
                  </a:cubicBezTo>
                  <a:cubicBezTo>
                    <a:pt x="23134" y="13490"/>
                    <a:pt x="23075" y="13431"/>
                    <a:pt x="23015" y="13419"/>
                  </a:cubicBezTo>
                  <a:cubicBezTo>
                    <a:pt x="22968" y="13407"/>
                    <a:pt x="22920" y="13407"/>
                    <a:pt x="22872" y="13407"/>
                  </a:cubicBezTo>
                  <a:lnTo>
                    <a:pt x="22611" y="13407"/>
                  </a:lnTo>
                  <a:cubicBezTo>
                    <a:pt x="22563" y="13395"/>
                    <a:pt x="22491" y="13395"/>
                    <a:pt x="22432" y="13371"/>
                  </a:cubicBezTo>
                  <a:cubicBezTo>
                    <a:pt x="22325" y="13347"/>
                    <a:pt x="22206" y="13311"/>
                    <a:pt x="22099" y="13288"/>
                  </a:cubicBezTo>
                  <a:lnTo>
                    <a:pt x="22075" y="13276"/>
                  </a:lnTo>
                  <a:cubicBezTo>
                    <a:pt x="21896" y="13228"/>
                    <a:pt x="21706" y="13169"/>
                    <a:pt x="21503" y="13169"/>
                  </a:cubicBezTo>
                  <a:close/>
                  <a:moveTo>
                    <a:pt x="23026" y="13872"/>
                  </a:moveTo>
                  <a:cubicBezTo>
                    <a:pt x="22895" y="13931"/>
                    <a:pt x="22753" y="13954"/>
                    <a:pt x="22622" y="13966"/>
                  </a:cubicBezTo>
                  <a:cubicBezTo>
                    <a:pt x="22551" y="13990"/>
                    <a:pt x="22480" y="13990"/>
                    <a:pt x="22396" y="13990"/>
                  </a:cubicBezTo>
                  <a:cubicBezTo>
                    <a:pt x="22337" y="13990"/>
                    <a:pt x="22265" y="13990"/>
                    <a:pt x="22206" y="13966"/>
                  </a:cubicBezTo>
                  <a:cubicBezTo>
                    <a:pt x="22134" y="13954"/>
                    <a:pt x="22039" y="13954"/>
                    <a:pt x="21968" y="13942"/>
                  </a:cubicBezTo>
                  <a:cubicBezTo>
                    <a:pt x="21908" y="13931"/>
                    <a:pt x="21849" y="13931"/>
                    <a:pt x="21789" y="13907"/>
                  </a:cubicBezTo>
                  <a:cubicBezTo>
                    <a:pt x="21658" y="13895"/>
                    <a:pt x="21503" y="13883"/>
                    <a:pt x="21360" y="13883"/>
                  </a:cubicBezTo>
                  <a:lnTo>
                    <a:pt x="21146" y="13883"/>
                  </a:lnTo>
                  <a:lnTo>
                    <a:pt x="20706" y="13895"/>
                  </a:lnTo>
                  <a:lnTo>
                    <a:pt x="20670" y="14062"/>
                  </a:lnTo>
                  <a:lnTo>
                    <a:pt x="20738" y="14096"/>
                  </a:lnTo>
                  <a:lnTo>
                    <a:pt x="20738" y="14096"/>
                  </a:lnTo>
                  <a:lnTo>
                    <a:pt x="20896" y="14085"/>
                  </a:lnTo>
                  <a:lnTo>
                    <a:pt x="21110" y="14085"/>
                  </a:lnTo>
                  <a:cubicBezTo>
                    <a:pt x="21241" y="14085"/>
                    <a:pt x="21384" y="14109"/>
                    <a:pt x="21527" y="14121"/>
                  </a:cubicBezTo>
                  <a:cubicBezTo>
                    <a:pt x="21587" y="14121"/>
                    <a:pt x="21646" y="14133"/>
                    <a:pt x="21706" y="14145"/>
                  </a:cubicBezTo>
                  <a:cubicBezTo>
                    <a:pt x="21777" y="14169"/>
                    <a:pt x="21860" y="14169"/>
                    <a:pt x="21944" y="14181"/>
                  </a:cubicBezTo>
                  <a:cubicBezTo>
                    <a:pt x="22015" y="14181"/>
                    <a:pt x="22075" y="14193"/>
                    <a:pt x="22146" y="14193"/>
                  </a:cubicBezTo>
                  <a:cubicBezTo>
                    <a:pt x="22241" y="14193"/>
                    <a:pt x="22313" y="14193"/>
                    <a:pt x="22384" y="14181"/>
                  </a:cubicBezTo>
                  <a:cubicBezTo>
                    <a:pt x="22539" y="14169"/>
                    <a:pt x="22670" y="14121"/>
                    <a:pt x="22801" y="14062"/>
                  </a:cubicBezTo>
                  <a:cubicBezTo>
                    <a:pt x="22837" y="14050"/>
                    <a:pt x="22861" y="14026"/>
                    <a:pt x="22908" y="14014"/>
                  </a:cubicBezTo>
                  <a:cubicBezTo>
                    <a:pt x="22920" y="14014"/>
                    <a:pt x="22920" y="14002"/>
                    <a:pt x="22932" y="14002"/>
                  </a:cubicBezTo>
                  <a:cubicBezTo>
                    <a:pt x="22956" y="14002"/>
                    <a:pt x="22968" y="13990"/>
                    <a:pt x="22968" y="13990"/>
                  </a:cubicBezTo>
                  <a:lnTo>
                    <a:pt x="22980" y="13966"/>
                  </a:lnTo>
                  <a:lnTo>
                    <a:pt x="22992" y="13954"/>
                  </a:lnTo>
                  <a:cubicBezTo>
                    <a:pt x="23015" y="13942"/>
                    <a:pt x="23015" y="13942"/>
                    <a:pt x="23015" y="13931"/>
                  </a:cubicBezTo>
                  <a:cubicBezTo>
                    <a:pt x="23021" y="13913"/>
                    <a:pt x="23024" y="13892"/>
                    <a:pt x="23026" y="13872"/>
                  </a:cubicBezTo>
                  <a:close/>
                  <a:moveTo>
                    <a:pt x="18229" y="14895"/>
                  </a:moveTo>
                  <a:lnTo>
                    <a:pt x="18146" y="15121"/>
                  </a:lnTo>
                  <a:cubicBezTo>
                    <a:pt x="18140" y="15133"/>
                    <a:pt x="18134" y="15145"/>
                    <a:pt x="18128" y="15157"/>
                  </a:cubicBezTo>
                  <a:lnTo>
                    <a:pt x="18158" y="15157"/>
                  </a:lnTo>
                  <a:cubicBezTo>
                    <a:pt x="18205" y="15157"/>
                    <a:pt x="18253" y="15169"/>
                    <a:pt x="18312" y="15193"/>
                  </a:cubicBezTo>
                  <a:cubicBezTo>
                    <a:pt x="18408" y="15205"/>
                    <a:pt x="18503" y="15228"/>
                    <a:pt x="18586" y="15276"/>
                  </a:cubicBezTo>
                  <a:cubicBezTo>
                    <a:pt x="18801" y="15347"/>
                    <a:pt x="18979" y="15455"/>
                    <a:pt x="19146" y="15586"/>
                  </a:cubicBezTo>
                  <a:cubicBezTo>
                    <a:pt x="19229" y="15669"/>
                    <a:pt x="19324" y="15740"/>
                    <a:pt x="19396" y="15824"/>
                  </a:cubicBezTo>
                  <a:cubicBezTo>
                    <a:pt x="19420" y="15859"/>
                    <a:pt x="19455" y="15883"/>
                    <a:pt x="19503" y="15907"/>
                  </a:cubicBezTo>
                  <a:cubicBezTo>
                    <a:pt x="19527" y="15919"/>
                    <a:pt x="19539" y="15919"/>
                    <a:pt x="19574" y="15919"/>
                  </a:cubicBezTo>
                  <a:cubicBezTo>
                    <a:pt x="19586" y="15919"/>
                    <a:pt x="19622" y="15919"/>
                    <a:pt x="19646" y="15907"/>
                  </a:cubicBezTo>
                  <a:cubicBezTo>
                    <a:pt x="19717" y="15883"/>
                    <a:pt x="19813" y="15824"/>
                    <a:pt x="19860" y="15776"/>
                  </a:cubicBezTo>
                  <a:cubicBezTo>
                    <a:pt x="19894" y="15728"/>
                    <a:pt x="19922" y="15675"/>
                    <a:pt x="19943" y="15620"/>
                  </a:cubicBezTo>
                  <a:lnTo>
                    <a:pt x="19943" y="15620"/>
                  </a:lnTo>
                  <a:cubicBezTo>
                    <a:pt x="19909" y="15645"/>
                    <a:pt x="19873" y="15662"/>
                    <a:pt x="19836" y="15669"/>
                  </a:cubicBezTo>
                  <a:lnTo>
                    <a:pt x="19801" y="15669"/>
                  </a:lnTo>
                  <a:cubicBezTo>
                    <a:pt x="19777" y="15669"/>
                    <a:pt x="19765" y="15669"/>
                    <a:pt x="19753" y="15657"/>
                  </a:cubicBezTo>
                  <a:cubicBezTo>
                    <a:pt x="19741" y="15657"/>
                    <a:pt x="19693" y="15621"/>
                    <a:pt x="19682" y="15597"/>
                  </a:cubicBezTo>
                  <a:cubicBezTo>
                    <a:pt x="19586" y="15502"/>
                    <a:pt x="19503" y="15419"/>
                    <a:pt x="19408" y="15359"/>
                  </a:cubicBezTo>
                  <a:cubicBezTo>
                    <a:pt x="19229" y="15216"/>
                    <a:pt x="19039" y="15097"/>
                    <a:pt x="18824" y="15026"/>
                  </a:cubicBezTo>
                  <a:cubicBezTo>
                    <a:pt x="18741" y="15002"/>
                    <a:pt x="18634" y="14966"/>
                    <a:pt x="18527" y="14943"/>
                  </a:cubicBezTo>
                  <a:cubicBezTo>
                    <a:pt x="18491" y="14919"/>
                    <a:pt x="18420" y="14919"/>
                    <a:pt x="18384" y="14907"/>
                  </a:cubicBezTo>
                  <a:lnTo>
                    <a:pt x="18348" y="14907"/>
                  </a:lnTo>
                  <a:lnTo>
                    <a:pt x="18229" y="14895"/>
                  </a:lnTo>
                  <a:close/>
                  <a:moveTo>
                    <a:pt x="18086" y="15157"/>
                  </a:moveTo>
                  <a:lnTo>
                    <a:pt x="18015" y="15324"/>
                  </a:lnTo>
                  <a:cubicBezTo>
                    <a:pt x="17979" y="15395"/>
                    <a:pt x="17931" y="15466"/>
                    <a:pt x="17908" y="15550"/>
                  </a:cubicBezTo>
                  <a:cubicBezTo>
                    <a:pt x="17848" y="15681"/>
                    <a:pt x="17753" y="15824"/>
                    <a:pt x="17681" y="15967"/>
                  </a:cubicBezTo>
                  <a:cubicBezTo>
                    <a:pt x="17677" y="15976"/>
                    <a:pt x="17672" y="15985"/>
                    <a:pt x="17667" y="15994"/>
                  </a:cubicBezTo>
                  <a:lnTo>
                    <a:pt x="17667" y="15994"/>
                  </a:lnTo>
                  <a:cubicBezTo>
                    <a:pt x="17720" y="15919"/>
                    <a:pt x="17768" y="15840"/>
                    <a:pt x="17812" y="15752"/>
                  </a:cubicBezTo>
                  <a:cubicBezTo>
                    <a:pt x="17896" y="15621"/>
                    <a:pt x="17967" y="15490"/>
                    <a:pt x="18039" y="15336"/>
                  </a:cubicBezTo>
                  <a:cubicBezTo>
                    <a:pt x="18068" y="15276"/>
                    <a:pt x="18098" y="15216"/>
                    <a:pt x="18128" y="15157"/>
                  </a:cubicBezTo>
                  <a:close/>
                  <a:moveTo>
                    <a:pt x="20738" y="14096"/>
                  </a:moveTo>
                  <a:lnTo>
                    <a:pt x="20527" y="14109"/>
                  </a:lnTo>
                  <a:lnTo>
                    <a:pt x="20527" y="14133"/>
                  </a:lnTo>
                  <a:lnTo>
                    <a:pt x="20551" y="14145"/>
                  </a:lnTo>
                  <a:cubicBezTo>
                    <a:pt x="20610" y="14181"/>
                    <a:pt x="20658" y="14193"/>
                    <a:pt x="20717" y="14204"/>
                  </a:cubicBezTo>
                  <a:lnTo>
                    <a:pt x="21063" y="14323"/>
                  </a:lnTo>
                  <a:cubicBezTo>
                    <a:pt x="21265" y="14407"/>
                    <a:pt x="21479" y="14502"/>
                    <a:pt x="21718" y="14645"/>
                  </a:cubicBezTo>
                  <a:cubicBezTo>
                    <a:pt x="22134" y="14895"/>
                    <a:pt x="22491" y="15193"/>
                    <a:pt x="22801" y="15455"/>
                  </a:cubicBezTo>
                  <a:lnTo>
                    <a:pt x="22861" y="15514"/>
                  </a:lnTo>
                  <a:cubicBezTo>
                    <a:pt x="22920" y="15574"/>
                    <a:pt x="22980" y="15621"/>
                    <a:pt x="23039" y="15693"/>
                  </a:cubicBezTo>
                  <a:cubicBezTo>
                    <a:pt x="23099" y="15776"/>
                    <a:pt x="23194" y="15895"/>
                    <a:pt x="23194" y="16038"/>
                  </a:cubicBezTo>
                  <a:lnTo>
                    <a:pt x="23194" y="16050"/>
                  </a:lnTo>
                  <a:cubicBezTo>
                    <a:pt x="23194" y="16101"/>
                    <a:pt x="23176" y="16153"/>
                    <a:pt x="23164" y="16204"/>
                  </a:cubicBezTo>
                  <a:lnTo>
                    <a:pt x="23164" y="16204"/>
                  </a:lnTo>
                  <a:cubicBezTo>
                    <a:pt x="23186" y="16203"/>
                    <a:pt x="23210" y="16201"/>
                    <a:pt x="23218" y="16193"/>
                  </a:cubicBezTo>
                  <a:cubicBezTo>
                    <a:pt x="23265" y="16157"/>
                    <a:pt x="23289" y="16133"/>
                    <a:pt x="23325" y="16074"/>
                  </a:cubicBezTo>
                  <a:cubicBezTo>
                    <a:pt x="23337" y="16026"/>
                    <a:pt x="23349" y="15967"/>
                    <a:pt x="23349" y="15919"/>
                  </a:cubicBezTo>
                  <a:lnTo>
                    <a:pt x="23349" y="15907"/>
                  </a:lnTo>
                  <a:cubicBezTo>
                    <a:pt x="23349" y="15788"/>
                    <a:pt x="23289" y="15681"/>
                    <a:pt x="23230" y="15621"/>
                  </a:cubicBezTo>
                  <a:cubicBezTo>
                    <a:pt x="23170" y="15562"/>
                    <a:pt x="23111" y="15502"/>
                    <a:pt x="23051" y="15455"/>
                  </a:cubicBezTo>
                  <a:cubicBezTo>
                    <a:pt x="23039" y="15431"/>
                    <a:pt x="22992" y="15395"/>
                    <a:pt x="22992" y="15395"/>
                  </a:cubicBezTo>
                  <a:cubicBezTo>
                    <a:pt x="22670" y="15133"/>
                    <a:pt x="22313" y="14824"/>
                    <a:pt x="21908" y="14585"/>
                  </a:cubicBezTo>
                  <a:cubicBezTo>
                    <a:pt x="21682" y="14443"/>
                    <a:pt x="21479" y="14347"/>
                    <a:pt x="21265" y="14288"/>
                  </a:cubicBezTo>
                  <a:lnTo>
                    <a:pt x="20932" y="14169"/>
                  </a:lnTo>
                  <a:cubicBezTo>
                    <a:pt x="20884" y="14145"/>
                    <a:pt x="20825" y="14133"/>
                    <a:pt x="20765" y="14109"/>
                  </a:cubicBezTo>
                  <a:lnTo>
                    <a:pt x="20738" y="14096"/>
                  </a:lnTo>
                  <a:close/>
                  <a:moveTo>
                    <a:pt x="17667" y="15994"/>
                  </a:moveTo>
                  <a:cubicBezTo>
                    <a:pt x="17634" y="16042"/>
                    <a:pt x="17599" y="16087"/>
                    <a:pt x="17562" y="16133"/>
                  </a:cubicBezTo>
                  <a:lnTo>
                    <a:pt x="17527" y="16169"/>
                  </a:lnTo>
                  <a:lnTo>
                    <a:pt x="17491" y="16228"/>
                  </a:lnTo>
                  <a:cubicBezTo>
                    <a:pt x="17491" y="16252"/>
                    <a:pt x="17479" y="16252"/>
                    <a:pt x="17479" y="16264"/>
                  </a:cubicBezTo>
                  <a:cubicBezTo>
                    <a:pt x="17455" y="16276"/>
                    <a:pt x="17455" y="16288"/>
                    <a:pt x="17455" y="16312"/>
                  </a:cubicBezTo>
                  <a:lnTo>
                    <a:pt x="17455" y="16314"/>
                  </a:lnTo>
                  <a:lnTo>
                    <a:pt x="17455" y="16314"/>
                  </a:lnTo>
                  <a:cubicBezTo>
                    <a:pt x="17527" y="16214"/>
                    <a:pt x="17604" y="16112"/>
                    <a:pt x="17667" y="15994"/>
                  </a:cubicBezTo>
                  <a:close/>
                  <a:moveTo>
                    <a:pt x="19872" y="14597"/>
                  </a:moveTo>
                  <a:cubicBezTo>
                    <a:pt x="19872" y="14597"/>
                    <a:pt x="20027" y="14847"/>
                    <a:pt x="20027" y="14859"/>
                  </a:cubicBezTo>
                  <a:cubicBezTo>
                    <a:pt x="20051" y="14895"/>
                    <a:pt x="20063" y="14919"/>
                    <a:pt x="20074" y="14966"/>
                  </a:cubicBezTo>
                  <a:cubicBezTo>
                    <a:pt x="20079" y="14981"/>
                    <a:pt x="20086" y="14996"/>
                    <a:pt x="20093" y="15010"/>
                  </a:cubicBezTo>
                  <a:lnTo>
                    <a:pt x="20093" y="15010"/>
                  </a:lnTo>
                  <a:cubicBezTo>
                    <a:pt x="20016" y="14978"/>
                    <a:pt x="19939" y="14947"/>
                    <a:pt x="19860" y="14919"/>
                  </a:cubicBezTo>
                  <a:lnTo>
                    <a:pt x="19836" y="14919"/>
                  </a:lnTo>
                  <a:lnTo>
                    <a:pt x="19860" y="14943"/>
                  </a:lnTo>
                  <a:cubicBezTo>
                    <a:pt x="19872" y="14955"/>
                    <a:pt x="19872" y="14966"/>
                    <a:pt x="19884" y="14978"/>
                  </a:cubicBezTo>
                  <a:cubicBezTo>
                    <a:pt x="19920" y="15014"/>
                    <a:pt x="19932" y="15038"/>
                    <a:pt x="19944" y="15085"/>
                  </a:cubicBezTo>
                  <a:cubicBezTo>
                    <a:pt x="19955" y="15133"/>
                    <a:pt x="19955" y="15157"/>
                    <a:pt x="19979" y="15205"/>
                  </a:cubicBezTo>
                  <a:cubicBezTo>
                    <a:pt x="19979" y="15228"/>
                    <a:pt x="19991" y="15276"/>
                    <a:pt x="19991" y="15324"/>
                  </a:cubicBezTo>
                  <a:lnTo>
                    <a:pt x="19991" y="15359"/>
                  </a:lnTo>
                  <a:cubicBezTo>
                    <a:pt x="19991" y="15451"/>
                    <a:pt x="19974" y="15539"/>
                    <a:pt x="19943" y="15620"/>
                  </a:cubicBezTo>
                  <a:lnTo>
                    <a:pt x="19943" y="15620"/>
                  </a:lnTo>
                  <a:cubicBezTo>
                    <a:pt x="19964" y="15604"/>
                    <a:pt x="19985" y="15585"/>
                    <a:pt x="20003" y="15562"/>
                  </a:cubicBezTo>
                  <a:cubicBezTo>
                    <a:pt x="20074" y="15478"/>
                    <a:pt x="20122" y="15359"/>
                    <a:pt x="20122" y="15205"/>
                  </a:cubicBezTo>
                  <a:lnTo>
                    <a:pt x="20122" y="15181"/>
                  </a:lnTo>
                  <a:cubicBezTo>
                    <a:pt x="20122" y="15145"/>
                    <a:pt x="20122" y="15097"/>
                    <a:pt x="20110" y="15074"/>
                  </a:cubicBezTo>
                  <a:cubicBezTo>
                    <a:pt x="20110" y="15052"/>
                    <a:pt x="20102" y="15031"/>
                    <a:pt x="20093" y="15010"/>
                  </a:cubicBezTo>
                  <a:lnTo>
                    <a:pt x="20093" y="15010"/>
                  </a:lnTo>
                  <a:cubicBezTo>
                    <a:pt x="20271" y="15085"/>
                    <a:pt x="20444" y="15169"/>
                    <a:pt x="20610" y="15252"/>
                  </a:cubicBezTo>
                  <a:cubicBezTo>
                    <a:pt x="20610" y="15252"/>
                    <a:pt x="20694" y="15276"/>
                    <a:pt x="20717" y="15312"/>
                  </a:cubicBezTo>
                  <a:cubicBezTo>
                    <a:pt x="20872" y="15383"/>
                    <a:pt x="21027" y="15478"/>
                    <a:pt x="21206" y="15538"/>
                  </a:cubicBezTo>
                  <a:cubicBezTo>
                    <a:pt x="21313" y="15574"/>
                    <a:pt x="21432" y="15609"/>
                    <a:pt x="21539" y="15633"/>
                  </a:cubicBezTo>
                  <a:lnTo>
                    <a:pt x="21860" y="15740"/>
                  </a:lnTo>
                  <a:cubicBezTo>
                    <a:pt x="22039" y="15800"/>
                    <a:pt x="22158" y="15859"/>
                    <a:pt x="22277" y="15931"/>
                  </a:cubicBezTo>
                  <a:cubicBezTo>
                    <a:pt x="22360" y="15978"/>
                    <a:pt x="22420" y="16038"/>
                    <a:pt x="22456" y="16098"/>
                  </a:cubicBezTo>
                  <a:cubicBezTo>
                    <a:pt x="22491" y="16133"/>
                    <a:pt x="22503" y="16157"/>
                    <a:pt x="22539" y="16193"/>
                  </a:cubicBezTo>
                  <a:lnTo>
                    <a:pt x="22634" y="16312"/>
                  </a:lnTo>
                  <a:cubicBezTo>
                    <a:pt x="22682" y="16348"/>
                    <a:pt x="22730" y="16395"/>
                    <a:pt x="22789" y="16407"/>
                  </a:cubicBezTo>
                  <a:cubicBezTo>
                    <a:pt x="22813" y="16431"/>
                    <a:pt x="22849" y="16431"/>
                    <a:pt x="22896" y="16431"/>
                  </a:cubicBezTo>
                  <a:cubicBezTo>
                    <a:pt x="22932" y="16431"/>
                    <a:pt x="22980" y="16407"/>
                    <a:pt x="23027" y="16395"/>
                  </a:cubicBezTo>
                  <a:cubicBezTo>
                    <a:pt x="23087" y="16371"/>
                    <a:pt x="23134" y="16312"/>
                    <a:pt x="23158" y="16228"/>
                  </a:cubicBezTo>
                  <a:cubicBezTo>
                    <a:pt x="23160" y="16220"/>
                    <a:pt x="23162" y="16212"/>
                    <a:pt x="23164" y="16204"/>
                  </a:cubicBezTo>
                  <a:lnTo>
                    <a:pt x="23164" y="16204"/>
                  </a:lnTo>
                  <a:cubicBezTo>
                    <a:pt x="23153" y="16205"/>
                    <a:pt x="23142" y="16205"/>
                    <a:pt x="23134" y="16205"/>
                  </a:cubicBezTo>
                  <a:cubicBezTo>
                    <a:pt x="23099" y="16205"/>
                    <a:pt x="23087" y="16205"/>
                    <a:pt x="23075" y="16193"/>
                  </a:cubicBezTo>
                  <a:cubicBezTo>
                    <a:pt x="23027" y="16169"/>
                    <a:pt x="22992" y="16145"/>
                    <a:pt x="22956" y="16098"/>
                  </a:cubicBezTo>
                  <a:lnTo>
                    <a:pt x="22861" y="15978"/>
                  </a:lnTo>
                  <a:cubicBezTo>
                    <a:pt x="22837" y="15931"/>
                    <a:pt x="22801" y="15907"/>
                    <a:pt x="22777" y="15871"/>
                  </a:cubicBezTo>
                  <a:cubicBezTo>
                    <a:pt x="22718" y="15812"/>
                    <a:pt x="22658" y="15752"/>
                    <a:pt x="22575" y="15717"/>
                  </a:cubicBezTo>
                  <a:cubicBezTo>
                    <a:pt x="22456" y="15621"/>
                    <a:pt x="22313" y="15562"/>
                    <a:pt x="22134" y="15502"/>
                  </a:cubicBezTo>
                  <a:lnTo>
                    <a:pt x="21801" y="15395"/>
                  </a:lnTo>
                  <a:cubicBezTo>
                    <a:pt x="21706" y="15371"/>
                    <a:pt x="21587" y="15336"/>
                    <a:pt x="21479" y="15300"/>
                  </a:cubicBezTo>
                  <a:cubicBezTo>
                    <a:pt x="21301" y="15240"/>
                    <a:pt x="21146" y="15157"/>
                    <a:pt x="21003" y="15074"/>
                  </a:cubicBezTo>
                  <a:cubicBezTo>
                    <a:pt x="20967" y="15062"/>
                    <a:pt x="20932" y="15038"/>
                    <a:pt x="20896" y="15014"/>
                  </a:cubicBezTo>
                  <a:cubicBezTo>
                    <a:pt x="20658" y="14895"/>
                    <a:pt x="20396" y="14776"/>
                    <a:pt x="20122" y="14681"/>
                  </a:cubicBezTo>
                  <a:lnTo>
                    <a:pt x="19872" y="14597"/>
                  </a:lnTo>
                  <a:close/>
                  <a:moveTo>
                    <a:pt x="23515" y="16740"/>
                  </a:moveTo>
                  <a:cubicBezTo>
                    <a:pt x="23468" y="16752"/>
                    <a:pt x="23432" y="16764"/>
                    <a:pt x="23373" y="16788"/>
                  </a:cubicBezTo>
                  <a:cubicBezTo>
                    <a:pt x="23358" y="16792"/>
                    <a:pt x="23343" y="16796"/>
                    <a:pt x="23327" y="16800"/>
                  </a:cubicBezTo>
                  <a:lnTo>
                    <a:pt x="23327" y="16800"/>
                  </a:lnTo>
                  <a:cubicBezTo>
                    <a:pt x="23331" y="16800"/>
                    <a:pt x="23334" y="16800"/>
                    <a:pt x="23337" y="16800"/>
                  </a:cubicBezTo>
                  <a:cubicBezTo>
                    <a:pt x="23384" y="16800"/>
                    <a:pt x="23432" y="16800"/>
                    <a:pt x="23456" y="16812"/>
                  </a:cubicBezTo>
                  <a:cubicBezTo>
                    <a:pt x="23527" y="16824"/>
                    <a:pt x="23587" y="16883"/>
                    <a:pt x="23634" y="16943"/>
                  </a:cubicBezTo>
                  <a:cubicBezTo>
                    <a:pt x="23670" y="16990"/>
                    <a:pt x="23694" y="17050"/>
                    <a:pt x="23694" y="17121"/>
                  </a:cubicBezTo>
                  <a:lnTo>
                    <a:pt x="23694" y="17157"/>
                  </a:lnTo>
                  <a:cubicBezTo>
                    <a:pt x="23689" y="17188"/>
                    <a:pt x="23679" y="17217"/>
                    <a:pt x="23665" y="17244"/>
                  </a:cubicBezTo>
                  <a:lnTo>
                    <a:pt x="23665" y="17244"/>
                  </a:lnTo>
                  <a:lnTo>
                    <a:pt x="23706" y="17217"/>
                  </a:lnTo>
                  <a:cubicBezTo>
                    <a:pt x="23730" y="17217"/>
                    <a:pt x="23742" y="17181"/>
                    <a:pt x="23765" y="17169"/>
                  </a:cubicBezTo>
                  <a:cubicBezTo>
                    <a:pt x="23813" y="17121"/>
                    <a:pt x="23849" y="17062"/>
                    <a:pt x="23849" y="17026"/>
                  </a:cubicBezTo>
                  <a:lnTo>
                    <a:pt x="23849" y="16990"/>
                  </a:lnTo>
                  <a:cubicBezTo>
                    <a:pt x="23849" y="16931"/>
                    <a:pt x="23813" y="16883"/>
                    <a:pt x="23801" y="16859"/>
                  </a:cubicBezTo>
                  <a:cubicBezTo>
                    <a:pt x="23765" y="16800"/>
                    <a:pt x="23730" y="16764"/>
                    <a:pt x="23682" y="16752"/>
                  </a:cubicBezTo>
                  <a:cubicBezTo>
                    <a:pt x="23646" y="16740"/>
                    <a:pt x="23623" y="16740"/>
                    <a:pt x="23587" y="16740"/>
                  </a:cubicBezTo>
                  <a:close/>
                  <a:moveTo>
                    <a:pt x="17455" y="16314"/>
                  </a:moveTo>
                  <a:cubicBezTo>
                    <a:pt x="17447" y="16325"/>
                    <a:pt x="17439" y="16336"/>
                    <a:pt x="17431" y="16348"/>
                  </a:cubicBezTo>
                  <a:lnTo>
                    <a:pt x="17396" y="16395"/>
                  </a:lnTo>
                  <a:lnTo>
                    <a:pt x="17360" y="16455"/>
                  </a:lnTo>
                  <a:cubicBezTo>
                    <a:pt x="17360" y="16467"/>
                    <a:pt x="17336" y="16479"/>
                    <a:pt x="17336" y="16479"/>
                  </a:cubicBezTo>
                  <a:cubicBezTo>
                    <a:pt x="17324" y="16502"/>
                    <a:pt x="17324" y="16502"/>
                    <a:pt x="17324" y="16514"/>
                  </a:cubicBezTo>
                  <a:lnTo>
                    <a:pt x="17324" y="16526"/>
                  </a:lnTo>
                  <a:cubicBezTo>
                    <a:pt x="17324" y="16538"/>
                    <a:pt x="17324" y="16574"/>
                    <a:pt x="17336" y="16586"/>
                  </a:cubicBezTo>
                  <a:cubicBezTo>
                    <a:pt x="17360" y="16598"/>
                    <a:pt x="17360" y="16633"/>
                    <a:pt x="17372" y="16645"/>
                  </a:cubicBezTo>
                  <a:lnTo>
                    <a:pt x="17812" y="17431"/>
                  </a:lnTo>
                  <a:cubicBezTo>
                    <a:pt x="17872" y="17538"/>
                    <a:pt x="17919" y="17633"/>
                    <a:pt x="17979" y="17717"/>
                  </a:cubicBezTo>
                  <a:cubicBezTo>
                    <a:pt x="18015" y="17776"/>
                    <a:pt x="18050" y="17824"/>
                    <a:pt x="18086" y="17872"/>
                  </a:cubicBezTo>
                  <a:lnTo>
                    <a:pt x="18134" y="17907"/>
                  </a:lnTo>
                  <a:lnTo>
                    <a:pt x="18146" y="17895"/>
                  </a:lnTo>
                  <a:cubicBezTo>
                    <a:pt x="18158" y="17883"/>
                    <a:pt x="18158" y="17872"/>
                    <a:pt x="18205" y="17788"/>
                  </a:cubicBezTo>
                  <a:cubicBezTo>
                    <a:pt x="18213" y="17775"/>
                    <a:pt x="18220" y="17762"/>
                    <a:pt x="18227" y="17750"/>
                  </a:cubicBezTo>
                  <a:lnTo>
                    <a:pt x="18227" y="17750"/>
                  </a:lnTo>
                  <a:cubicBezTo>
                    <a:pt x="18228" y="17751"/>
                    <a:pt x="18228" y="17752"/>
                    <a:pt x="18229" y="17752"/>
                  </a:cubicBezTo>
                  <a:cubicBezTo>
                    <a:pt x="18241" y="17776"/>
                    <a:pt x="18277" y="17800"/>
                    <a:pt x="18289" y="17812"/>
                  </a:cubicBezTo>
                  <a:lnTo>
                    <a:pt x="18384" y="17872"/>
                  </a:lnTo>
                  <a:lnTo>
                    <a:pt x="18443" y="17764"/>
                  </a:lnTo>
                  <a:cubicBezTo>
                    <a:pt x="18455" y="17752"/>
                    <a:pt x="18455" y="17741"/>
                    <a:pt x="18503" y="17657"/>
                  </a:cubicBezTo>
                  <a:cubicBezTo>
                    <a:pt x="18550" y="17586"/>
                    <a:pt x="18586" y="17502"/>
                    <a:pt x="18622" y="17419"/>
                  </a:cubicBezTo>
                  <a:lnTo>
                    <a:pt x="18753" y="17110"/>
                  </a:lnTo>
                  <a:cubicBezTo>
                    <a:pt x="18789" y="17050"/>
                    <a:pt x="18801" y="16990"/>
                    <a:pt x="18824" y="16931"/>
                  </a:cubicBezTo>
                  <a:cubicBezTo>
                    <a:pt x="18858" y="16864"/>
                    <a:pt x="18902" y="16786"/>
                    <a:pt x="18977" y="16727"/>
                  </a:cubicBezTo>
                  <a:lnTo>
                    <a:pt x="18977" y="16727"/>
                  </a:lnTo>
                  <a:cubicBezTo>
                    <a:pt x="19001" y="16735"/>
                    <a:pt x="19024" y="16746"/>
                    <a:pt x="19051" y="16752"/>
                  </a:cubicBezTo>
                  <a:cubicBezTo>
                    <a:pt x="19110" y="16776"/>
                    <a:pt x="19158" y="16824"/>
                    <a:pt x="19182" y="16883"/>
                  </a:cubicBezTo>
                  <a:cubicBezTo>
                    <a:pt x="19217" y="16943"/>
                    <a:pt x="19229" y="17002"/>
                    <a:pt x="19229" y="17050"/>
                  </a:cubicBezTo>
                  <a:cubicBezTo>
                    <a:pt x="19241" y="17133"/>
                    <a:pt x="19265" y="17229"/>
                    <a:pt x="19265" y="17336"/>
                  </a:cubicBezTo>
                  <a:cubicBezTo>
                    <a:pt x="19265" y="17455"/>
                    <a:pt x="19241" y="17538"/>
                    <a:pt x="19217" y="17633"/>
                  </a:cubicBezTo>
                  <a:cubicBezTo>
                    <a:pt x="19182" y="17705"/>
                    <a:pt x="19158" y="17752"/>
                    <a:pt x="19122" y="17812"/>
                  </a:cubicBezTo>
                  <a:cubicBezTo>
                    <a:pt x="19110" y="17836"/>
                    <a:pt x="19098" y="17848"/>
                    <a:pt x="19086" y="17883"/>
                  </a:cubicBezTo>
                  <a:cubicBezTo>
                    <a:pt x="19027" y="17991"/>
                    <a:pt x="18991" y="18122"/>
                    <a:pt x="18991" y="18241"/>
                  </a:cubicBezTo>
                  <a:cubicBezTo>
                    <a:pt x="18991" y="18288"/>
                    <a:pt x="19003" y="18312"/>
                    <a:pt x="19003" y="18360"/>
                  </a:cubicBezTo>
                  <a:cubicBezTo>
                    <a:pt x="19027" y="18431"/>
                    <a:pt x="19051" y="18503"/>
                    <a:pt x="19098" y="18562"/>
                  </a:cubicBezTo>
                  <a:cubicBezTo>
                    <a:pt x="19158" y="18622"/>
                    <a:pt x="19217" y="18669"/>
                    <a:pt x="19277" y="18681"/>
                  </a:cubicBezTo>
                  <a:lnTo>
                    <a:pt x="19301" y="18681"/>
                  </a:lnTo>
                  <a:cubicBezTo>
                    <a:pt x="19344" y="18681"/>
                    <a:pt x="19401" y="18662"/>
                    <a:pt x="19465" y="18633"/>
                  </a:cubicBezTo>
                  <a:lnTo>
                    <a:pt x="19465" y="18633"/>
                  </a:lnTo>
                  <a:cubicBezTo>
                    <a:pt x="19466" y="18633"/>
                    <a:pt x="19467" y="18633"/>
                    <a:pt x="19467" y="18634"/>
                  </a:cubicBezTo>
                  <a:lnTo>
                    <a:pt x="19527" y="18634"/>
                  </a:lnTo>
                  <a:cubicBezTo>
                    <a:pt x="19622" y="18634"/>
                    <a:pt x="19705" y="18586"/>
                    <a:pt x="19813" y="18538"/>
                  </a:cubicBezTo>
                  <a:cubicBezTo>
                    <a:pt x="19872" y="18514"/>
                    <a:pt x="19944" y="18479"/>
                    <a:pt x="20003" y="18455"/>
                  </a:cubicBezTo>
                  <a:cubicBezTo>
                    <a:pt x="20182" y="18395"/>
                    <a:pt x="20360" y="18348"/>
                    <a:pt x="20539" y="18300"/>
                  </a:cubicBezTo>
                  <a:cubicBezTo>
                    <a:pt x="20729" y="18253"/>
                    <a:pt x="20932" y="18217"/>
                    <a:pt x="21122" y="18122"/>
                  </a:cubicBezTo>
                  <a:cubicBezTo>
                    <a:pt x="21479" y="17979"/>
                    <a:pt x="21789" y="17752"/>
                    <a:pt x="22146" y="17502"/>
                  </a:cubicBezTo>
                  <a:lnTo>
                    <a:pt x="22241" y="17443"/>
                  </a:lnTo>
                  <a:cubicBezTo>
                    <a:pt x="22539" y="17217"/>
                    <a:pt x="22849" y="16990"/>
                    <a:pt x="23218" y="16848"/>
                  </a:cubicBezTo>
                  <a:cubicBezTo>
                    <a:pt x="23259" y="16823"/>
                    <a:pt x="23294" y="16810"/>
                    <a:pt x="23327" y="16800"/>
                  </a:cubicBezTo>
                  <a:lnTo>
                    <a:pt x="23327" y="16800"/>
                  </a:lnTo>
                  <a:cubicBezTo>
                    <a:pt x="23304" y="16800"/>
                    <a:pt x="23274" y="16801"/>
                    <a:pt x="23253" y="16812"/>
                  </a:cubicBezTo>
                  <a:cubicBezTo>
                    <a:pt x="23194" y="16824"/>
                    <a:pt x="23134" y="16836"/>
                    <a:pt x="23087" y="16859"/>
                  </a:cubicBezTo>
                  <a:cubicBezTo>
                    <a:pt x="23039" y="16871"/>
                    <a:pt x="22980" y="16883"/>
                    <a:pt x="22932" y="16919"/>
                  </a:cubicBezTo>
                  <a:cubicBezTo>
                    <a:pt x="22563" y="17074"/>
                    <a:pt x="22253" y="17300"/>
                    <a:pt x="21944" y="17526"/>
                  </a:cubicBezTo>
                  <a:lnTo>
                    <a:pt x="21849" y="17586"/>
                  </a:lnTo>
                  <a:cubicBezTo>
                    <a:pt x="21491" y="17836"/>
                    <a:pt x="21182" y="18062"/>
                    <a:pt x="20836" y="18193"/>
                  </a:cubicBezTo>
                  <a:cubicBezTo>
                    <a:pt x="20658" y="18264"/>
                    <a:pt x="20467" y="18312"/>
                    <a:pt x="20277" y="18360"/>
                  </a:cubicBezTo>
                  <a:cubicBezTo>
                    <a:pt x="20098" y="18407"/>
                    <a:pt x="19920" y="18443"/>
                    <a:pt x="19741" y="18503"/>
                  </a:cubicBezTo>
                  <a:cubicBezTo>
                    <a:pt x="19658" y="18538"/>
                    <a:pt x="19598" y="18562"/>
                    <a:pt x="19539" y="18598"/>
                  </a:cubicBezTo>
                  <a:cubicBezTo>
                    <a:pt x="19513" y="18611"/>
                    <a:pt x="19489" y="18622"/>
                    <a:pt x="19465" y="18633"/>
                  </a:cubicBezTo>
                  <a:lnTo>
                    <a:pt x="19465" y="18633"/>
                  </a:lnTo>
                  <a:cubicBezTo>
                    <a:pt x="19383" y="18609"/>
                    <a:pt x="19300" y="18550"/>
                    <a:pt x="19241" y="18479"/>
                  </a:cubicBezTo>
                  <a:cubicBezTo>
                    <a:pt x="19205" y="18407"/>
                    <a:pt x="19158" y="18312"/>
                    <a:pt x="19146" y="18229"/>
                  </a:cubicBezTo>
                  <a:cubicBezTo>
                    <a:pt x="19122" y="18181"/>
                    <a:pt x="19122" y="18133"/>
                    <a:pt x="19122" y="18098"/>
                  </a:cubicBezTo>
                  <a:cubicBezTo>
                    <a:pt x="19122" y="17955"/>
                    <a:pt x="19170" y="17812"/>
                    <a:pt x="19229" y="17693"/>
                  </a:cubicBezTo>
                  <a:cubicBezTo>
                    <a:pt x="19241" y="17681"/>
                    <a:pt x="19265" y="17645"/>
                    <a:pt x="19277" y="17621"/>
                  </a:cubicBezTo>
                  <a:cubicBezTo>
                    <a:pt x="19301" y="17574"/>
                    <a:pt x="19324" y="17514"/>
                    <a:pt x="19348" y="17455"/>
                  </a:cubicBezTo>
                  <a:cubicBezTo>
                    <a:pt x="19384" y="17383"/>
                    <a:pt x="19396" y="17300"/>
                    <a:pt x="19396" y="17205"/>
                  </a:cubicBezTo>
                  <a:cubicBezTo>
                    <a:pt x="19396" y="17110"/>
                    <a:pt x="19384" y="17026"/>
                    <a:pt x="19360" y="16931"/>
                  </a:cubicBezTo>
                  <a:cubicBezTo>
                    <a:pt x="19360" y="16883"/>
                    <a:pt x="19348" y="16848"/>
                    <a:pt x="19336" y="16800"/>
                  </a:cubicBezTo>
                  <a:cubicBezTo>
                    <a:pt x="19324" y="16764"/>
                    <a:pt x="19289" y="16729"/>
                    <a:pt x="19241" y="16705"/>
                  </a:cubicBezTo>
                  <a:cubicBezTo>
                    <a:pt x="19217" y="16693"/>
                    <a:pt x="19170" y="16681"/>
                    <a:pt x="19146" y="16681"/>
                  </a:cubicBezTo>
                  <a:cubicBezTo>
                    <a:pt x="19098" y="16681"/>
                    <a:pt x="19039" y="16693"/>
                    <a:pt x="18991" y="16717"/>
                  </a:cubicBezTo>
                  <a:cubicBezTo>
                    <a:pt x="18986" y="16720"/>
                    <a:pt x="18981" y="16724"/>
                    <a:pt x="18977" y="16727"/>
                  </a:cubicBezTo>
                  <a:lnTo>
                    <a:pt x="18977" y="16727"/>
                  </a:lnTo>
                  <a:cubicBezTo>
                    <a:pt x="18959" y="16721"/>
                    <a:pt x="18940" y="16717"/>
                    <a:pt x="18920" y="16717"/>
                  </a:cubicBezTo>
                  <a:cubicBezTo>
                    <a:pt x="18848" y="16717"/>
                    <a:pt x="18765" y="16752"/>
                    <a:pt x="18705" y="16800"/>
                  </a:cubicBezTo>
                  <a:cubicBezTo>
                    <a:pt x="18610" y="16871"/>
                    <a:pt x="18562" y="16955"/>
                    <a:pt x="18527" y="17050"/>
                  </a:cubicBezTo>
                  <a:cubicBezTo>
                    <a:pt x="18503" y="17110"/>
                    <a:pt x="18491" y="17181"/>
                    <a:pt x="18455" y="17240"/>
                  </a:cubicBezTo>
                  <a:cubicBezTo>
                    <a:pt x="18408" y="17348"/>
                    <a:pt x="18384" y="17455"/>
                    <a:pt x="18324" y="17550"/>
                  </a:cubicBezTo>
                  <a:cubicBezTo>
                    <a:pt x="18294" y="17620"/>
                    <a:pt x="18264" y="17682"/>
                    <a:pt x="18227" y="17750"/>
                  </a:cubicBezTo>
                  <a:lnTo>
                    <a:pt x="18227" y="17750"/>
                  </a:lnTo>
                  <a:cubicBezTo>
                    <a:pt x="18192" y="17702"/>
                    <a:pt x="18157" y="17644"/>
                    <a:pt x="18110" y="17586"/>
                  </a:cubicBezTo>
                  <a:cubicBezTo>
                    <a:pt x="18050" y="17502"/>
                    <a:pt x="18015" y="17407"/>
                    <a:pt x="17955" y="17300"/>
                  </a:cubicBezTo>
                  <a:lnTo>
                    <a:pt x="17503" y="16514"/>
                  </a:lnTo>
                  <a:cubicBezTo>
                    <a:pt x="17503" y="16490"/>
                    <a:pt x="17491" y="16467"/>
                    <a:pt x="17479" y="16443"/>
                  </a:cubicBezTo>
                  <a:cubicBezTo>
                    <a:pt x="17479" y="16407"/>
                    <a:pt x="17455" y="16383"/>
                    <a:pt x="17455" y="16348"/>
                  </a:cubicBezTo>
                  <a:lnTo>
                    <a:pt x="17455" y="16314"/>
                  </a:lnTo>
                  <a:close/>
                  <a:moveTo>
                    <a:pt x="23665" y="17244"/>
                  </a:moveTo>
                  <a:lnTo>
                    <a:pt x="20503" y="19384"/>
                  </a:lnTo>
                  <a:lnTo>
                    <a:pt x="20546" y="19418"/>
                  </a:lnTo>
                  <a:lnTo>
                    <a:pt x="23515" y="17407"/>
                  </a:lnTo>
                  <a:cubicBezTo>
                    <a:pt x="23527" y="17395"/>
                    <a:pt x="23563" y="17371"/>
                    <a:pt x="23587" y="17348"/>
                  </a:cubicBezTo>
                  <a:cubicBezTo>
                    <a:pt x="23621" y="17314"/>
                    <a:pt x="23647" y="17280"/>
                    <a:pt x="23665" y="17244"/>
                  </a:cubicBezTo>
                  <a:close/>
                  <a:moveTo>
                    <a:pt x="20546" y="19418"/>
                  </a:moveTo>
                  <a:lnTo>
                    <a:pt x="20546" y="19418"/>
                  </a:lnTo>
                  <a:lnTo>
                    <a:pt x="20546" y="19418"/>
                  </a:lnTo>
                  <a:close/>
                  <a:moveTo>
                    <a:pt x="22837" y="19693"/>
                  </a:moveTo>
                  <a:lnTo>
                    <a:pt x="22745" y="19698"/>
                  </a:lnTo>
                  <a:lnTo>
                    <a:pt x="22745" y="19698"/>
                  </a:lnTo>
                  <a:cubicBezTo>
                    <a:pt x="22776" y="19696"/>
                    <a:pt x="22810" y="19695"/>
                    <a:pt x="22844" y="19693"/>
                  </a:cubicBezTo>
                  <a:close/>
                  <a:moveTo>
                    <a:pt x="20546" y="19418"/>
                  </a:moveTo>
                  <a:lnTo>
                    <a:pt x="20420" y="19503"/>
                  </a:lnTo>
                  <a:lnTo>
                    <a:pt x="20432" y="19515"/>
                  </a:lnTo>
                  <a:cubicBezTo>
                    <a:pt x="20467" y="19538"/>
                    <a:pt x="20491" y="19550"/>
                    <a:pt x="20515" y="19550"/>
                  </a:cubicBezTo>
                  <a:cubicBezTo>
                    <a:pt x="20539" y="19562"/>
                    <a:pt x="20586" y="19574"/>
                    <a:pt x="20610" y="19574"/>
                  </a:cubicBezTo>
                  <a:lnTo>
                    <a:pt x="20944" y="19622"/>
                  </a:lnTo>
                  <a:cubicBezTo>
                    <a:pt x="21087" y="19634"/>
                    <a:pt x="21253" y="19657"/>
                    <a:pt x="21408" y="19669"/>
                  </a:cubicBezTo>
                  <a:cubicBezTo>
                    <a:pt x="21718" y="19693"/>
                    <a:pt x="22027" y="19717"/>
                    <a:pt x="22337" y="19717"/>
                  </a:cubicBezTo>
                  <a:lnTo>
                    <a:pt x="22745" y="19698"/>
                  </a:lnTo>
                  <a:lnTo>
                    <a:pt x="22745" y="19698"/>
                  </a:lnTo>
                  <a:cubicBezTo>
                    <a:pt x="22650" y="19702"/>
                    <a:pt x="22575" y="19705"/>
                    <a:pt x="22575" y="19705"/>
                  </a:cubicBezTo>
                  <a:cubicBezTo>
                    <a:pt x="22265" y="19705"/>
                    <a:pt x="21932" y="19681"/>
                    <a:pt x="21622" y="19657"/>
                  </a:cubicBezTo>
                  <a:cubicBezTo>
                    <a:pt x="21479" y="19646"/>
                    <a:pt x="21313" y="19610"/>
                    <a:pt x="21158" y="19598"/>
                  </a:cubicBezTo>
                  <a:lnTo>
                    <a:pt x="20825" y="19550"/>
                  </a:lnTo>
                  <a:cubicBezTo>
                    <a:pt x="20789" y="19538"/>
                    <a:pt x="20741" y="19538"/>
                    <a:pt x="20717" y="19526"/>
                  </a:cubicBezTo>
                  <a:lnTo>
                    <a:pt x="20622" y="19479"/>
                  </a:lnTo>
                  <a:lnTo>
                    <a:pt x="20546" y="19418"/>
                  </a:lnTo>
                  <a:close/>
                  <a:moveTo>
                    <a:pt x="12617" y="19114"/>
                  </a:moveTo>
                  <a:cubicBezTo>
                    <a:pt x="12575" y="19255"/>
                    <a:pt x="12511" y="19392"/>
                    <a:pt x="12454" y="19515"/>
                  </a:cubicBezTo>
                  <a:cubicBezTo>
                    <a:pt x="12395" y="19622"/>
                    <a:pt x="12335" y="19717"/>
                    <a:pt x="12264" y="19800"/>
                  </a:cubicBezTo>
                  <a:cubicBezTo>
                    <a:pt x="12252" y="19836"/>
                    <a:pt x="12216" y="19848"/>
                    <a:pt x="12204" y="19872"/>
                  </a:cubicBezTo>
                  <a:cubicBezTo>
                    <a:pt x="12193" y="19907"/>
                    <a:pt x="12169" y="19907"/>
                    <a:pt x="12169" y="19907"/>
                  </a:cubicBezTo>
                  <a:lnTo>
                    <a:pt x="12145" y="19931"/>
                  </a:lnTo>
                  <a:lnTo>
                    <a:pt x="12133" y="19955"/>
                  </a:lnTo>
                  <a:lnTo>
                    <a:pt x="12109" y="19979"/>
                  </a:lnTo>
                  <a:lnTo>
                    <a:pt x="12097" y="20027"/>
                  </a:lnTo>
                  <a:lnTo>
                    <a:pt x="12109" y="20074"/>
                  </a:lnTo>
                  <a:cubicBezTo>
                    <a:pt x="12117" y="20078"/>
                    <a:pt x="12124" y="20084"/>
                    <a:pt x="12130" y="20089"/>
                  </a:cubicBezTo>
                  <a:lnTo>
                    <a:pt x="12130" y="20089"/>
                  </a:lnTo>
                  <a:lnTo>
                    <a:pt x="12145" y="20074"/>
                  </a:lnTo>
                  <a:cubicBezTo>
                    <a:pt x="12157" y="20038"/>
                    <a:pt x="12193" y="20027"/>
                    <a:pt x="12204" y="19991"/>
                  </a:cubicBezTo>
                  <a:cubicBezTo>
                    <a:pt x="12276" y="19907"/>
                    <a:pt x="12335" y="19800"/>
                    <a:pt x="12395" y="19693"/>
                  </a:cubicBezTo>
                  <a:cubicBezTo>
                    <a:pt x="12490" y="19538"/>
                    <a:pt x="12562" y="19360"/>
                    <a:pt x="12609" y="19157"/>
                  </a:cubicBezTo>
                  <a:cubicBezTo>
                    <a:pt x="12612" y="19141"/>
                    <a:pt x="12615" y="19127"/>
                    <a:pt x="12617" y="19114"/>
                  </a:cubicBezTo>
                  <a:close/>
                  <a:moveTo>
                    <a:pt x="23122" y="19681"/>
                  </a:moveTo>
                  <a:cubicBezTo>
                    <a:pt x="23117" y="19681"/>
                    <a:pt x="22980" y="19687"/>
                    <a:pt x="22844" y="19693"/>
                  </a:cubicBezTo>
                  <a:lnTo>
                    <a:pt x="22908" y="19693"/>
                  </a:lnTo>
                  <a:cubicBezTo>
                    <a:pt x="23075" y="19693"/>
                    <a:pt x="23218" y="19729"/>
                    <a:pt x="23337" y="19777"/>
                  </a:cubicBezTo>
                  <a:lnTo>
                    <a:pt x="23373" y="19777"/>
                  </a:lnTo>
                  <a:lnTo>
                    <a:pt x="23408" y="19800"/>
                  </a:lnTo>
                  <a:cubicBezTo>
                    <a:pt x="23515" y="19848"/>
                    <a:pt x="23611" y="19931"/>
                    <a:pt x="23670" y="20027"/>
                  </a:cubicBezTo>
                  <a:cubicBezTo>
                    <a:pt x="23682" y="20038"/>
                    <a:pt x="23694" y="20074"/>
                    <a:pt x="23706" y="20098"/>
                  </a:cubicBezTo>
                  <a:cubicBezTo>
                    <a:pt x="23730" y="20134"/>
                    <a:pt x="23742" y="20169"/>
                    <a:pt x="23742" y="20205"/>
                  </a:cubicBezTo>
                  <a:lnTo>
                    <a:pt x="23742" y="20217"/>
                  </a:lnTo>
                  <a:cubicBezTo>
                    <a:pt x="23742" y="20226"/>
                    <a:pt x="23741" y="20234"/>
                    <a:pt x="23740" y="20242"/>
                  </a:cubicBezTo>
                  <a:lnTo>
                    <a:pt x="23740" y="20242"/>
                  </a:lnTo>
                  <a:cubicBezTo>
                    <a:pt x="23750" y="20235"/>
                    <a:pt x="23759" y="20227"/>
                    <a:pt x="23765" y="20217"/>
                  </a:cubicBezTo>
                  <a:cubicBezTo>
                    <a:pt x="23801" y="20205"/>
                    <a:pt x="23825" y="20146"/>
                    <a:pt x="23825" y="20098"/>
                  </a:cubicBezTo>
                  <a:lnTo>
                    <a:pt x="23825" y="20086"/>
                  </a:lnTo>
                  <a:cubicBezTo>
                    <a:pt x="23825" y="20050"/>
                    <a:pt x="23825" y="20038"/>
                    <a:pt x="23813" y="20015"/>
                  </a:cubicBezTo>
                  <a:cubicBezTo>
                    <a:pt x="23813" y="19991"/>
                    <a:pt x="23801" y="19967"/>
                    <a:pt x="23777" y="19955"/>
                  </a:cubicBezTo>
                  <a:cubicBezTo>
                    <a:pt x="23742" y="19884"/>
                    <a:pt x="23658" y="19800"/>
                    <a:pt x="23575" y="19765"/>
                  </a:cubicBezTo>
                  <a:lnTo>
                    <a:pt x="23539" y="19741"/>
                  </a:lnTo>
                  <a:lnTo>
                    <a:pt x="23527" y="19741"/>
                  </a:lnTo>
                  <a:cubicBezTo>
                    <a:pt x="23420" y="19705"/>
                    <a:pt x="23289" y="19681"/>
                    <a:pt x="23122" y="19681"/>
                  </a:cubicBezTo>
                  <a:close/>
                  <a:moveTo>
                    <a:pt x="14455" y="18133"/>
                  </a:moveTo>
                  <a:lnTo>
                    <a:pt x="14359" y="18264"/>
                  </a:lnTo>
                  <a:lnTo>
                    <a:pt x="14336" y="18300"/>
                  </a:lnTo>
                  <a:cubicBezTo>
                    <a:pt x="14300" y="18348"/>
                    <a:pt x="14276" y="18372"/>
                    <a:pt x="14240" y="18407"/>
                  </a:cubicBezTo>
                  <a:cubicBezTo>
                    <a:pt x="14169" y="18479"/>
                    <a:pt x="14074" y="18538"/>
                    <a:pt x="13978" y="18598"/>
                  </a:cubicBezTo>
                  <a:cubicBezTo>
                    <a:pt x="13859" y="18657"/>
                    <a:pt x="13740" y="18681"/>
                    <a:pt x="13597" y="18729"/>
                  </a:cubicBezTo>
                  <a:cubicBezTo>
                    <a:pt x="13467" y="18764"/>
                    <a:pt x="13324" y="18800"/>
                    <a:pt x="13157" y="18800"/>
                  </a:cubicBezTo>
                  <a:lnTo>
                    <a:pt x="13097" y="18800"/>
                  </a:lnTo>
                  <a:cubicBezTo>
                    <a:pt x="13038" y="18800"/>
                    <a:pt x="12978" y="18800"/>
                    <a:pt x="12919" y="18788"/>
                  </a:cubicBezTo>
                  <a:cubicBezTo>
                    <a:pt x="12907" y="18788"/>
                    <a:pt x="12871" y="18776"/>
                    <a:pt x="12859" y="18776"/>
                  </a:cubicBezTo>
                  <a:lnTo>
                    <a:pt x="12824" y="18764"/>
                  </a:lnTo>
                  <a:lnTo>
                    <a:pt x="12812" y="18764"/>
                  </a:lnTo>
                  <a:lnTo>
                    <a:pt x="12800" y="18741"/>
                  </a:lnTo>
                  <a:lnTo>
                    <a:pt x="12728" y="18717"/>
                  </a:lnTo>
                  <a:lnTo>
                    <a:pt x="12681" y="18800"/>
                  </a:lnTo>
                  <a:lnTo>
                    <a:pt x="12681" y="18836"/>
                  </a:lnTo>
                  <a:cubicBezTo>
                    <a:pt x="12681" y="18836"/>
                    <a:pt x="12681" y="18856"/>
                    <a:pt x="12652" y="18973"/>
                  </a:cubicBezTo>
                  <a:lnTo>
                    <a:pt x="12652" y="18973"/>
                  </a:lnTo>
                  <a:lnTo>
                    <a:pt x="12633" y="18967"/>
                  </a:lnTo>
                  <a:lnTo>
                    <a:pt x="12633" y="18979"/>
                  </a:lnTo>
                  <a:lnTo>
                    <a:pt x="12633" y="19003"/>
                  </a:lnTo>
                  <a:cubicBezTo>
                    <a:pt x="12633" y="19003"/>
                    <a:pt x="12633" y="19021"/>
                    <a:pt x="12617" y="19114"/>
                  </a:cubicBezTo>
                  <a:lnTo>
                    <a:pt x="12617" y="19114"/>
                  </a:lnTo>
                  <a:cubicBezTo>
                    <a:pt x="12628" y="19077"/>
                    <a:pt x="12638" y="19040"/>
                    <a:pt x="12645" y="19003"/>
                  </a:cubicBezTo>
                  <a:cubicBezTo>
                    <a:pt x="12648" y="18992"/>
                    <a:pt x="12650" y="18982"/>
                    <a:pt x="12652" y="18973"/>
                  </a:cubicBezTo>
                  <a:lnTo>
                    <a:pt x="12652" y="18973"/>
                  </a:lnTo>
                  <a:lnTo>
                    <a:pt x="12669" y="18979"/>
                  </a:lnTo>
                  <a:lnTo>
                    <a:pt x="12693" y="19003"/>
                  </a:lnTo>
                  <a:cubicBezTo>
                    <a:pt x="12728" y="19003"/>
                    <a:pt x="12740" y="19015"/>
                    <a:pt x="12776" y="19015"/>
                  </a:cubicBezTo>
                  <a:cubicBezTo>
                    <a:pt x="12835" y="19026"/>
                    <a:pt x="12907" y="19026"/>
                    <a:pt x="12966" y="19026"/>
                  </a:cubicBezTo>
                  <a:lnTo>
                    <a:pt x="13038" y="19026"/>
                  </a:lnTo>
                  <a:cubicBezTo>
                    <a:pt x="13216" y="19015"/>
                    <a:pt x="13371" y="18979"/>
                    <a:pt x="13502" y="18943"/>
                  </a:cubicBezTo>
                  <a:cubicBezTo>
                    <a:pt x="13633" y="18907"/>
                    <a:pt x="13764" y="18860"/>
                    <a:pt x="13883" y="18800"/>
                  </a:cubicBezTo>
                  <a:cubicBezTo>
                    <a:pt x="14002" y="18741"/>
                    <a:pt x="14098" y="18669"/>
                    <a:pt x="14181" y="18598"/>
                  </a:cubicBezTo>
                  <a:cubicBezTo>
                    <a:pt x="14217" y="18562"/>
                    <a:pt x="14240" y="18526"/>
                    <a:pt x="14276" y="18491"/>
                  </a:cubicBezTo>
                  <a:lnTo>
                    <a:pt x="14300" y="18443"/>
                  </a:lnTo>
                  <a:lnTo>
                    <a:pt x="14324" y="18419"/>
                  </a:lnTo>
                  <a:lnTo>
                    <a:pt x="14324" y="18431"/>
                  </a:lnTo>
                  <a:cubicBezTo>
                    <a:pt x="14336" y="18443"/>
                    <a:pt x="14348" y="18467"/>
                    <a:pt x="14348" y="18479"/>
                  </a:cubicBezTo>
                  <a:lnTo>
                    <a:pt x="14359" y="18503"/>
                  </a:lnTo>
                  <a:lnTo>
                    <a:pt x="14502" y="18776"/>
                  </a:lnTo>
                  <a:cubicBezTo>
                    <a:pt x="14586" y="18907"/>
                    <a:pt x="14681" y="19038"/>
                    <a:pt x="14800" y="19181"/>
                  </a:cubicBezTo>
                  <a:cubicBezTo>
                    <a:pt x="15002" y="19419"/>
                    <a:pt x="15181" y="19574"/>
                    <a:pt x="15312" y="19681"/>
                  </a:cubicBezTo>
                  <a:cubicBezTo>
                    <a:pt x="15586" y="19907"/>
                    <a:pt x="15753" y="20027"/>
                    <a:pt x="15883" y="20110"/>
                  </a:cubicBezTo>
                  <a:lnTo>
                    <a:pt x="15907" y="20146"/>
                  </a:lnTo>
                  <a:cubicBezTo>
                    <a:pt x="16384" y="20455"/>
                    <a:pt x="16955" y="20741"/>
                    <a:pt x="17562" y="20979"/>
                  </a:cubicBezTo>
                  <a:cubicBezTo>
                    <a:pt x="17729" y="21039"/>
                    <a:pt x="17919" y="21086"/>
                    <a:pt x="18086" y="21086"/>
                  </a:cubicBezTo>
                  <a:lnTo>
                    <a:pt x="18622" y="21086"/>
                  </a:lnTo>
                  <a:cubicBezTo>
                    <a:pt x="18991" y="21062"/>
                    <a:pt x="19348" y="21062"/>
                    <a:pt x="19717" y="20991"/>
                  </a:cubicBezTo>
                  <a:cubicBezTo>
                    <a:pt x="19920" y="20967"/>
                    <a:pt x="20110" y="20908"/>
                    <a:pt x="20289" y="20848"/>
                  </a:cubicBezTo>
                  <a:cubicBezTo>
                    <a:pt x="20432" y="20789"/>
                    <a:pt x="20575" y="20729"/>
                    <a:pt x="20694" y="20646"/>
                  </a:cubicBezTo>
                  <a:cubicBezTo>
                    <a:pt x="20729" y="20634"/>
                    <a:pt x="20813" y="20586"/>
                    <a:pt x="20813" y="20586"/>
                  </a:cubicBezTo>
                  <a:cubicBezTo>
                    <a:pt x="20956" y="20503"/>
                    <a:pt x="21134" y="20408"/>
                    <a:pt x="21313" y="20348"/>
                  </a:cubicBezTo>
                  <a:cubicBezTo>
                    <a:pt x="21420" y="20324"/>
                    <a:pt x="21527" y="20312"/>
                    <a:pt x="21646" y="20312"/>
                  </a:cubicBezTo>
                  <a:cubicBezTo>
                    <a:pt x="21706" y="20312"/>
                    <a:pt x="21777" y="20312"/>
                    <a:pt x="21849" y="20324"/>
                  </a:cubicBezTo>
                  <a:cubicBezTo>
                    <a:pt x="22015" y="20336"/>
                    <a:pt x="22182" y="20384"/>
                    <a:pt x="22360" y="20408"/>
                  </a:cubicBezTo>
                  <a:cubicBezTo>
                    <a:pt x="22563" y="20455"/>
                    <a:pt x="22789" y="20503"/>
                    <a:pt x="23015" y="20527"/>
                  </a:cubicBezTo>
                  <a:lnTo>
                    <a:pt x="23134" y="20527"/>
                  </a:lnTo>
                  <a:cubicBezTo>
                    <a:pt x="23194" y="20527"/>
                    <a:pt x="23265" y="20527"/>
                    <a:pt x="23325" y="20515"/>
                  </a:cubicBezTo>
                  <a:cubicBezTo>
                    <a:pt x="23384" y="20515"/>
                    <a:pt x="23432" y="20503"/>
                    <a:pt x="23468" y="20491"/>
                  </a:cubicBezTo>
                  <a:cubicBezTo>
                    <a:pt x="23551" y="20467"/>
                    <a:pt x="23587" y="20443"/>
                    <a:pt x="23634" y="20408"/>
                  </a:cubicBezTo>
                  <a:cubicBezTo>
                    <a:pt x="23678" y="20375"/>
                    <a:pt x="23731" y="20323"/>
                    <a:pt x="23740" y="20242"/>
                  </a:cubicBezTo>
                  <a:lnTo>
                    <a:pt x="23740" y="20242"/>
                  </a:lnTo>
                  <a:cubicBezTo>
                    <a:pt x="23714" y="20259"/>
                    <a:pt x="23677" y="20268"/>
                    <a:pt x="23634" y="20277"/>
                  </a:cubicBezTo>
                  <a:cubicBezTo>
                    <a:pt x="23587" y="20288"/>
                    <a:pt x="23539" y="20288"/>
                    <a:pt x="23480" y="20312"/>
                  </a:cubicBezTo>
                  <a:cubicBezTo>
                    <a:pt x="23420" y="20312"/>
                    <a:pt x="23361" y="20324"/>
                    <a:pt x="23301" y="20324"/>
                  </a:cubicBezTo>
                  <a:lnTo>
                    <a:pt x="23182" y="20324"/>
                  </a:lnTo>
                  <a:cubicBezTo>
                    <a:pt x="22968" y="20312"/>
                    <a:pt x="22753" y="20265"/>
                    <a:pt x="22551" y="20217"/>
                  </a:cubicBezTo>
                  <a:cubicBezTo>
                    <a:pt x="22372" y="20181"/>
                    <a:pt x="22206" y="20146"/>
                    <a:pt x="22039" y="20134"/>
                  </a:cubicBezTo>
                  <a:cubicBezTo>
                    <a:pt x="21968" y="20110"/>
                    <a:pt x="21896" y="20110"/>
                    <a:pt x="21813" y="20110"/>
                  </a:cubicBezTo>
                  <a:cubicBezTo>
                    <a:pt x="21682" y="20110"/>
                    <a:pt x="21575" y="20134"/>
                    <a:pt x="21456" y="20158"/>
                  </a:cubicBezTo>
                  <a:cubicBezTo>
                    <a:pt x="21265" y="20217"/>
                    <a:pt x="21087" y="20312"/>
                    <a:pt x="20944" y="20396"/>
                  </a:cubicBezTo>
                  <a:cubicBezTo>
                    <a:pt x="20896" y="20408"/>
                    <a:pt x="20848" y="20443"/>
                    <a:pt x="20825" y="20455"/>
                  </a:cubicBezTo>
                  <a:cubicBezTo>
                    <a:pt x="20682" y="20527"/>
                    <a:pt x="20563" y="20586"/>
                    <a:pt x="20432" y="20646"/>
                  </a:cubicBezTo>
                  <a:cubicBezTo>
                    <a:pt x="20253" y="20705"/>
                    <a:pt x="20074" y="20765"/>
                    <a:pt x="19884" y="20800"/>
                  </a:cubicBezTo>
                  <a:cubicBezTo>
                    <a:pt x="19515" y="20860"/>
                    <a:pt x="19158" y="20872"/>
                    <a:pt x="18801" y="20884"/>
                  </a:cubicBezTo>
                  <a:lnTo>
                    <a:pt x="18265" y="20884"/>
                  </a:lnTo>
                  <a:cubicBezTo>
                    <a:pt x="18098" y="20872"/>
                    <a:pt x="17919" y="20848"/>
                    <a:pt x="17753" y="20789"/>
                  </a:cubicBezTo>
                  <a:cubicBezTo>
                    <a:pt x="17146" y="20562"/>
                    <a:pt x="16598" y="20277"/>
                    <a:pt x="16122" y="19967"/>
                  </a:cubicBezTo>
                  <a:lnTo>
                    <a:pt x="16086" y="19931"/>
                  </a:lnTo>
                  <a:cubicBezTo>
                    <a:pt x="15955" y="19848"/>
                    <a:pt x="15788" y="19729"/>
                    <a:pt x="15526" y="19503"/>
                  </a:cubicBezTo>
                  <a:cubicBezTo>
                    <a:pt x="15383" y="19384"/>
                    <a:pt x="15229" y="19241"/>
                    <a:pt x="15014" y="19003"/>
                  </a:cubicBezTo>
                  <a:cubicBezTo>
                    <a:pt x="14895" y="18860"/>
                    <a:pt x="14812" y="18729"/>
                    <a:pt x="14717" y="18598"/>
                  </a:cubicBezTo>
                  <a:cubicBezTo>
                    <a:pt x="14657" y="18503"/>
                    <a:pt x="14610" y="18431"/>
                    <a:pt x="14586" y="18348"/>
                  </a:cubicBezTo>
                  <a:lnTo>
                    <a:pt x="14574" y="18300"/>
                  </a:lnTo>
                  <a:lnTo>
                    <a:pt x="14550" y="18288"/>
                  </a:lnTo>
                  <a:lnTo>
                    <a:pt x="14526" y="18253"/>
                  </a:lnTo>
                  <a:lnTo>
                    <a:pt x="14455" y="18133"/>
                  </a:lnTo>
                  <a:close/>
                  <a:moveTo>
                    <a:pt x="12130" y="20089"/>
                  </a:moveTo>
                  <a:lnTo>
                    <a:pt x="12121" y="20098"/>
                  </a:lnTo>
                  <a:cubicBezTo>
                    <a:pt x="12097" y="20110"/>
                    <a:pt x="12097" y="20134"/>
                    <a:pt x="12085" y="20134"/>
                  </a:cubicBezTo>
                  <a:cubicBezTo>
                    <a:pt x="12085" y="20134"/>
                    <a:pt x="12097" y="20146"/>
                    <a:pt x="12121" y="20146"/>
                  </a:cubicBezTo>
                  <a:lnTo>
                    <a:pt x="12133" y="20146"/>
                  </a:lnTo>
                  <a:cubicBezTo>
                    <a:pt x="12145" y="20158"/>
                    <a:pt x="12193" y="20158"/>
                    <a:pt x="12264" y="20169"/>
                  </a:cubicBezTo>
                  <a:cubicBezTo>
                    <a:pt x="12335" y="20193"/>
                    <a:pt x="12419" y="20205"/>
                    <a:pt x="12502" y="20205"/>
                  </a:cubicBezTo>
                  <a:cubicBezTo>
                    <a:pt x="12621" y="20217"/>
                    <a:pt x="13502" y="20253"/>
                    <a:pt x="13502" y="20253"/>
                  </a:cubicBezTo>
                  <a:cubicBezTo>
                    <a:pt x="13586" y="20253"/>
                    <a:pt x="14002" y="20229"/>
                    <a:pt x="14026" y="20229"/>
                  </a:cubicBezTo>
                  <a:lnTo>
                    <a:pt x="14359" y="20193"/>
                  </a:lnTo>
                  <a:cubicBezTo>
                    <a:pt x="14467" y="20169"/>
                    <a:pt x="14598" y="20158"/>
                    <a:pt x="14740" y="20158"/>
                  </a:cubicBezTo>
                  <a:lnTo>
                    <a:pt x="14871" y="20158"/>
                  </a:lnTo>
                  <a:cubicBezTo>
                    <a:pt x="15217" y="20169"/>
                    <a:pt x="15574" y="20277"/>
                    <a:pt x="15943" y="20443"/>
                  </a:cubicBezTo>
                  <a:cubicBezTo>
                    <a:pt x="16312" y="20622"/>
                    <a:pt x="16681" y="20848"/>
                    <a:pt x="16979" y="21039"/>
                  </a:cubicBezTo>
                  <a:lnTo>
                    <a:pt x="17241" y="21205"/>
                  </a:lnTo>
                  <a:cubicBezTo>
                    <a:pt x="17336" y="21277"/>
                    <a:pt x="17431" y="21336"/>
                    <a:pt x="17503" y="21408"/>
                  </a:cubicBezTo>
                  <a:cubicBezTo>
                    <a:pt x="17598" y="21503"/>
                    <a:pt x="17658" y="21598"/>
                    <a:pt x="17693" y="21705"/>
                  </a:cubicBezTo>
                  <a:cubicBezTo>
                    <a:pt x="17717" y="21765"/>
                    <a:pt x="17729" y="21836"/>
                    <a:pt x="17729" y="21896"/>
                  </a:cubicBezTo>
                  <a:lnTo>
                    <a:pt x="17729" y="21884"/>
                  </a:lnTo>
                  <a:cubicBezTo>
                    <a:pt x="17741" y="21872"/>
                    <a:pt x="17741" y="21860"/>
                    <a:pt x="17741" y="21836"/>
                  </a:cubicBezTo>
                  <a:cubicBezTo>
                    <a:pt x="17753" y="21824"/>
                    <a:pt x="17753" y="21801"/>
                    <a:pt x="17753" y="21777"/>
                  </a:cubicBezTo>
                  <a:cubicBezTo>
                    <a:pt x="17753" y="21717"/>
                    <a:pt x="17741" y="21682"/>
                    <a:pt x="17729" y="21622"/>
                  </a:cubicBezTo>
                  <a:cubicBezTo>
                    <a:pt x="17693" y="21527"/>
                    <a:pt x="17634" y="21443"/>
                    <a:pt x="17550" y="21348"/>
                  </a:cubicBezTo>
                  <a:cubicBezTo>
                    <a:pt x="17467" y="21289"/>
                    <a:pt x="17396" y="21217"/>
                    <a:pt x="17288" y="21158"/>
                  </a:cubicBezTo>
                  <a:lnTo>
                    <a:pt x="17038" y="20991"/>
                  </a:lnTo>
                  <a:cubicBezTo>
                    <a:pt x="16741" y="20800"/>
                    <a:pt x="16384" y="20574"/>
                    <a:pt x="16014" y="20408"/>
                  </a:cubicBezTo>
                  <a:cubicBezTo>
                    <a:pt x="15645" y="20253"/>
                    <a:pt x="15300" y="20158"/>
                    <a:pt x="14967" y="20146"/>
                  </a:cubicBezTo>
                  <a:lnTo>
                    <a:pt x="14836" y="20146"/>
                  </a:lnTo>
                  <a:cubicBezTo>
                    <a:pt x="14705" y="20146"/>
                    <a:pt x="14586" y="20158"/>
                    <a:pt x="14479" y="20169"/>
                  </a:cubicBezTo>
                  <a:lnTo>
                    <a:pt x="14133" y="20217"/>
                  </a:lnTo>
                  <a:cubicBezTo>
                    <a:pt x="14133" y="20217"/>
                    <a:pt x="13705" y="20229"/>
                    <a:pt x="13621" y="20229"/>
                  </a:cubicBezTo>
                  <a:cubicBezTo>
                    <a:pt x="13621" y="20229"/>
                    <a:pt x="13086" y="20205"/>
                    <a:pt x="13002" y="20205"/>
                  </a:cubicBezTo>
                  <a:cubicBezTo>
                    <a:pt x="12859" y="20205"/>
                    <a:pt x="12728" y="20205"/>
                    <a:pt x="12609" y="20193"/>
                  </a:cubicBezTo>
                  <a:cubicBezTo>
                    <a:pt x="12514" y="20169"/>
                    <a:pt x="12443" y="20169"/>
                    <a:pt x="12371" y="20158"/>
                  </a:cubicBezTo>
                  <a:cubicBezTo>
                    <a:pt x="12288" y="20146"/>
                    <a:pt x="12252" y="20146"/>
                    <a:pt x="12216" y="20134"/>
                  </a:cubicBezTo>
                  <a:lnTo>
                    <a:pt x="12204" y="20134"/>
                  </a:lnTo>
                  <a:cubicBezTo>
                    <a:pt x="12193" y="20134"/>
                    <a:pt x="12169" y="20134"/>
                    <a:pt x="12157" y="20110"/>
                  </a:cubicBezTo>
                  <a:cubicBezTo>
                    <a:pt x="12149" y="20110"/>
                    <a:pt x="12141" y="20100"/>
                    <a:pt x="12130" y="20089"/>
                  </a:cubicBezTo>
                  <a:close/>
                  <a:moveTo>
                    <a:pt x="17729" y="21896"/>
                  </a:moveTo>
                  <a:cubicBezTo>
                    <a:pt x="17729" y="21904"/>
                    <a:pt x="17728" y="21912"/>
                    <a:pt x="17726" y="21920"/>
                  </a:cubicBezTo>
                  <a:lnTo>
                    <a:pt x="17726" y="21920"/>
                  </a:lnTo>
                  <a:cubicBezTo>
                    <a:pt x="17728" y="21920"/>
                    <a:pt x="17729" y="21920"/>
                    <a:pt x="17729" y="21920"/>
                  </a:cubicBezTo>
                  <a:lnTo>
                    <a:pt x="17729" y="21896"/>
                  </a:lnTo>
                  <a:close/>
                  <a:moveTo>
                    <a:pt x="14895" y="21039"/>
                  </a:moveTo>
                  <a:cubicBezTo>
                    <a:pt x="14764" y="21039"/>
                    <a:pt x="14681" y="21050"/>
                    <a:pt x="14586" y="21086"/>
                  </a:cubicBezTo>
                  <a:cubicBezTo>
                    <a:pt x="14479" y="21122"/>
                    <a:pt x="14395" y="21217"/>
                    <a:pt x="14324" y="21289"/>
                  </a:cubicBezTo>
                  <a:lnTo>
                    <a:pt x="14264" y="21348"/>
                  </a:lnTo>
                  <a:lnTo>
                    <a:pt x="14217" y="21396"/>
                  </a:lnTo>
                  <a:lnTo>
                    <a:pt x="14181" y="21420"/>
                  </a:lnTo>
                  <a:lnTo>
                    <a:pt x="14086" y="21515"/>
                  </a:lnTo>
                  <a:lnTo>
                    <a:pt x="14140" y="21544"/>
                  </a:lnTo>
                  <a:lnTo>
                    <a:pt x="14169" y="21515"/>
                  </a:lnTo>
                  <a:lnTo>
                    <a:pt x="14229" y="21455"/>
                  </a:lnTo>
                  <a:cubicBezTo>
                    <a:pt x="14300" y="21384"/>
                    <a:pt x="14395" y="21289"/>
                    <a:pt x="14467" y="21265"/>
                  </a:cubicBezTo>
                  <a:cubicBezTo>
                    <a:pt x="14526" y="21229"/>
                    <a:pt x="14621" y="21217"/>
                    <a:pt x="14752" y="21217"/>
                  </a:cubicBezTo>
                  <a:lnTo>
                    <a:pt x="14764" y="21217"/>
                  </a:lnTo>
                  <a:cubicBezTo>
                    <a:pt x="14883" y="21217"/>
                    <a:pt x="14991" y="21217"/>
                    <a:pt x="15098" y="21229"/>
                  </a:cubicBezTo>
                  <a:cubicBezTo>
                    <a:pt x="15538" y="21265"/>
                    <a:pt x="15943" y="21336"/>
                    <a:pt x="16253" y="21455"/>
                  </a:cubicBezTo>
                  <a:cubicBezTo>
                    <a:pt x="16419" y="21515"/>
                    <a:pt x="16550" y="21586"/>
                    <a:pt x="16681" y="21682"/>
                  </a:cubicBezTo>
                  <a:lnTo>
                    <a:pt x="16860" y="21812"/>
                  </a:lnTo>
                  <a:cubicBezTo>
                    <a:pt x="16896" y="21836"/>
                    <a:pt x="16943" y="21872"/>
                    <a:pt x="16967" y="21896"/>
                  </a:cubicBezTo>
                  <a:cubicBezTo>
                    <a:pt x="16979" y="21920"/>
                    <a:pt x="17003" y="21932"/>
                    <a:pt x="17026" y="21943"/>
                  </a:cubicBezTo>
                  <a:cubicBezTo>
                    <a:pt x="17134" y="22039"/>
                    <a:pt x="17241" y="22098"/>
                    <a:pt x="17324" y="22122"/>
                  </a:cubicBezTo>
                  <a:cubicBezTo>
                    <a:pt x="17372" y="22134"/>
                    <a:pt x="17396" y="22134"/>
                    <a:pt x="17443" y="22134"/>
                  </a:cubicBezTo>
                  <a:lnTo>
                    <a:pt x="17479" y="22134"/>
                  </a:lnTo>
                  <a:cubicBezTo>
                    <a:pt x="17515" y="22134"/>
                    <a:pt x="17562" y="22122"/>
                    <a:pt x="17610" y="22110"/>
                  </a:cubicBezTo>
                  <a:cubicBezTo>
                    <a:pt x="17622" y="22098"/>
                    <a:pt x="17658" y="22098"/>
                    <a:pt x="17669" y="22074"/>
                  </a:cubicBezTo>
                  <a:lnTo>
                    <a:pt x="17681" y="22063"/>
                  </a:lnTo>
                  <a:lnTo>
                    <a:pt x="17693" y="22015"/>
                  </a:lnTo>
                  <a:cubicBezTo>
                    <a:pt x="17693" y="22003"/>
                    <a:pt x="17693" y="21991"/>
                    <a:pt x="17717" y="21979"/>
                  </a:cubicBezTo>
                  <a:cubicBezTo>
                    <a:pt x="17717" y="21955"/>
                    <a:pt x="17722" y="21937"/>
                    <a:pt x="17726" y="21920"/>
                  </a:cubicBezTo>
                  <a:lnTo>
                    <a:pt x="17726" y="21920"/>
                  </a:lnTo>
                  <a:cubicBezTo>
                    <a:pt x="17722" y="21921"/>
                    <a:pt x="17717" y="21924"/>
                    <a:pt x="17717" y="21932"/>
                  </a:cubicBezTo>
                  <a:cubicBezTo>
                    <a:pt x="17681" y="21943"/>
                    <a:pt x="17658" y="21955"/>
                    <a:pt x="17610" y="21955"/>
                  </a:cubicBezTo>
                  <a:lnTo>
                    <a:pt x="17574" y="21955"/>
                  </a:lnTo>
                  <a:cubicBezTo>
                    <a:pt x="17550" y="21955"/>
                    <a:pt x="17515" y="21955"/>
                    <a:pt x="17491" y="21943"/>
                  </a:cubicBezTo>
                  <a:cubicBezTo>
                    <a:pt x="17419" y="21932"/>
                    <a:pt x="17324" y="21872"/>
                    <a:pt x="17217" y="21801"/>
                  </a:cubicBezTo>
                  <a:cubicBezTo>
                    <a:pt x="17217" y="21801"/>
                    <a:pt x="17181" y="21765"/>
                    <a:pt x="17157" y="21753"/>
                  </a:cubicBezTo>
                  <a:cubicBezTo>
                    <a:pt x="17134" y="21717"/>
                    <a:pt x="17086" y="21693"/>
                    <a:pt x="17062" y="21658"/>
                  </a:cubicBezTo>
                  <a:lnTo>
                    <a:pt x="16884" y="21527"/>
                  </a:lnTo>
                  <a:cubicBezTo>
                    <a:pt x="16741" y="21443"/>
                    <a:pt x="16598" y="21360"/>
                    <a:pt x="16431" y="21289"/>
                  </a:cubicBezTo>
                  <a:cubicBezTo>
                    <a:pt x="16110" y="21158"/>
                    <a:pt x="15705" y="21086"/>
                    <a:pt x="15241" y="21050"/>
                  </a:cubicBezTo>
                  <a:cubicBezTo>
                    <a:pt x="15133" y="21050"/>
                    <a:pt x="15014" y="21039"/>
                    <a:pt x="14919" y="21039"/>
                  </a:cubicBezTo>
                  <a:close/>
                  <a:moveTo>
                    <a:pt x="14140" y="21544"/>
                  </a:moveTo>
                  <a:lnTo>
                    <a:pt x="14121" y="21562"/>
                  </a:lnTo>
                  <a:cubicBezTo>
                    <a:pt x="14121" y="21574"/>
                    <a:pt x="14109" y="21574"/>
                    <a:pt x="14098" y="21586"/>
                  </a:cubicBezTo>
                  <a:lnTo>
                    <a:pt x="14109" y="21586"/>
                  </a:lnTo>
                  <a:cubicBezTo>
                    <a:pt x="14109" y="21586"/>
                    <a:pt x="14121" y="21598"/>
                    <a:pt x="14145" y="21598"/>
                  </a:cubicBezTo>
                  <a:lnTo>
                    <a:pt x="14157" y="21622"/>
                  </a:lnTo>
                  <a:cubicBezTo>
                    <a:pt x="14181" y="21634"/>
                    <a:pt x="14205" y="21646"/>
                    <a:pt x="14217" y="21658"/>
                  </a:cubicBezTo>
                  <a:cubicBezTo>
                    <a:pt x="14264" y="21705"/>
                    <a:pt x="14288" y="21741"/>
                    <a:pt x="14324" y="21777"/>
                  </a:cubicBezTo>
                  <a:cubicBezTo>
                    <a:pt x="14348" y="21824"/>
                    <a:pt x="14383" y="21872"/>
                    <a:pt x="14395" y="21920"/>
                  </a:cubicBezTo>
                  <a:cubicBezTo>
                    <a:pt x="14407" y="21943"/>
                    <a:pt x="14407" y="21955"/>
                    <a:pt x="14419" y="21991"/>
                  </a:cubicBezTo>
                  <a:cubicBezTo>
                    <a:pt x="14443" y="22003"/>
                    <a:pt x="14443" y="22015"/>
                    <a:pt x="14443" y="22039"/>
                  </a:cubicBezTo>
                  <a:lnTo>
                    <a:pt x="14443" y="22051"/>
                  </a:lnTo>
                  <a:lnTo>
                    <a:pt x="14443" y="22074"/>
                  </a:lnTo>
                  <a:cubicBezTo>
                    <a:pt x="14450" y="22097"/>
                    <a:pt x="14453" y="22115"/>
                    <a:pt x="14454" y="22134"/>
                  </a:cubicBezTo>
                  <a:lnTo>
                    <a:pt x="14454" y="22134"/>
                  </a:lnTo>
                  <a:cubicBezTo>
                    <a:pt x="14454" y="22134"/>
                    <a:pt x="14455" y="22134"/>
                    <a:pt x="14455" y="22134"/>
                  </a:cubicBezTo>
                  <a:cubicBezTo>
                    <a:pt x="14467" y="22122"/>
                    <a:pt x="14479" y="22122"/>
                    <a:pt x="14490" y="22122"/>
                  </a:cubicBezTo>
                  <a:lnTo>
                    <a:pt x="14526" y="22122"/>
                  </a:lnTo>
                  <a:lnTo>
                    <a:pt x="14526" y="22110"/>
                  </a:lnTo>
                  <a:lnTo>
                    <a:pt x="14526" y="22098"/>
                  </a:lnTo>
                  <a:cubicBezTo>
                    <a:pt x="14526" y="22074"/>
                    <a:pt x="14514" y="22051"/>
                    <a:pt x="14514" y="22015"/>
                  </a:cubicBezTo>
                  <a:lnTo>
                    <a:pt x="14514" y="21991"/>
                  </a:lnTo>
                  <a:lnTo>
                    <a:pt x="14514" y="21979"/>
                  </a:lnTo>
                  <a:cubicBezTo>
                    <a:pt x="14490" y="21955"/>
                    <a:pt x="14490" y="21955"/>
                    <a:pt x="14490" y="21943"/>
                  </a:cubicBezTo>
                  <a:cubicBezTo>
                    <a:pt x="14479" y="21932"/>
                    <a:pt x="14479" y="21896"/>
                    <a:pt x="14467" y="21884"/>
                  </a:cubicBezTo>
                  <a:cubicBezTo>
                    <a:pt x="14431" y="21836"/>
                    <a:pt x="14419" y="21812"/>
                    <a:pt x="14395" y="21765"/>
                  </a:cubicBezTo>
                  <a:cubicBezTo>
                    <a:pt x="14359" y="21717"/>
                    <a:pt x="14336" y="21693"/>
                    <a:pt x="14300" y="21658"/>
                  </a:cubicBezTo>
                  <a:lnTo>
                    <a:pt x="14252" y="21622"/>
                  </a:lnTo>
                  <a:lnTo>
                    <a:pt x="14240" y="21598"/>
                  </a:lnTo>
                  <a:cubicBezTo>
                    <a:pt x="14240" y="21586"/>
                    <a:pt x="14229" y="21586"/>
                    <a:pt x="14229" y="21586"/>
                  </a:cubicBezTo>
                  <a:lnTo>
                    <a:pt x="14217" y="21586"/>
                  </a:lnTo>
                  <a:lnTo>
                    <a:pt x="14140" y="21544"/>
                  </a:lnTo>
                  <a:close/>
                  <a:moveTo>
                    <a:pt x="19717" y="0"/>
                  </a:moveTo>
                  <a:cubicBezTo>
                    <a:pt x="19515" y="0"/>
                    <a:pt x="19312" y="36"/>
                    <a:pt x="19122" y="96"/>
                  </a:cubicBezTo>
                  <a:cubicBezTo>
                    <a:pt x="18753" y="227"/>
                    <a:pt x="18420" y="500"/>
                    <a:pt x="18193" y="858"/>
                  </a:cubicBezTo>
                  <a:cubicBezTo>
                    <a:pt x="18086" y="1012"/>
                    <a:pt x="17991" y="1191"/>
                    <a:pt x="17908" y="1381"/>
                  </a:cubicBezTo>
                  <a:cubicBezTo>
                    <a:pt x="17860" y="1465"/>
                    <a:pt x="17824" y="1560"/>
                    <a:pt x="17788" y="1643"/>
                  </a:cubicBezTo>
                  <a:lnTo>
                    <a:pt x="17693" y="1870"/>
                  </a:lnTo>
                  <a:lnTo>
                    <a:pt x="17503" y="1917"/>
                  </a:lnTo>
                  <a:cubicBezTo>
                    <a:pt x="17431" y="1929"/>
                    <a:pt x="17336" y="1965"/>
                    <a:pt x="17253" y="1989"/>
                  </a:cubicBezTo>
                  <a:cubicBezTo>
                    <a:pt x="16896" y="2096"/>
                    <a:pt x="16610" y="2215"/>
                    <a:pt x="16360" y="2346"/>
                  </a:cubicBezTo>
                  <a:cubicBezTo>
                    <a:pt x="16026" y="2524"/>
                    <a:pt x="15753" y="2751"/>
                    <a:pt x="15526" y="3013"/>
                  </a:cubicBezTo>
                  <a:cubicBezTo>
                    <a:pt x="15467" y="3096"/>
                    <a:pt x="15407" y="3167"/>
                    <a:pt x="15360" y="3239"/>
                  </a:cubicBezTo>
                  <a:cubicBezTo>
                    <a:pt x="15312" y="3298"/>
                    <a:pt x="15276" y="3370"/>
                    <a:pt x="15241" y="3429"/>
                  </a:cubicBezTo>
                  <a:lnTo>
                    <a:pt x="15217" y="3477"/>
                  </a:lnTo>
                  <a:cubicBezTo>
                    <a:pt x="15133" y="3608"/>
                    <a:pt x="15038" y="3763"/>
                    <a:pt x="14883" y="3882"/>
                  </a:cubicBezTo>
                  <a:cubicBezTo>
                    <a:pt x="14752" y="3989"/>
                    <a:pt x="14574" y="4072"/>
                    <a:pt x="14395" y="4144"/>
                  </a:cubicBezTo>
                  <a:cubicBezTo>
                    <a:pt x="14217" y="4239"/>
                    <a:pt x="14038" y="4322"/>
                    <a:pt x="13859" y="4465"/>
                  </a:cubicBezTo>
                  <a:cubicBezTo>
                    <a:pt x="13764" y="4513"/>
                    <a:pt x="13693" y="4608"/>
                    <a:pt x="13633" y="4679"/>
                  </a:cubicBezTo>
                  <a:cubicBezTo>
                    <a:pt x="13574" y="4763"/>
                    <a:pt x="13526" y="4834"/>
                    <a:pt x="13490" y="4906"/>
                  </a:cubicBezTo>
                  <a:lnTo>
                    <a:pt x="13455" y="4941"/>
                  </a:lnTo>
                  <a:cubicBezTo>
                    <a:pt x="13347" y="5096"/>
                    <a:pt x="13228" y="5275"/>
                    <a:pt x="13086" y="5334"/>
                  </a:cubicBezTo>
                  <a:cubicBezTo>
                    <a:pt x="13014" y="5370"/>
                    <a:pt x="12907" y="5382"/>
                    <a:pt x="12812" y="5382"/>
                  </a:cubicBezTo>
                  <a:lnTo>
                    <a:pt x="12752" y="5382"/>
                  </a:lnTo>
                  <a:cubicBezTo>
                    <a:pt x="12669" y="5382"/>
                    <a:pt x="12574" y="5382"/>
                    <a:pt x="12490" y="5394"/>
                  </a:cubicBezTo>
                  <a:cubicBezTo>
                    <a:pt x="12240" y="5441"/>
                    <a:pt x="12062" y="5596"/>
                    <a:pt x="11895" y="5727"/>
                  </a:cubicBezTo>
                  <a:cubicBezTo>
                    <a:pt x="11859" y="5751"/>
                    <a:pt x="11823" y="5787"/>
                    <a:pt x="11788" y="5811"/>
                  </a:cubicBezTo>
                  <a:cubicBezTo>
                    <a:pt x="11657" y="5930"/>
                    <a:pt x="11538" y="6037"/>
                    <a:pt x="11407" y="6108"/>
                  </a:cubicBezTo>
                  <a:cubicBezTo>
                    <a:pt x="11228" y="6215"/>
                    <a:pt x="11014" y="6275"/>
                    <a:pt x="10811" y="6346"/>
                  </a:cubicBezTo>
                  <a:lnTo>
                    <a:pt x="9597" y="6739"/>
                  </a:lnTo>
                  <a:lnTo>
                    <a:pt x="9573" y="6703"/>
                  </a:lnTo>
                  <a:lnTo>
                    <a:pt x="9561" y="6692"/>
                  </a:lnTo>
                  <a:lnTo>
                    <a:pt x="9466" y="6608"/>
                  </a:lnTo>
                  <a:cubicBezTo>
                    <a:pt x="9406" y="6549"/>
                    <a:pt x="9335" y="6501"/>
                    <a:pt x="9264" y="6453"/>
                  </a:cubicBezTo>
                  <a:cubicBezTo>
                    <a:pt x="9109" y="6370"/>
                    <a:pt x="8930" y="6311"/>
                    <a:pt x="8764" y="6275"/>
                  </a:cubicBezTo>
                  <a:cubicBezTo>
                    <a:pt x="8704" y="6263"/>
                    <a:pt x="8633" y="6263"/>
                    <a:pt x="8573" y="6263"/>
                  </a:cubicBezTo>
                  <a:cubicBezTo>
                    <a:pt x="8454" y="6263"/>
                    <a:pt x="8335" y="6275"/>
                    <a:pt x="8216" y="6299"/>
                  </a:cubicBezTo>
                  <a:cubicBezTo>
                    <a:pt x="8133" y="6334"/>
                    <a:pt x="8037" y="6358"/>
                    <a:pt x="7966" y="6406"/>
                  </a:cubicBezTo>
                  <a:cubicBezTo>
                    <a:pt x="7930" y="6430"/>
                    <a:pt x="7906" y="6442"/>
                    <a:pt x="7894" y="6453"/>
                  </a:cubicBezTo>
                  <a:cubicBezTo>
                    <a:pt x="7847" y="6489"/>
                    <a:pt x="7787" y="6513"/>
                    <a:pt x="7740" y="6549"/>
                  </a:cubicBezTo>
                  <a:cubicBezTo>
                    <a:pt x="7668" y="6584"/>
                    <a:pt x="7597" y="6632"/>
                    <a:pt x="7513" y="6656"/>
                  </a:cubicBezTo>
                  <a:cubicBezTo>
                    <a:pt x="7454" y="6692"/>
                    <a:pt x="7371" y="6703"/>
                    <a:pt x="7275" y="6739"/>
                  </a:cubicBezTo>
                  <a:lnTo>
                    <a:pt x="7061" y="6775"/>
                  </a:lnTo>
                  <a:cubicBezTo>
                    <a:pt x="6966" y="6799"/>
                    <a:pt x="6859" y="6811"/>
                    <a:pt x="6763" y="6834"/>
                  </a:cubicBezTo>
                  <a:cubicBezTo>
                    <a:pt x="6430" y="6918"/>
                    <a:pt x="6085" y="7013"/>
                    <a:pt x="5751" y="7132"/>
                  </a:cubicBezTo>
                  <a:cubicBezTo>
                    <a:pt x="5370" y="7275"/>
                    <a:pt x="4989" y="7454"/>
                    <a:pt x="4513" y="7692"/>
                  </a:cubicBezTo>
                  <a:cubicBezTo>
                    <a:pt x="4323" y="7787"/>
                    <a:pt x="3632" y="8132"/>
                    <a:pt x="3632" y="8132"/>
                  </a:cubicBezTo>
                  <a:cubicBezTo>
                    <a:pt x="3549" y="8180"/>
                    <a:pt x="3441" y="8239"/>
                    <a:pt x="3346" y="8299"/>
                  </a:cubicBezTo>
                  <a:cubicBezTo>
                    <a:pt x="3025" y="8501"/>
                    <a:pt x="2775" y="8775"/>
                    <a:pt x="2513" y="9013"/>
                  </a:cubicBezTo>
                  <a:lnTo>
                    <a:pt x="2382" y="9144"/>
                  </a:lnTo>
                  <a:cubicBezTo>
                    <a:pt x="2251" y="9275"/>
                    <a:pt x="2096" y="9430"/>
                    <a:pt x="1941" y="9561"/>
                  </a:cubicBezTo>
                  <a:cubicBezTo>
                    <a:pt x="1894" y="9597"/>
                    <a:pt x="1858" y="9621"/>
                    <a:pt x="1822" y="9656"/>
                  </a:cubicBezTo>
                  <a:cubicBezTo>
                    <a:pt x="1786" y="9668"/>
                    <a:pt x="1775" y="9680"/>
                    <a:pt x="1739" y="9692"/>
                  </a:cubicBezTo>
                  <a:cubicBezTo>
                    <a:pt x="1727" y="9716"/>
                    <a:pt x="1715" y="9728"/>
                    <a:pt x="1679" y="9728"/>
                  </a:cubicBezTo>
                  <a:cubicBezTo>
                    <a:pt x="1608" y="9787"/>
                    <a:pt x="1525" y="9847"/>
                    <a:pt x="1441" y="9918"/>
                  </a:cubicBezTo>
                  <a:cubicBezTo>
                    <a:pt x="1370" y="9978"/>
                    <a:pt x="1310" y="10049"/>
                    <a:pt x="1251" y="10109"/>
                  </a:cubicBezTo>
                  <a:cubicBezTo>
                    <a:pt x="1179" y="10192"/>
                    <a:pt x="1108" y="10263"/>
                    <a:pt x="1013" y="10335"/>
                  </a:cubicBezTo>
                  <a:cubicBezTo>
                    <a:pt x="941" y="10394"/>
                    <a:pt x="870" y="10454"/>
                    <a:pt x="786" y="10502"/>
                  </a:cubicBezTo>
                  <a:cubicBezTo>
                    <a:pt x="703" y="10561"/>
                    <a:pt x="632" y="10621"/>
                    <a:pt x="548" y="10692"/>
                  </a:cubicBezTo>
                  <a:cubicBezTo>
                    <a:pt x="405" y="10847"/>
                    <a:pt x="286" y="11002"/>
                    <a:pt x="215" y="11180"/>
                  </a:cubicBezTo>
                  <a:cubicBezTo>
                    <a:pt x="155" y="11335"/>
                    <a:pt x="108" y="11502"/>
                    <a:pt x="108" y="11645"/>
                  </a:cubicBezTo>
                  <a:lnTo>
                    <a:pt x="108" y="11764"/>
                  </a:lnTo>
                  <a:cubicBezTo>
                    <a:pt x="120" y="11954"/>
                    <a:pt x="191" y="12133"/>
                    <a:pt x="310" y="12299"/>
                  </a:cubicBezTo>
                  <a:cubicBezTo>
                    <a:pt x="429" y="12454"/>
                    <a:pt x="572" y="12585"/>
                    <a:pt x="751" y="12669"/>
                  </a:cubicBezTo>
                  <a:cubicBezTo>
                    <a:pt x="834" y="12716"/>
                    <a:pt x="929" y="12752"/>
                    <a:pt x="1013" y="12764"/>
                  </a:cubicBezTo>
                  <a:cubicBezTo>
                    <a:pt x="1084" y="12776"/>
                    <a:pt x="1179" y="12788"/>
                    <a:pt x="1286" y="12788"/>
                  </a:cubicBezTo>
                  <a:lnTo>
                    <a:pt x="1477" y="12788"/>
                  </a:lnTo>
                  <a:cubicBezTo>
                    <a:pt x="1477" y="12847"/>
                    <a:pt x="1465" y="12907"/>
                    <a:pt x="1465" y="12966"/>
                  </a:cubicBezTo>
                  <a:lnTo>
                    <a:pt x="1465" y="13026"/>
                  </a:lnTo>
                  <a:lnTo>
                    <a:pt x="1429" y="13109"/>
                  </a:lnTo>
                  <a:cubicBezTo>
                    <a:pt x="1405" y="13169"/>
                    <a:pt x="1382" y="13228"/>
                    <a:pt x="1358" y="13288"/>
                  </a:cubicBezTo>
                  <a:cubicBezTo>
                    <a:pt x="1346" y="13323"/>
                    <a:pt x="1322" y="13359"/>
                    <a:pt x="1322" y="13407"/>
                  </a:cubicBezTo>
                  <a:lnTo>
                    <a:pt x="1298" y="13526"/>
                  </a:lnTo>
                  <a:cubicBezTo>
                    <a:pt x="1286" y="13585"/>
                    <a:pt x="1251" y="13657"/>
                    <a:pt x="1227" y="13704"/>
                  </a:cubicBezTo>
                  <a:cubicBezTo>
                    <a:pt x="1203" y="13728"/>
                    <a:pt x="1179" y="13764"/>
                    <a:pt x="1132" y="13788"/>
                  </a:cubicBezTo>
                  <a:cubicBezTo>
                    <a:pt x="1072" y="13823"/>
                    <a:pt x="1013" y="13847"/>
                    <a:pt x="965" y="13883"/>
                  </a:cubicBezTo>
                  <a:lnTo>
                    <a:pt x="929" y="13919"/>
                  </a:lnTo>
                  <a:cubicBezTo>
                    <a:pt x="905" y="13942"/>
                    <a:pt x="894" y="13954"/>
                    <a:pt x="894" y="13966"/>
                  </a:cubicBezTo>
                  <a:lnTo>
                    <a:pt x="894" y="13978"/>
                  </a:lnTo>
                  <a:lnTo>
                    <a:pt x="894" y="14002"/>
                  </a:lnTo>
                  <a:lnTo>
                    <a:pt x="751" y="14145"/>
                  </a:lnTo>
                  <a:cubicBezTo>
                    <a:pt x="536" y="14383"/>
                    <a:pt x="405" y="14669"/>
                    <a:pt x="298" y="14895"/>
                  </a:cubicBezTo>
                  <a:cubicBezTo>
                    <a:pt x="167" y="15193"/>
                    <a:pt x="96" y="15443"/>
                    <a:pt x="48" y="15669"/>
                  </a:cubicBezTo>
                  <a:cubicBezTo>
                    <a:pt x="12" y="15812"/>
                    <a:pt x="1" y="15967"/>
                    <a:pt x="1" y="16109"/>
                  </a:cubicBezTo>
                  <a:cubicBezTo>
                    <a:pt x="1" y="16228"/>
                    <a:pt x="12" y="16348"/>
                    <a:pt x="36" y="16467"/>
                  </a:cubicBezTo>
                  <a:cubicBezTo>
                    <a:pt x="60" y="16693"/>
                    <a:pt x="120" y="16931"/>
                    <a:pt x="227" y="17193"/>
                  </a:cubicBezTo>
                  <a:cubicBezTo>
                    <a:pt x="298" y="17407"/>
                    <a:pt x="405" y="17645"/>
                    <a:pt x="536" y="17872"/>
                  </a:cubicBezTo>
                  <a:cubicBezTo>
                    <a:pt x="572" y="17931"/>
                    <a:pt x="608" y="17967"/>
                    <a:pt x="655" y="18014"/>
                  </a:cubicBezTo>
                  <a:lnTo>
                    <a:pt x="751" y="18110"/>
                  </a:lnTo>
                  <a:lnTo>
                    <a:pt x="786" y="18145"/>
                  </a:lnTo>
                  <a:lnTo>
                    <a:pt x="894" y="18253"/>
                  </a:lnTo>
                  <a:cubicBezTo>
                    <a:pt x="941" y="18300"/>
                    <a:pt x="1001" y="18348"/>
                    <a:pt x="1024" y="18383"/>
                  </a:cubicBezTo>
                  <a:cubicBezTo>
                    <a:pt x="1084" y="18443"/>
                    <a:pt x="1144" y="18538"/>
                    <a:pt x="1239" y="18705"/>
                  </a:cubicBezTo>
                  <a:cubicBezTo>
                    <a:pt x="1298" y="18800"/>
                    <a:pt x="1405" y="18967"/>
                    <a:pt x="1525" y="19134"/>
                  </a:cubicBezTo>
                  <a:cubicBezTo>
                    <a:pt x="1763" y="19455"/>
                    <a:pt x="2084" y="19788"/>
                    <a:pt x="2453" y="20110"/>
                  </a:cubicBezTo>
                  <a:cubicBezTo>
                    <a:pt x="2620" y="20253"/>
                    <a:pt x="2846" y="20443"/>
                    <a:pt x="3096" y="20622"/>
                  </a:cubicBezTo>
                  <a:cubicBezTo>
                    <a:pt x="3334" y="20789"/>
                    <a:pt x="3608" y="20931"/>
                    <a:pt x="3882" y="21062"/>
                  </a:cubicBezTo>
                  <a:cubicBezTo>
                    <a:pt x="4465" y="21324"/>
                    <a:pt x="5096" y="21455"/>
                    <a:pt x="5704" y="21455"/>
                  </a:cubicBezTo>
                  <a:lnTo>
                    <a:pt x="5847" y="21455"/>
                  </a:lnTo>
                  <a:cubicBezTo>
                    <a:pt x="6013" y="21455"/>
                    <a:pt x="6180" y="21420"/>
                    <a:pt x="6323" y="21408"/>
                  </a:cubicBezTo>
                  <a:lnTo>
                    <a:pt x="6906" y="21336"/>
                  </a:lnTo>
                  <a:cubicBezTo>
                    <a:pt x="7335" y="21289"/>
                    <a:pt x="7680" y="21265"/>
                    <a:pt x="7990" y="21241"/>
                  </a:cubicBezTo>
                  <a:cubicBezTo>
                    <a:pt x="8252" y="21229"/>
                    <a:pt x="8490" y="21229"/>
                    <a:pt x="8728" y="21229"/>
                  </a:cubicBezTo>
                  <a:cubicBezTo>
                    <a:pt x="9287" y="21229"/>
                    <a:pt x="9776" y="21277"/>
                    <a:pt x="10252" y="21360"/>
                  </a:cubicBezTo>
                  <a:cubicBezTo>
                    <a:pt x="10371" y="21384"/>
                    <a:pt x="10490" y="21408"/>
                    <a:pt x="10597" y="21443"/>
                  </a:cubicBezTo>
                  <a:cubicBezTo>
                    <a:pt x="10669" y="21455"/>
                    <a:pt x="11109" y="21562"/>
                    <a:pt x="11109" y="21562"/>
                  </a:cubicBezTo>
                  <a:cubicBezTo>
                    <a:pt x="11109" y="21562"/>
                    <a:pt x="11907" y="21682"/>
                    <a:pt x="11966" y="21682"/>
                  </a:cubicBezTo>
                  <a:cubicBezTo>
                    <a:pt x="12157" y="21705"/>
                    <a:pt x="12335" y="21741"/>
                    <a:pt x="12538" y="21777"/>
                  </a:cubicBezTo>
                  <a:cubicBezTo>
                    <a:pt x="12907" y="21872"/>
                    <a:pt x="13264" y="21991"/>
                    <a:pt x="13621" y="22122"/>
                  </a:cubicBezTo>
                  <a:cubicBezTo>
                    <a:pt x="13669" y="22134"/>
                    <a:pt x="13693" y="22158"/>
                    <a:pt x="13740" y="22170"/>
                  </a:cubicBezTo>
                  <a:cubicBezTo>
                    <a:pt x="13871" y="22229"/>
                    <a:pt x="14026" y="22289"/>
                    <a:pt x="14205" y="22301"/>
                  </a:cubicBezTo>
                  <a:lnTo>
                    <a:pt x="14229" y="22301"/>
                  </a:lnTo>
                  <a:cubicBezTo>
                    <a:pt x="14264" y="22301"/>
                    <a:pt x="14288" y="22301"/>
                    <a:pt x="14324" y="22289"/>
                  </a:cubicBezTo>
                  <a:cubicBezTo>
                    <a:pt x="14336" y="22289"/>
                    <a:pt x="14348" y="22289"/>
                    <a:pt x="14348" y="22277"/>
                  </a:cubicBezTo>
                  <a:cubicBezTo>
                    <a:pt x="14359" y="22277"/>
                    <a:pt x="14383" y="22277"/>
                    <a:pt x="14407" y="22253"/>
                  </a:cubicBezTo>
                  <a:lnTo>
                    <a:pt x="14419" y="22253"/>
                  </a:lnTo>
                  <a:cubicBezTo>
                    <a:pt x="14443" y="22241"/>
                    <a:pt x="14443" y="22229"/>
                    <a:pt x="14443" y="22229"/>
                  </a:cubicBezTo>
                  <a:cubicBezTo>
                    <a:pt x="14443" y="22217"/>
                    <a:pt x="14443" y="22193"/>
                    <a:pt x="14455" y="22193"/>
                  </a:cubicBezTo>
                  <a:lnTo>
                    <a:pt x="14455" y="22170"/>
                  </a:lnTo>
                  <a:cubicBezTo>
                    <a:pt x="14455" y="22157"/>
                    <a:pt x="14455" y="22145"/>
                    <a:pt x="14454" y="22134"/>
                  </a:cubicBezTo>
                  <a:lnTo>
                    <a:pt x="14454" y="22134"/>
                  </a:lnTo>
                  <a:cubicBezTo>
                    <a:pt x="14431" y="22134"/>
                    <a:pt x="14419" y="22158"/>
                    <a:pt x="14395" y="22158"/>
                  </a:cubicBezTo>
                  <a:lnTo>
                    <a:pt x="14371" y="22158"/>
                  </a:lnTo>
                  <a:cubicBezTo>
                    <a:pt x="14217" y="22134"/>
                    <a:pt x="14074" y="22098"/>
                    <a:pt x="13943" y="22039"/>
                  </a:cubicBezTo>
                  <a:cubicBezTo>
                    <a:pt x="13895" y="22015"/>
                    <a:pt x="13871" y="22003"/>
                    <a:pt x="13824" y="21991"/>
                  </a:cubicBezTo>
                  <a:cubicBezTo>
                    <a:pt x="13467" y="21836"/>
                    <a:pt x="13097" y="21741"/>
                    <a:pt x="12728" y="21646"/>
                  </a:cubicBezTo>
                  <a:cubicBezTo>
                    <a:pt x="12526" y="21610"/>
                    <a:pt x="12347" y="21574"/>
                    <a:pt x="12157" y="21539"/>
                  </a:cubicBezTo>
                  <a:cubicBezTo>
                    <a:pt x="12085" y="21527"/>
                    <a:pt x="11300" y="21431"/>
                    <a:pt x="11300" y="21431"/>
                  </a:cubicBezTo>
                  <a:lnTo>
                    <a:pt x="11121" y="21384"/>
                  </a:lnTo>
                  <a:cubicBezTo>
                    <a:pt x="11085" y="21372"/>
                    <a:pt x="10859" y="21324"/>
                    <a:pt x="10788" y="21312"/>
                  </a:cubicBezTo>
                  <a:cubicBezTo>
                    <a:pt x="10669" y="21277"/>
                    <a:pt x="10549" y="21253"/>
                    <a:pt x="10442" y="21229"/>
                  </a:cubicBezTo>
                  <a:cubicBezTo>
                    <a:pt x="9966" y="21146"/>
                    <a:pt x="9466" y="21098"/>
                    <a:pt x="8895" y="21098"/>
                  </a:cubicBezTo>
                  <a:cubicBezTo>
                    <a:pt x="8656" y="21098"/>
                    <a:pt x="8418" y="21098"/>
                    <a:pt x="8168" y="21110"/>
                  </a:cubicBezTo>
                  <a:cubicBezTo>
                    <a:pt x="7847" y="21134"/>
                    <a:pt x="7501" y="21158"/>
                    <a:pt x="7073" y="21205"/>
                  </a:cubicBezTo>
                  <a:lnTo>
                    <a:pt x="6478" y="21277"/>
                  </a:lnTo>
                  <a:cubicBezTo>
                    <a:pt x="6323" y="21289"/>
                    <a:pt x="6156" y="21324"/>
                    <a:pt x="6001" y="21324"/>
                  </a:cubicBezTo>
                  <a:lnTo>
                    <a:pt x="5847" y="21324"/>
                  </a:lnTo>
                  <a:cubicBezTo>
                    <a:pt x="5251" y="21324"/>
                    <a:pt x="4644" y="21193"/>
                    <a:pt x="4072" y="20931"/>
                  </a:cubicBezTo>
                  <a:cubicBezTo>
                    <a:pt x="3799" y="20812"/>
                    <a:pt x="3537" y="20669"/>
                    <a:pt x="3299" y="20503"/>
                  </a:cubicBezTo>
                  <a:cubicBezTo>
                    <a:pt x="3049" y="20324"/>
                    <a:pt x="2822" y="20146"/>
                    <a:pt x="2668" y="20015"/>
                  </a:cubicBezTo>
                  <a:cubicBezTo>
                    <a:pt x="2287" y="19705"/>
                    <a:pt x="1965" y="19360"/>
                    <a:pt x="1739" y="19050"/>
                  </a:cubicBezTo>
                  <a:cubicBezTo>
                    <a:pt x="1620" y="18884"/>
                    <a:pt x="1513" y="18717"/>
                    <a:pt x="1453" y="18610"/>
                  </a:cubicBezTo>
                  <a:cubicBezTo>
                    <a:pt x="1370" y="18467"/>
                    <a:pt x="1298" y="18360"/>
                    <a:pt x="1239" y="18300"/>
                  </a:cubicBezTo>
                  <a:cubicBezTo>
                    <a:pt x="1191" y="18253"/>
                    <a:pt x="1144" y="18217"/>
                    <a:pt x="1084" y="18169"/>
                  </a:cubicBezTo>
                  <a:cubicBezTo>
                    <a:pt x="1060" y="18133"/>
                    <a:pt x="1013" y="18110"/>
                    <a:pt x="977" y="18062"/>
                  </a:cubicBezTo>
                  <a:lnTo>
                    <a:pt x="941" y="18014"/>
                  </a:lnTo>
                  <a:cubicBezTo>
                    <a:pt x="905" y="17991"/>
                    <a:pt x="882" y="17979"/>
                    <a:pt x="846" y="17943"/>
                  </a:cubicBezTo>
                  <a:cubicBezTo>
                    <a:pt x="822" y="17895"/>
                    <a:pt x="774" y="17860"/>
                    <a:pt x="739" y="17812"/>
                  </a:cubicBezTo>
                  <a:cubicBezTo>
                    <a:pt x="608" y="17598"/>
                    <a:pt x="524" y="17360"/>
                    <a:pt x="429" y="17157"/>
                  </a:cubicBezTo>
                  <a:cubicBezTo>
                    <a:pt x="322" y="16883"/>
                    <a:pt x="262" y="16669"/>
                    <a:pt x="239" y="16443"/>
                  </a:cubicBezTo>
                  <a:cubicBezTo>
                    <a:pt x="227" y="16324"/>
                    <a:pt x="203" y="16217"/>
                    <a:pt x="203" y="16098"/>
                  </a:cubicBezTo>
                  <a:cubicBezTo>
                    <a:pt x="203" y="15955"/>
                    <a:pt x="227" y="15812"/>
                    <a:pt x="251" y="15681"/>
                  </a:cubicBezTo>
                  <a:cubicBezTo>
                    <a:pt x="298" y="15455"/>
                    <a:pt x="370" y="15216"/>
                    <a:pt x="501" y="14919"/>
                  </a:cubicBezTo>
                  <a:cubicBezTo>
                    <a:pt x="608" y="14704"/>
                    <a:pt x="727" y="14431"/>
                    <a:pt x="941" y="14204"/>
                  </a:cubicBezTo>
                  <a:cubicBezTo>
                    <a:pt x="977" y="14145"/>
                    <a:pt x="1024" y="14109"/>
                    <a:pt x="1072" y="14073"/>
                  </a:cubicBezTo>
                  <a:lnTo>
                    <a:pt x="1120" y="14050"/>
                  </a:lnTo>
                  <a:lnTo>
                    <a:pt x="1120" y="14014"/>
                  </a:lnTo>
                  <a:cubicBezTo>
                    <a:pt x="1132" y="14002"/>
                    <a:pt x="1144" y="13990"/>
                    <a:pt x="1179" y="13966"/>
                  </a:cubicBezTo>
                  <a:cubicBezTo>
                    <a:pt x="1203" y="13942"/>
                    <a:pt x="1251" y="13931"/>
                    <a:pt x="1310" y="13895"/>
                  </a:cubicBezTo>
                  <a:lnTo>
                    <a:pt x="1322" y="13895"/>
                  </a:lnTo>
                  <a:lnTo>
                    <a:pt x="1334" y="13883"/>
                  </a:lnTo>
                  <a:cubicBezTo>
                    <a:pt x="1382" y="13835"/>
                    <a:pt x="1429" y="13812"/>
                    <a:pt x="1441" y="13776"/>
                  </a:cubicBezTo>
                  <a:cubicBezTo>
                    <a:pt x="1489" y="13716"/>
                    <a:pt x="1513" y="13645"/>
                    <a:pt x="1536" y="13573"/>
                  </a:cubicBezTo>
                  <a:lnTo>
                    <a:pt x="1560" y="13466"/>
                  </a:lnTo>
                  <a:cubicBezTo>
                    <a:pt x="1572" y="13431"/>
                    <a:pt x="1596" y="13395"/>
                    <a:pt x="1596" y="13359"/>
                  </a:cubicBezTo>
                  <a:cubicBezTo>
                    <a:pt x="1608" y="13300"/>
                    <a:pt x="1632" y="13240"/>
                    <a:pt x="1667" y="13180"/>
                  </a:cubicBezTo>
                  <a:lnTo>
                    <a:pt x="1691" y="13097"/>
                  </a:lnTo>
                  <a:lnTo>
                    <a:pt x="1691" y="13073"/>
                  </a:lnTo>
                  <a:lnTo>
                    <a:pt x="1691" y="13014"/>
                  </a:lnTo>
                  <a:cubicBezTo>
                    <a:pt x="1691" y="12954"/>
                    <a:pt x="1691" y="12919"/>
                    <a:pt x="1715" y="12859"/>
                  </a:cubicBezTo>
                  <a:lnTo>
                    <a:pt x="1727" y="12752"/>
                  </a:lnTo>
                  <a:lnTo>
                    <a:pt x="1727" y="12752"/>
                  </a:lnTo>
                  <a:cubicBezTo>
                    <a:pt x="1727" y="12752"/>
                    <a:pt x="1453" y="12764"/>
                    <a:pt x="1429" y="12764"/>
                  </a:cubicBezTo>
                  <a:cubicBezTo>
                    <a:pt x="1334" y="12764"/>
                    <a:pt x="1251" y="12752"/>
                    <a:pt x="1179" y="12752"/>
                  </a:cubicBezTo>
                  <a:cubicBezTo>
                    <a:pt x="1096" y="12740"/>
                    <a:pt x="1013" y="12704"/>
                    <a:pt x="941" y="12657"/>
                  </a:cubicBezTo>
                  <a:cubicBezTo>
                    <a:pt x="786" y="12585"/>
                    <a:pt x="643" y="12466"/>
                    <a:pt x="536" y="12323"/>
                  </a:cubicBezTo>
                  <a:cubicBezTo>
                    <a:pt x="429" y="12168"/>
                    <a:pt x="358" y="11990"/>
                    <a:pt x="346" y="11823"/>
                  </a:cubicBezTo>
                  <a:lnTo>
                    <a:pt x="346" y="11704"/>
                  </a:lnTo>
                  <a:cubicBezTo>
                    <a:pt x="346" y="11561"/>
                    <a:pt x="370" y="11406"/>
                    <a:pt x="429" y="11275"/>
                  </a:cubicBezTo>
                  <a:cubicBezTo>
                    <a:pt x="501" y="11109"/>
                    <a:pt x="608" y="10954"/>
                    <a:pt x="763" y="10811"/>
                  </a:cubicBezTo>
                  <a:cubicBezTo>
                    <a:pt x="834" y="10740"/>
                    <a:pt x="905" y="10680"/>
                    <a:pt x="977" y="10633"/>
                  </a:cubicBezTo>
                  <a:cubicBezTo>
                    <a:pt x="1060" y="10573"/>
                    <a:pt x="1132" y="10537"/>
                    <a:pt x="1215" y="10454"/>
                  </a:cubicBezTo>
                  <a:cubicBezTo>
                    <a:pt x="1298" y="10383"/>
                    <a:pt x="1382" y="10311"/>
                    <a:pt x="1453" y="10240"/>
                  </a:cubicBezTo>
                  <a:lnTo>
                    <a:pt x="1656" y="10037"/>
                  </a:lnTo>
                  <a:cubicBezTo>
                    <a:pt x="1739" y="9966"/>
                    <a:pt x="1810" y="9906"/>
                    <a:pt x="1894" y="9847"/>
                  </a:cubicBezTo>
                  <a:cubicBezTo>
                    <a:pt x="1906" y="9835"/>
                    <a:pt x="1917" y="9823"/>
                    <a:pt x="1953" y="9823"/>
                  </a:cubicBezTo>
                  <a:cubicBezTo>
                    <a:pt x="1977" y="9799"/>
                    <a:pt x="1989" y="9787"/>
                    <a:pt x="2025" y="9775"/>
                  </a:cubicBezTo>
                  <a:cubicBezTo>
                    <a:pt x="2072" y="9740"/>
                    <a:pt x="2096" y="9716"/>
                    <a:pt x="2144" y="9680"/>
                  </a:cubicBezTo>
                  <a:cubicBezTo>
                    <a:pt x="2310" y="9549"/>
                    <a:pt x="2453" y="9406"/>
                    <a:pt x="2608" y="9263"/>
                  </a:cubicBezTo>
                  <a:lnTo>
                    <a:pt x="2739" y="9132"/>
                  </a:lnTo>
                  <a:cubicBezTo>
                    <a:pt x="2989" y="8882"/>
                    <a:pt x="3239" y="8632"/>
                    <a:pt x="3561" y="8418"/>
                  </a:cubicBezTo>
                  <a:cubicBezTo>
                    <a:pt x="3644" y="8358"/>
                    <a:pt x="3751" y="8299"/>
                    <a:pt x="3834" y="8251"/>
                  </a:cubicBezTo>
                  <a:cubicBezTo>
                    <a:pt x="3834" y="8251"/>
                    <a:pt x="4513" y="7894"/>
                    <a:pt x="4715" y="7811"/>
                  </a:cubicBezTo>
                  <a:cubicBezTo>
                    <a:pt x="5192" y="7573"/>
                    <a:pt x="5585" y="7406"/>
                    <a:pt x="5942" y="7263"/>
                  </a:cubicBezTo>
                  <a:cubicBezTo>
                    <a:pt x="6275" y="7120"/>
                    <a:pt x="6609" y="7037"/>
                    <a:pt x="6930" y="6965"/>
                  </a:cubicBezTo>
                  <a:cubicBezTo>
                    <a:pt x="7025" y="6942"/>
                    <a:pt x="7132" y="6918"/>
                    <a:pt x="7216" y="6906"/>
                  </a:cubicBezTo>
                  <a:lnTo>
                    <a:pt x="7442" y="6858"/>
                  </a:lnTo>
                  <a:cubicBezTo>
                    <a:pt x="7525" y="6846"/>
                    <a:pt x="7621" y="6811"/>
                    <a:pt x="7692" y="6787"/>
                  </a:cubicBezTo>
                  <a:cubicBezTo>
                    <a:pt x="7787" y="6751"/>
                    <a:pt x="7859" y="6703"/>
                    <a:pt x="7918" y="6668"/>
                  </a:cubicBezTo>
                  <a:cubicBezTo>
                    <a:pt x="7966" y="6632"/>
                    <a:pt x="8025" y="6608"/>
                    <a:pt x="8061" y="6573"/>
                  </a:cubicBezTo>
                  <a:cubicBezTo>
                    <a:pt x="8097" y="6561"/>
                    <a:pt x="8144" y="6525"/>
                    <a:pt x="8144" y="6525"/>
                  </a:cubicBezTo>
                  <a:cubicBezTo>
                    <a:pt x="8216" y="6489"/>
                    <a:pt x="8287" y="6453"/>
                    <a:pt x="8359" y="6430"/>
                  </a:cubicBezTo>
                  <a:cubicBezTo>
                    <a:pt x="8466" y="6394"/>
                    <a:pt x="8573" y="6382"/>
                    <a:pt x="8692" y="6382"/>
                  </a:cubicBezTo>
                  <a:cubicBezTo>
                    <a:pt x="8752" y="6382"/>
                    <a:pt x="8811" y="6382"/>
                    <a:pt x="8871" y="6394"/>
                  </a:cubicBezTo>
                  <a:cubicBezTo>
                    <a:pt x="9037" y="6430"/>
                    <a:pt x="9192" y="6489"/>
                    <a:pt x="9335" y="6561"/>
                  </a:cubicBezTo>
                  <a:cubicBezTo>
                    <a:pt x="9406" y="6608"/>
                    <a:pt x="9466" y="6644"/>
                    <a:pt x="9526" y="6703"/>
                  </a:cubicBezTo>
                  <a:lnTo>
                    <a:pt x="9609" y="6799"/>
                  </a:lnTo>
                  <a:lnTo>
                    <a:pt x="9633" y="6811"/>
                  </a:lnTo>
                  <a:lnTo>
                    <a:pt x="9692" y="6882"/>
                  </a:lnTo>
                  <a:lnTo>
                    <a:pt x="10954" y="6489"/>
                  </a:lnTo>
                  <a:cubicBezTo>
                    <a:pt x="11157" y="6406"/>
                    <a:pt x="11371" y="6346"/>
                    <a:pt x="11562" y="6251"/>
                  </a:cubicBezTo>
                  <a:cubicBezTo>
                    <a:pt x="11716" y="6168"/>
                    <a:pt x="11847" y="6049"/>
                    <a:pt x="11978" y="5953"/>
                  </a:cubicBezTo>
                  <a:cubicBezTo>
                    <a:pt x="12014" y="5918"/>
                    <a:pt x="12085" y="5858"/>
                    <a:pt x="12085" y="5858"/>
                  </a:cubicBezTo>
                  <a:cubicBezTo>
                    <a:pt x="12228" y="5727"/>
                    <a:pt x="12431" y="5596"/>
                    <a:pt x="12633" y="5549"/>
                  </a:cubicBezTo>
                  <a:cubicBezTo>
                    <a:pt x="12728" y="5537"/>
                    <a:pt x="12800" y="5537"/>
                    <a:pt x="12883" y="5537"/>
                  </a:cubicBezTo>
                  <a:lnTo>
                    <a:pt x="12943" y="5537"/>
                  </a:lnTo>
                  <a:cubicBezTo>
                    <a:pt x="13038" y="5537"/>
                    <a:pt x="13157" y="5537"/>
                    <a:pt x="13240" y="5477"/>
                  </a:cubicBezTo>
                  <a:cubicBezTo>
                    <a:pt x="13419" y="5382"/>
                    <a:pt x="13562" y="5191"/>
                    <a:pt x="13657" y="5037"/>
                  </a:cubicBezTo>
                  <a:lnTo>
                    <a:pt x="13693" y="5013"/>
                  </a:lnTo>
                  <a:cubicBezTo>
                    <a:pt x="13740" y="4941"/>
                    <a:pt x="13800" y="4858"/>
                    <a:pt x="13836" y="4798"/>
                  </a:cubicBezTo>
                  <a:cubicBezTo>
                    <a:pt x="13895" y="4727"/>
                    <a:pt x="13978" y="4656"/>
                    <a:pt x="14050" y="4596"/>
                  </a:cubicBezTo>
                  <a:cubicBezTo>
                    <a:pt x="14217" y="4465"/>
                    <a:pt x="14395" y="4382"/>
                    <a:pt x="14550" y="4298"/>
                  </a:cubicBezTo>
                  <a:cubicBezTo>
                    <a:pt x="14717" y="4227"/>
                    <a:pt x="14895" y="4132"/>
                    <a:pt x="15062" y="4013"/>
                  </a:cubicBezTo>
                  <a:cubicBezTo>
                    <a:pt x="15229" y="3894"/>
                    <a:pt x="15324" y="3727"/>
                    <a:pt x="15419" y="3584"/>
                  </a:cubicBezTo>
                  <a:lnTo>
                    <a:pt x="15443" y="3536"/>
                  </a:lnTo>
                  <a:cubicBezTo>
                    <a:pt x="15491" y="3477"/>
                    <a:pt x="15526" y="3405"/>
                    <a:pt x="15562" y="3346"/>
                  </a:cubicBezTo>
                  <a:cubicBezTo>
                    <a:pt x="15610" y="3274"/>
                    <a:pt x="15669" y="3191"/>
                    <a:pt x="15729" y="3120"/>
                  </a:cubicBezTo>
                  <a:cubicBezTo>
                    <a:pt x="15943" y="2870"/>
                    <a:pt x="16205" y="2655"/>
                    <a:pt x="16538" y="2477"/>
                  </a:cubicBezTo>
                  <a:cubicBezTo>
                    <a:pt x="16788" y="2346"/>
                    <a:pt x="17074" y="2227"/>
                    <a:pt x="17407" y="2120"/>
                  </a:cubicBezTo>
                  <a:cubicBezTo>
                    <a:pt x="17491" y="2096"/>
                    <a:pt x="17574" y="2084"/>
                    <a:pt x="17646" y="2060"/>
                  </a:cubicBezTo>
                  <a:lnTo>
                    <a:pt x="17884" y="2001"/>
                  </a:lnTo>
                  <a:lnTo>
                    <a:pt x="17991" y="1739"/>
                  </a:lnTo>
                  <a:cubicBezTo>
                    <a:pt x="18039" y="1631"/>
                    <a:pt x="18062" y="1560"/>
                    <a:pt x="18110" y="1465"/>
                  </a:cubicBezTo>
                  <a:cubicBezTo>
                    <a:pt x="18205" y="1274"/>
                    <a:pt x="18289" y="1096"/>
                    <a:pt x="18396" y="965"/>
                  </a:cubicBezTo>
                  <a:cubicBezTo>
                    <a:pt x="18622" y="631"/>
                    <a:pt x="18943" y="381"/>
                    <a:pt x="19289" y="250"/>
                  </a:cubicBezTo>
                  <a:cubicBezTo>
                    <a:pt x="19479" y="179"/>
                    <a:pt x="19658" y="143"/>
                    <a:pt x="19848" y="143"/>
                  </a:cubicBezTo>
                  <a:cubicBezTo>
                    <a:pt x="20027" y="143"/>
                    <a:pt x="20229" y="191"/>
                    <a:pt x="20420" y="262"/>
                  </a:cubicBezTo>
                  <a:cubicBezTo>
                    <a:pt x="20765" y="393"/>
                    <a:pt x="21075" y="667"/>
                    <a:pt x="21301" y="989"/>
                  </a:cubicBezTo>
                  <a:cubicBezTo>
                    <a:pt x="21337" y="1048"/>
                    <a:pt x="21384" y="1143"/>
                    <a:pt x="21444" y="1250"/>
                  </a:cubicBezTo>
                  <a:lnTo>
                    <a:pt x="21551" y="1441"/>
                  </a:lnTo>
                  <a:cubicBezTo>
                    <a:pt x="21563" y="1453"/>
                    <a:pt x="21575" y="1489"/>
                    <a:pt x="21598" y="1500"/>
                  </a:cubicBezTo>
                  <a:cubicBezTo>
                    <a:pt x="21658" y="1584"/>
                    <a:pt x="21741" y="1631"/>
                    <a:pt x="21849" y="1643"/>
                  </a:cubicBezTo>
                  <a:cubicBezTo>
                    <a:pt x="21896" y="1643"/>
                    <a:pt x="21932" y="1667"/>
                    <a:pt x="21979" y="1667"/>
                  </a:cubicBezTo>
                  <a:lnTo>
                    <a:pt x="22087" y="1667"/>
                  </a:lnTo>
                  <a:cubicBezTo>
                    <a:pt x="22087" y="1667"/>
                    <a:pt x="23003" y="1631"/>
                    <a:pt x="23087" y="1631"/>
                  </a:cubicBezTo>
                  <a:lnTo>
                    <a:pt x="23277" y="1631"/>
                  </a:lnTo>
                  <a:cubicBezTo>
                    <a:pt x="23742" y="1667"/>
                    <a:pt x="24099" y="1751"/>
                    <a:pt x="24373" y="1905"/>
                  </a:cubicBezTo>
                  <a:cubicBezTo>
                    <a:pt x="24718" y="2096"/>
                    <a:pt x="25016" y="2358"/>
                    <a:pt x="25182" y="2691"/>
                  </a:cubicBezTo>
                  <a:cubicBezTo>
                    <a:pt x="25266" y="2870"/>
                    <a:pt x="25349" y="3048"/>
                    <a:pt x="25361" y="3239"/>
                  </a:cubicBezTo>
                  <a:cubicBezTo>
                    <a:pt x="25289" y="3274"/>
                    <a:pt x="25301" y="3346"/>
                    <a:pt x="25301" y="3417"/>
                  </a:cubicBezTo>
                  <a:cubicBezTo>
                    <a:pt x="25301" y="3421"/>
                    <a:pt x="25301" y="3425"/>
                    <a:pt x="25301" y="3429"/>
                  </a:cubicBezTo>
                  <a:lnTo>
                    <a:pt x="25301" y="3429"/>
                  </a:lnTo>
                  <a:cubicBezTo>
                    <a:pt x="25385" y="3297"/>
                    <a:pt x="25370" y="3229"/>
                    <a:pt x="25361" y="3167"/>
                  </a:cubicBezTo>
                  <a:cubicBezTo>
                    <a:pt x="25337" y="2953"/>
                    <a:pt x="25278" y="2763"/>
                    <a:pt x="25170" y="2584"/>
                  </a:cubicBezTo>
                  <a:cubicBezTo>
                    <a:pt x="24992" y="2239"/>
                    <a:pt x="24694" y="1965"/>
                    <a:pt x="24325" y="1762"/>
                  </a:cubicBezTo>
                  <a:cubicBezTo>
                    <a:pt x="24004" y="1608"/>
                    <a:pt x="23634" y="1512"/>
                    <a:pt x="23170" y="1489"/>
                  </a:cubicBezTo>
                  <a:lnTo>
                    <a:pt x="22694" y="1489"/>
                  </a:lnTo>
                  <a:cubicBezTo>
                    <a:pt x="22694" y="1489"/>
                    <a:pt x="21884" y="1512"/>
                    <a:pt x="21849" y="1512"/>
                  </a:cubicBezTo>
                  <a:cubicBezTo>
                    <a:pt x="21801" y="1512"/>
                    <a:pt x="21765" y="1512"/>
                    <a:pt x="21729" y="1500"/>
                  </a:cubicBezTo>
                  <a:cubicBezTo>
                    <a:pt x="21658" y="1489"/>
                    <a:pt x="21598" y="1453"/>
                    <a:pt x="21539" y="1381"/>
                  </a:cubicBezTo>
                  <a:cubicBezTo>
                    <a:pt x="21527" y="1370"/>
                    <a:pt x="21503" y="1346"/>
                    <a:pt x="21491" y="1322"/>
                  </a:cubicBezTo>
                  <a:lnTo>
                    <a:pt x="21384" y="1131"/>
                  </a:lnTo>
                  <a:cubicBezTo>
                    <a:pt x="21348" y="1024"/>
                    <a:pt x="21289" y="953"/>
                    <a:pt x="21241" y="869"/>
                  </a:cubicBezTo>
                  <a:cubicBezTo>
                    <a:pt x="21003" y="536"/>
                    <a:pt x="20694" y="262"/>
                    <a:pt x="20313" y="119"/>
                  </a:cubicBezTo>
                  <a:cubicBezTo>
                    <a:pt x="20110" y="36"/>
                    <a:pt x="19908" y="0"/>
                    <a:pt x="19717" y="0"/>
                  </a:cubicBez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50961;p70"/>
            <p:cNvSpPr/>
            <p:nvPr/>
          </p:nvSpPr>
          <p:spPr>
            <a:xfrm>
              <a:off x="5343800" y="278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50962;p70"/>
            <p:cNvSpPr/>
            <p:nvPr/>
          </p:nvSpPr>
          <p:spPr>
            <a:xfrm>
              <a:off x="5171775" y="2838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50963;p70"/>
            <p:cNvSpPr/>
            <p:nvPr/>
          </p:nvSpPr>
          <p:spPr>
            <a:xfrm>
              <a:off x="5086625" y="287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50964;p70"/>
            <p:cNvSpPr/>
            <p:nvPr/>
          </p:nvSpPr>
          <p:spPr>
            <a:xfrm>
              <a:off x="5207775" y="282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50965;p70"/>
            <p:cNvSpPr/>
            <p:nvPr/>
          </p:nvSpPr>
          <p:spPr>
            <a:xfrm>
              <a:off x="5375075" y="3169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50966;p70"/>
            <p:cNvSpPr/>
            <p:nvPr/>
          </p:nvSpPr>
          <p:spPr>
            <a:xfrm>
              <a:off x="5565850" y="301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50967;p70"/>
            <p:cNvSpPr/>
            <p:nvPr/>
          </p:nvSpPr>
          <p:spPr>
            <a:xfrm>
              <a:off x="5582225" y="3007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50968;p70"/>
            <p:cNvSpPr/>
            <p:nvPr/>
          </p:nvSpPr>
          <p:spPr>
            <a:xfrm>
              <a:off x="5585800" y="3065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50969;p70"/>
            <p:cNvSpPr/>
            <p:nvPr/>
          </p:nvSpPr>
          <p:spPr>
            <a:xfrm>
              <a:off x="5581925" y="3073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50970;p70"/>
            <p:cNvSpPr/>
            <p:nvPr/>
          </p:nvSpPr>
          <p:spPr>
            <a:xfrm>
              <a:off x="5536400" y="30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50971;p70"/>
            <p:cNvSpPr/>
            <p:nvPr/>
          </p:nvSpPr>
          <p:spPr>
            <a:xfrm>
              <a:off x="5322975" y="3140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50972;p70"/>
            <p:cNvSpPr/>
            <p:nvPr/>
          </p:nvSpPr>
          <p:spPr>
            <a:xfrm>
              <a:off x="5581050" y="300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50973;p70"/>
            <p:cNvSpPr/>
            <p:nvPr/>
          </p:nvSpPr>
          <p:spPr>
            <a:xfrm>
              <a:off x="5617650" y="2827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50974;p70"/>
            <p:cNvSpPr/>
            <p:nvPr/>
          </p:nvSpPr>
          <p:spPr>
            <a:xfrm>
              <a:off x="5597700" y="284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50975;p70"/>
            <p:cNvSpPr/>
            <p:nvPr/>
          </p:nvSpPr>
          <p:spPr>
            <a:xfrm>
              <a:off x="5596225" y="3165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50976;p70"/>
            <p:cNvSpPr/>
            <p:nvPr/>
          </p:nvSpPr>
          <p:spPr>
            <a:xfrm>
              <a:off x="5357800" y="3129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50977;p70"/>
            <p:cNvSpPr/>
            <p:nvPr/>
          </p:nvSpPr>
          <p:spPr>
            <a:xfrm>
              <a:off x="5350650" y="3135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50978;p70"/>
            <p:cNvSpPr/>
            <p:nvPr/>
          </p:nvSpPr>
          <p:spPr>
            <a:xfrm>
              <a:off x="5505450" y="3047225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50979;p70"/>
            <p:cNvSpPr/>
            <p:nvPr/>
          </p:nvSpPr>
          <p:spPr>
            <a:xfrm>
              <a:off x="5485200" y="3086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50980;p70"/>
            <p:cNvSpPr/>
            <p:nvPr/>
          </p:nvSpPr>
          <p:spPr>
            <a:xfrm>
              <a:off x="5595325" y="3098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50981;p70"/>
            <p:cNvSpPr/>
            <p:nvPr/>
          </p:nvSpPr>
          <p:spPr>
            <a:xfrm>
              <a:off x="5502175" y="3058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50982;p70"/>
            <p:cNvSpPr/>
            <p:nvPr/>
          </p:nvSpPr>
          <p:spPr>
            <a:xfrm>
              <a:off x="5522700" y="3043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50983;p70"/>
            <p:cNvSpPr/>
            <p:nvPr/>
          </p:nvSpPr>
          <p:spPr>
            <a:xfrm>
              <a:off x="5512575" y="2936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50984;p70"/>
            <p:cNvSpPr/>
            <p:nvPr/>
          </p:nvSpPr>
          <p:spPr>
            <a:xfrm>
              <a:off x="5569425" y="306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50985;p70"/>
            <p:cNvSpPr/>
            <p:nvPr/>
          </p:nvSpPr>
          <p:spPr>
            <a:xfrm>
              <a:off x="5485500" y="3052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50986;p70"/>
            <p:cNvSpPr/>
            <p:nvPr/>
          </p:nvSpPr>
          <p:spPr>
            <a:xfrm>
              <a:off x="5528650" y="315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50987;p70"/>
            <p:cNvSpPr/>
            <p:nvPr/>
          </p:nvSpPr>
          <p:spPr>
            <a:xfrm>
              <a:off x="5455725" y="3111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50988;p70"/>
            <p:cNvSpPr/>
            <p:nvPr/>
          </p:nvSpPr>
          <p:spPr>
            <a:xfrm>
              <a:off x="5539375" y="2703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50989;p70"/>
            <p:cNvSpPr/>
            <p:nvPr/>
          </p:nvSpPr>
          <p:spPr>
            <a:xfrm>
              <a:off x="5545325" y="2707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50990;p70"/>
            <p:cNvSpPr/>
            <p:nvPr/>
          </p:nvSpPr>
          <p:spPr>
            <a:xfrm>
              <a:off x="5536400" y="317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50991;p70"/>
            <p:cNvSpPr/>
            <p:nvPr/>
          </p:nvSpPr>
          <p:spPr>
            <a:xfrm>
              <a:off x="5052700" y="2908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C40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50992;p70"/>
            <p:cNvSpPr/>
            <p:nvPr/>
          </p:nvSpPr>
          <p:spPr>
            <a:xfrm>
              <a:off x="5505450" y="2702250"/>
              <a:ext cx="35725" cy="16100"/>
            </a:xfrm>
            <a:custGeom>
              <a:avLst/>
              <a:gdLst/>
              <a:ahLst/>
              <a:cxnLst/>
              <a:rect l="l" t="t" r="r" b="b"/>
              <a:pathLst>
                <a:path w="1429" h="644" extrusionOk="0">
                  <a:moveTo>
                    <a:pt x="1345" y="0"/>
                  </a:moveTo>
                  <a:cubicBezTo>
                    <a:pt x="1334" y="0"/>
                    <a:pt x="1310" y="0"/>
                    <a:pt x="1298" y="24"/>
                  </a:cubicBezTo>
                  <a:cubicBezTo>
                    <a:pt x="1274" y="60"/>
                    <a:pt x="1238" y="72"/>
                    <a:pt x="1214" y="108"/>
                  </a:cubicBezTo>
                  <a:cubicBezTo>
                    <a:pt x="1179" y="131"/>
                    <a:pt x="1155" y="179"/>
                    <a:pt x="1107" y="203"/>
                  </a:cubicBezTo>
                  <a:cubicBezTo>
                    <a:pt x="1048" y="250"/>
                    <a:pt x="1000" y="262"/>
                    <a:pt x="953" y="298"/>
                  </a:cubicBezTo>
                  <a:cubicBezTo>
                    <a:pt x="941" y="298"/>
                    <a:pt x="869" y="346"/>
                    <a:pt x="810" y="370"/>
                  </a:cubicBezTo>
                  <a:cubicBezTo>
                    <a:pt x="738" y="405"/>
                    <a:pt x="655" y="417"/>
                    <a:pt x="631" y="417"/>
                  </a:cubicBezTo>
                  <a:cubicBezTo>
                    <a:pt x="583" y="417"/>
                    <a:pt x="512" y="465"/>
                    <a:pt x="464" y="465"/>
                  </a:cubicBezTo>
                  <a:cubicBezTo>
                    <a:pt x="393" y="477"/>
                    <a:pt x="333" y="489"/>
                    <a:pt x="262" y="489"/>
                  </a:cubicBezTo>
                  <a:cubicBezTo>
                    <a:pt x="238" y="489"/>
                    <a:pt x="198" y="494"/>
                    <a:pt x="164" y="494"/>
                  </a:cubicBezTo>
                  <a:cubicBezTo>
                    <a:pt x="147" y="494"/>
                    <a:pt x="131" y="493"/>
                    <a:pt x="119" y="489"/>
                  </a:cubicBezTo>
                  <a:cubicBezTo>
                    <a:pt x="107" y="485"/>
                    <a:pt x="95" y="482"/>
                    <a:pt x="84" y="482"/>
                  </a:cubicBezTo>
                  <a:cubicBezTo>
                    <a:pt x="61" y="482"/>
                    <a:pt x="40" y="493"/>
                    <a:pt x="24" y="524"/>
                  </a:cubicBezTo>
                  <a:cubicBezTo>
                    <a:pt x="0" y="548"/>
                    <a:pt x="0" y="560"/>
                    <a:pt x="24" y="596"/>
                  </a:cubicBezTo>
                  <a:cubicBezTo>
                    <a:pt x="36" y="620"/>
                    <a:pt x="60" y="643"/>
                    <a:pt x="83" y="643"/>
                  </a:cubicBezTo>
                  <a:cubicBezTo>
                    <a:pt x="119" y="643"/>
                    <a:pt x="155" y="620"/>
                    <a:pt x="202" y="620"/>
                  </a:cubicBezTo>
                  <a:cubicBezTo>
                    <a:pt x="274" y="608"/>
                    <a:pt x="345" y="620"/>
                    <a:pt x="405" y="596"/>
                  </a:cubicBezTo>
                  <a:cubicBezTo>
                    <a:pt x="452" y="584"/>
                    <a:pt x="643" y="536"/>
                    <a:pt x="714" y="524"/>
                  </a:cubicBezTo>
                  <a:cubicBezTo>
                    <a:pt x="762" y="524"/>
                    <a:pt x="833" y="489"/>
                    <a:pt x="893" y="465"/>
                  </a:cubicBezTo>
                  <a:cubicBezTo>
                    <a:pt x="953" y="429"/>
                    <a:pt x="1036" y="381"/>
                    <a:pt x="1060" y="370"/>
                  </a:cubicBezTo>
                  <a:cubicBezTo>
                    <a:pt x="1107" y="346"/>
                    <a:pt x="1155" y="298"/>
                    <a:pt x="1191" y="250"/>
                  </a:cubicBezTo>
                  <a:cubicBezTo>
                    <a:pt x="1226" y="203"/>
                    <a:pt x="1274" y="167"/>
                    <a:pt x="1310" y="131"/>
                  </a:cubicBezTo>
                  <a:cubicBezTo>
                    <a:pt x="1334" y="119"/>
                    <a:pt x="1345" y="119"/>
                    <a:pt x="1357" y="119"/>
                  </a:cubicBezTo>
                  <a:cubicBezTo>
                    <a:pt x="1369" y="108"/>
                    <a:pt x="1429" y="60"/>
                    <a:pt x="1405" y="24"/>
                  </a:cubicBezTo>
                  <a:cubicBezTo>
                    <a:pt x="1405" y="12"/>
                    <a:pt x="1357" y="0"/>
                    <a:pt x="13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50993;p70"/>
            <p:cNvSpPr/>
            <p:nvPr/>
          </p:nvSpPr>
          <p:spPr>
            <a:xfrm>
              <a:off x="5509300" y="2696600"/>
              <a:ext cx="27125" cy="11450"/>
            </a:xfrm>
            <a:custGeom>
              <a:avLst/>
              <a:gdLst/>
              <a:ahLst/>
              <a:cxnLst/>
              <a:rect l="l" t="t" r="r" b="b"/>
              <a:pathLst>
                <a:path w="1085" h="458" extrusionOk="0">
                  <a:moveTo>
                    <a:pt x="953" y="0"/>
                  </a:moveTo>
                  <a:cubicBezTo>
                    <a:pt x="918" y="12"/>
                    <a:pt x="894" y="36"/>
                    <a:pt x="882" y="48"/>
                  </a:cubicBezTo>
                  <a:lnTo>
                    <a:pt x="799" y="119"/>
                  </a:lnTo>
                  <a:cubicBezTo>
                    <a:pt x="775" y="155"/>
                    <a:pt x="727" y="167"/>
                    <a:pt x="703" y="179"/>
                  </a:cubicBezTo>
                  <a:cubicBezTo>
                    <a:pt x="679" y="191"/>
                    <a:pt x="644" y="226"/>
                    <a:pt x="596" y="238"/>
                  </a:cubicBezTo>
                  <a:cubicBezTo>
                    <a:pt x="537" y="250"/>
                    <a:pt x="477" y="274"/>
                    <a:pt x="465" y="274"/>
                  </a:cubicBezTo>
                  <a:cubicBezTo>
                    <a:pt x="429" y="286"/>
                    <a:pt x="370" y="310"/>
                    <a:pt x="346" y="310"/>
                  </a:cubicBezTo>
                  <a:lnTo>
                    <a:pt x="191" y="310"/>
                  </a:lnTo>
                  <a:cubicBezTo>
                    <a:pt x="179" y="310"/>
                    <a:pt x="120" y="310"/>
                    <a:pt x="108" y="298"/>
                  </a:cubicBezTo>
                  <a:cubicBezTo>
                    <a:pt x="92" y="287"/>
                    <a:pt x="81" y="281"/>
                    <a:pt x="70" y="281"/>
                  </a:cubicBezTo>
                  <a:cubicBezTo>
                    <a:pt x="57" y="281"/>
                    <a:pt x="44" y="290"/>
                    <a:pt x="25" y="310"/>
                  </a:cubicBezTo>
                  <a:cubicBezTo>
                    <a:pt x="13" y="345"/>
                    <a:pt x="1" y="357"/>
                    <a:pt x="13" y="393"/>
                  </a:cubicBezTo>
                  <a:cubicBezTo>
                    <a:pt x="25" y="417"/>
                    <a:pt x="48" y="453"/>
                    <a:pt x="60" y="453"/>
                  </a:cubicBezTo>
                  <a:lnTo>
                    <a:pt x="144" y="453"/>
                  </a:lnTo>
                  <a:cubicBezTo>
                    <a:pt x="175" y="453"/>
                    <a:pt x="212" y="458"/>
                    <a:pt x="248" y="458"/>
                  </a:cubicBezTo>
                  <a:cubicBezTo>
                    <a:pt x="265" y="458"/>
                    <a:pt x="283" y="457"/>
                    <a:pt x="298" y="453"/>
                  </a:cubicBezTo>
                  <a:cubicBezTo>
                    <a:pt x="346" y="453"/>
                    <a:pt x="477" y="417"/>
                    <a:pt x="537" y="405"/>
                  </a:cubicBezTo>
                  <a:cubicBezTo>
                    <a:pt x="596" y="405"/>
                    <a:pt x="739" y="334"/>
                    <a:pt x="787" y="298"/>
                  </a:cubicBezTo>
                  <a:cubicBezTo>
                    <a:pt x="846" y="262"/>
                    <a:pt x="918" y="167"/>
                    <a:pt x="977" y="131"/>
                  </a:cubicBezTo>
                  <a:lnTo>
                    <a:pt x="1025" y="131"/>
                  </a:lnTo>
                  <a:cubicBezTo>
                    <a:pt x="1037" y="131"/>
                    <a:pt x="1084" y="107"/>
                    <a:pt x="1060" y="72"/>
                  </a:cubicBezTo>
                  <a:cubicBezTo>
                    <a:pt x="1037" y="60"/>
                    <a:pt x="1013" y="48"/>
                    <a:pt x="1001" y="36"/>
                  </a:cubicBezTo>
                  <a:cubicBezTo>
                    <a:pt x="977" y="36"/>
                    <a:pt x="965" y="12"/>
                    <a:pt x="9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50994;p70"/>
            <p:cNvSpPr/>
            <p:nvPr/>
          </p:nvSpPr>
          <p:spPr>
            <a:xfrm>
              <a:off x="5518825" y="2691825"/>
              <a:ext cx="11950" cy="7475"/>
            </a:xfrm>
            <a:custGeom>
              <a:avLst/>
              <a:gdLst/>
              <a:ahLst/>
              <a:cxnLst/>
              <a:rect l="l" t="t" r="r" b="b"/>
              <a:pathLst>
                <a:path w="478" h="299" extrusionOk="0">
                  <a:moveTo>
                    <a:pt x="322" y="1"/>
                  </a:moveTo>
                  <a:cubicBezTo>
                    <a:pt x="298" y="1"/>
                    <a:pt x="298" y="13"/>
                    <a:pt x="287" y="25"/>
                  </a:cubicBezTo>
                  <a:cubicBezTo>
                    <a:pt x="275" y="48"/>
                    <a:pt x="263" y="60"/>
                    <a:pt x="239" y="60"/>
                  </a:cubicBezTo>
                  <a:lnTo>
                    <a:pt x="215" y="84"/>
                  </a:lnTo>
                  <a:cubicBezTo>
                    <a:pt x="203" y="108"/>
                    <a:pt x="167" y="108"/>
                    <a:pt x="167" y="108"/>
                  </a:cubicBezTo>
                  <a:cubicBezTo>
                    <a:pt x="156" y="108"/>
                    <a:pt x="144" y="132"/>
                    <a:pt x="120" y="132"/>
                  </a:cubicBezTo>
                  <a:cubicBezTo>
                    <a:pt x="96" y="144"/>
                    <a:pt x="96" y="144"/>
                    <a:pt x="60" y="144"/>
                  </a:cubicBezTo>
                  <a:cubicBezTo>
                    <a:pt x="60" y="144"/>
                    <a:pt x="55" y="154"/>
                    <a:pt x="48" y="154"/>
                  </a:cubicBezTo>
                  <a:cubicBezTo>
                    <a:pt x="44" y="154"/>
                    <a:pt x="40" y="152"/>
                    <a:pt x="37" y="144"/>
                  </a:cubicBezTo>
                  <a:cubicBezTo>
                    <a:pt x="25" y="140"/>
                    <a:pt x="17" y="137"/>
                    <a:pt x="11" y="137"/>
                  </a:cubicBezTo>
                  <a:cubicBezTo>
                    <a:pt x="1" y="137"/>
                    <a:pt x="1" y="148"/>
                    <a:pt x="1" y="179"/>
                  </a:cubicBezTo>
                  <a:cubicBezTo>
                    <a:pt x="1" y="203"/>
                    <a:pt x="1" y="227"/>
                    <a:pt x="25" y="251"/>
                  </a:cubicBezTo>
                  <a:cubicBezTo>
                    <a:pt x="37" y="286"/>
                    <a:pt x="48" y="298"/>
                    <a:pt x="48" y="298"/>
                  </a:cubicBezTo>
                  <a:cubicBezTo>
                    <a:pt x="60" y="298"/>
                    <a:pt x="84" y="286"/>
                    <a:pt x="96" y="286"/>
                  </a:cubicBezTo>
                  <a:cubicBezTo>
                    <a:pt x="108" y="286"/>
                    <a:pt x="144" y="286"/>
                    <a:pt x="156" y="263"/>
                  </a:cubicBezTo>
                  <a:cubicBezTo>
                    <a:pt x="167" y="251"/>
                    <a:pt x="215" y="227"/>
                    <a:pt x="239" y="227"/>
                  </a:cubicBezTo>
                  <a:cubicBezTo>
                    <a:pt x="263" y="227"/>
                    <a:pt x="322" y="179"/>
                    <a:pt x="334" y="167"/>
                  </a:cubicBezTo>
                  <a:cubicBezTo>
                    <a:pt x="358" y="144"/>
                    <a:pt x="358" y="84"/>
                    <a:pt x="406" y="84"/>
                  </a:cubicBezTo>
                  <a:cubicBezTo>
                    <a:pt x="418" y="84"/>
                    <a:pt x="418" y="108"/>
                    <a:pt x="441" y="108"/>
                  </a:cubicBezTo>
                  <a:cubicBezTo>
                    <a:pt x="453" y="108"/>
                    <a:pt x="477" y="108"/>
                    <a:pt x="453" y="72"/>
                  </a:cubicBezTo>
                  <a:cubicBezTo>
                    <a:pt x="441" y="60"/>
                    <a:pt x="406" y="48"/>
                    <a:pt x="394" y="25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50995;p70"/>
            <p:cNvSpPr/>
            <p:nvPr/>
          </p:nvSpPr>
          <p:spPr>
            <a:xfrm>
              <a:off x="5511100" y="2683500"/>
              <a:ext cx="16675" cy="7600"/>
            </a:xfrm>
            <a:custGeom>
              <a:avLst/>
              <a:gdLst/>
              <a:ahLst/>
              <a:cxnLst/>
              <a:rect l="l" t="t" r="r" b="b"/>
              <a:pathLst>
                <a:path w="667" h="304" extrusionOk="0">
                  <a:moveTo>
                    <a:pt x="536" y="0"/>
                  </a:moveTo>
                  <a:cubicBezTo>
                    <a:pt x="524" y="0"/>
                    <a:pt x="488" y="12"/>
                    <a:pt x="476" y="36"/>
                  </a:cubicBezTo>
                  <a:cubicBezTo>
                    <a:pt x="441" y="48"/>
                    <a:pt x="417" y="60"/>
                    <a:pt x="405" y="60"/>
                  </a:cubicBezTo>
                  <a:lnTo>
                    <a:pt x="346" y="96"/>
                  </a:lnTo>
                  <a:cubicBezTo>
                    <a:pt x="310" y="107"/>
                    <a:pt x="286" y="107"/>
                    <a:pt x="262" y="107"/>
                  </a:cubicBezTo>
                  <a:cubicBezTo>
                    <a:pt x="250" y="107"/>
                    <a:pt x="226" y="131"/>
                    <a:pt x="203" y="131"/>
                  </a:cubicBezTo>
                  <a:cubicBezTo>
                    <a:pt x="179" y="155"/>
                    <a:pt x="143" y="155"/>
                    <a:pt x="119" y="155"/>
                  </a:cubicBezTo>
                  <a:cubicBezTo>
                    <a:pt x="111" y="155"/>
                    <a:pt x="93" y="160"/>
                    <a:pt x="78" y="160"/>
                  </a:cubicBezTo>
                  <a:cubicBezTo>
                    <a:pt x="70" y="160"/>
                    <a:pt x="64" y="159"/>
                    <a:pt x="60" y="155"/>
                  </a:cubicBezTo>
                  <a:cubicBezTo>
                    <a:pt x="45" y="145"/>
                    <a:pt x="34" y="139"/>
                    <a:pt x="27" y="139"/>
                  </a:cubicBezTo>
                  <a:cubicBezTo>
                    <a:pt x="16" y="139"/>
                    <a:pt x="12" y="151"/>
                    <a:pt x="12" y="179"/>
                  </a:cubicBezTo>
                  <a:cubicBezTo>
                    <a:pt x="0" y="215"/>
                    <a:pt x="0" y="227"/>
                    <a:pt x="12" y="250"/>
                  </a:cubicBezTo>
                  <a:cubicBezTo>
                    <a:pt x="36" y="286"/>
                    <a:pt x="36" y="298"/>
                    <a:pt x="48" y="298"/>
                  </a:cubicBezTo>
                  <a:cubicBezTo>
                    <a:pt x="56" y="302"/>
                    <a:pt x="64" y="303"/>
                    <a:pt x="71" y="303"/>
                  </a:cubicBezTo>
                  <a:cubicBezTo>
                    <a:pt x="86" y="303"/>
                    <a:pt x="99" y="298"/>
                    <a:pt x="107" y="298"/>
                  </a:cubicBezTo>
                  <a:cubicBezTo>
                    <a:pt x="131" y="298"/>
                    <a:pt x="167" y="298"/>
                    <a:pt x="191" y="286"/>
                  </a:cubicBezTo>
                  <a:cubicBezTo>
                    <a:pt x="215" y="274"/>
                    <a:pt x="298" y="238"/>
                    <a:pt x="334" y="238"/>
                  </a:cubicBezTo>
                  <a:cubicBezTo>
                    <a:pt x="369" y="227"/>
                    <a:pt x="441" y="191"/>
                    <a:pt x="476" y="179"/>
                  </a:cubicBezTo>
                  <a:cubicBezTo>
                    <a:pt x="509" y="168"/>
                    <a:pt x="542" y="106"/>
                    <a:pt x="585" y="106"/>
                  </a:cubicBezTo>
                  <a:cubicBezTo>
                    <a:pt x="588" y="106"/>
                    <a:pt x="592" y="107"/>
                    <a:pt x="596" y="107"/>
                  </a:cubicBezTo>
                  <a:cubicBezTo>
                    <a:pt x="607" y="107"/>
                    <a:pt x="607" y="119"/>
                    <a:pt x="631" y="119"/>
                  </a:cubicBezTo>
                  <a:cubicBezTo>
                    <a:pt x="643" y="119"/>
                    <a:pt x="667" y="119"/>
                    <a:pt x="655" y="96"/>
                  </a:cubicBezTo>
                  <a:cubicBezTo>
                    <a:pt x="643" y="84"/>
                    <a:pt x="631" y="48"/>
                    <a:pt x="607" y="36"/>
                  </a:cubicBezTo>
                  <a:cubicBezTo>
                    <a:pt x="607" y="24"/>
                    <a:pt x="596" y="0"/>
                    <a:pt x="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50996;p70"/>
            <p:cNvSpPr/>
            <p:nvPr/>
          </p:nvSpPr>
          <p:spPr>
            <a:xfrm>
              <a:off x="5498600" y="2677125"/>
              <a:ext cx="18775" cy="6650"/>
            </a:xfrm>
            <a:custGeom>
              <a:avLst/>
              <a:gdLst/>
              <a:ahLst/>
              <a:cxnLst/>
              <a:rect l="l" t="t" r="r" b="b"/>
              <a:pathLst>
                <a:path w="751" h="266" extrusionOk="0">
                  <a:moveTo>
                    <a:pt x="706" y="0"/>
                  </a:moveTo>
                  <a:cubicBezTo>
                    <a:pt x="703" y="0"/>
                    <a:pt x="698" y="2"/>
                    <a:pt x="691" y="5"/>
                  </a:cubicBezTo>
                  <a:lnTo>
                    <a:pt x="631" y="5"/>
                  </a:lnTo>
                  <a:cubicBezTo>
                    <a:pt x="619" y="5"/>
                    <a:pt x="584" y="17"/>
                    <a:pt x="560" y="41"/>
                  </a:cubicBezTo>
                  <a:cubicBezTo>
                    <a:pt x="512" y="53"/>
                    <a:pt x="500" y="65"/>
                    <a:pt x="465" y="65"/>
                  </a:cubicBezTo>
                  <a:cubicBezTo>
                    <a:pt x="465" y="65"/>
                    <a:pt x="429" y="77"/>
                    <a:pt x="393" y="101"/>
                  </a:cubicBezTo>
                  <a:cubicBezTo>
                    <a:pt x="369" y="112"/>
                    <a:pt x="322" y="112"/>
                    <a:pt x="310" y="112"/>
                  </a:cubicBezTo>
                  <a:cubicBezTo>
                    <a:pt x="274" y="124"/>
                    <a:pt x="238" y="136"/>
                    <a:pt x="214" y="136"/>
                  </a:cubicBezTo>
                  <a:lnTo>
                    <a:pt x="119" y="136"/>
                  </a:lnTo>
                  <a:cubicBezTo>
                    <a:pt x="95" y="136"/>
                    <a:pt x="72" y="136"/>
                    <a:pt x="48" y="124"/>
                  </a:cubicBezTo>
                  <a:cubicBezTo>
                    <a:pt x="42" y="114"/>
                    <a:pt x="37" y="108"/>
                    <a:pt x="32" y="108"/>
                  </a:cubicBezTo>
                  <a:cubicBezTo>
                    <a:pt x="25" y="108"/>
                    <a:pt x="19" y="117"/>
                    <a:pt x="12" y="136"/>
                  </a:cubicBezTo>
                  <a:cubicBezTo>
                    <a:pt x="0" y="172"/>
                    <a:pt x="0" y="184"/>
                    <a:pt x="0" y="220"/>
                  </a:cubicBezTo>
                  <a:cubicBezTo>
                    <a:pt x="12" y="232"/>
                    <a:pt x="12" y="255"/>
                    <a:pt x="24" y="255"/>
                  </a:cubicBezTo>
                  <a:lnTo>
                    <a:pt x="84" y="255"/>
                  </a:lnTo>
                  <a:cubicBezTo>
                    <a:pt x="107" y="255"/>
                    <a:pt x="131" y="266"/>
                    <a:pt x="155" y="266"/>
                  </a:cubicBezTo>
                  <a:cubicBezTo>
                    <a:pt x="167" y="266"/>
                    <a:pt x="179" y="263"/>
                    <a:pt x="191" y="255"/>
                  </a:cubicBezTo>
                  <a:cubicBezTo>
                    <a:pt x="214" y="243"/>
                    <a:pt x="310" y="232"/>
                    <a:pt x="357" y="232"/>
                  </a:cubicBezTo>
                  <a:cubicBezTo>
                    <a:pt x="393" y="232"/>
                    <a:pt x="488" y="196"/>
                    <a:pt x="536" y="184"/>
                  </a:cubicBezTo>
                  <a:cubicBezTo>
                    <a:pt x="569" y="173"/>
                    <a:pt x="622" y="111"/>
                    <a:pt x="668" y="111"/>
                  </a:cubicBezTo>
                  <a:cubicBezTo>
                    <a:pt x="671" y="111"/>
                    <a:pt x="675" y="112"/>
                    <a:pt x="679" y="112"/>
                  </a:cubicBezTo>
                  <a:cubicBezTo>
                    <a:pt x="691" y="112"/>
                    <a:pt x="691" y="124"/>
                    <a:pt x="715" y="124"/>
                  </a:cubicBezTo>
                  <a:cubicBezTo>
                    <a:pt x="719" y="124"/>
                    <a:pt x="726" y="126"/>
                    <a:pt x="732" y="126"/>
                  </a:cubicBezTo>
                  <a:cubicBezTo>
                    <a:pt x="742" y="126"/>
                    <a:pt x="750" y="122"/>
                    <a:pt x="750" y="101"/>
                  </a:cubicBezTo>
                  <a:cubicBezTo>
                    <a:pt x="738" y="65"/>
                    <a:pt x="726" y="41"/>
                    <a:pt x="726" y="17"/>
                  </a:cubicBezTo>
                  <a:cubicBezTo>
                    <a:pt x="718" y="9"/>
                    <a:pt x="716" y="0"/>
                    <a:pt x="7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50997;p70"/>
            <p:cNvSpPr/>
            <p:nvPr/>
          </p:nvSpPr>
          <p:spPr>
            <a:xfrm>
              <a:off x="5209275" y="2831725"/>
              <a:ext cx="25325" cy="10000"/>
            </a:xfrm>
            <a:custGeom>
              <a:avLst/>
              <a:gdLst/>
              <a:ahLst/>
              <a:cxnLst/>
              <a:rect l="l" t="t" r="r" b="b"/>
              <a:pathLst>
                <a:path w="1013" h="400" extrusionOk="0">
                  <a:moveTo>
                    <a:pt x="26" y="1"/>
                  </a:moveTo>
                  <a:cubicBezTo>
                    <a:pt x="12" y="1"/>
                    <a:pt x="0" y="7"/>
                    <a:pt x="0" y="24"/>
                  </a:cubicBezTo>
                  <a:cubicBezTo>
                    <a:pt x="0" y="48"/>
                    <a:pt x="24" y="84"/>
                    <a:pt x="24" y="108"/>
                  </a:cubicBezTo>
                  <a:cubicBezTo>
                    <a:pt x="36" y="120"/>
                    <a:pt x="36" y="132"/>
                    <a:pt x="36" y="143"/>
                  </a:cubicBezTo>
                  <a:cubicBezTo>
                    <a:pt x="60" y="143"/>
                    <a:pt x="84" y="155"/>
                    <a:pt x="107" y="155"/>
                  </a:cubicBezTo>
                  <a:lnTo>
                    <a:pt x="215" y="155"/>
                  </a:lnTo>
                  <a:cubicBezTo>
                    <a:pt x="262" y="155"/>
                    <a:pt x="298" y="179"/>
                    <a:pt x="334" y="179"/>
                  </a:cubicBezTo>
                  <a:cubicBezTo>
                    <a:pt x="346" y="179"/>
                    <a:pt x="405" y="179"/>
                    <a:pt x="453" y="191"/>
                  </a:cubicBezTo>
                  <a:cubicBezTo>
                    <a:pt x="512" y="203"/>
                    <a:pt x="560" y="239"/>
                    <a:pt x="572" y="239"/>
                  </a:cubicBezTo>
                  <a:cubicBezTo>
                    <a:pt x="596" y="251"/>
                    <a:pt x="655" y="251"/>
                    <a:pt x="691" y="263"/>
                  </a:cubicBezTo>
                  <a:cubicBezTo>
                    <a:pt x="738" y="286"/>
                    <a:pt x="762" y="298"/>
                    <a:pt x="810" y="322"/>
                  </a:cubicBezTo>
                  <a:cubicBezTo>
                    <a:pt x="834" y="322"/>
                    <a:pt x="869" y="358"/>
                    <a:pt x="881" y="370"/>
                  </a:cubicBezTo>
                  <a:cubicBezTo>
                    <a:pt x="889" y="385"/>
                    <a:pt x="901" y="400"/>
                    <a:pt x="918" y="400"/>
                  </a:cubicBezTo>
                  <a:cubicBezTo>
                    <a:pt x="928" y="400"/>
                    <a:pt x="940" y="395"/>
                    <a:pt x="953" y="382"/>
                  </a:cubicBezTo>
                  <a:cubicBezTo>
                    <a:pt x="989" y="370"/>
                    <a:pt x="989" y="358"/>
                    <a:pt x="1000" y="322"/>
                  </a:cubicBezTo>
                  <a:cubicBezTo>
                    <a:pt x="1012" y="298"/>
                    <a:pt x="1012" y="286"/>
                    <a:pt x="1000" y="263"/>
                  </a:cubicBezTo>
                  <a:cubicBezTo>
                    <a:pt x="989" y="251"/>
                    <a:pt x="953" y="239"/>
                    <a:pt x="929" y="227"/>
                  </a:cubicBezTo>
                  <a:cubicBezTo>
                    <a:pt x="881" y="203"/>
                    <a:pt x="834" y="167"/>
                    <a:pt x="798" y="167"/>
                  </a:cubicBezTo>
                  <a:cubicBezTo>
                    <a:pt x="762" y="143"/>
                    <a:pt x="631" y="108"/>
                    <a:pt x="584" y="84"/>
                  </a:cubicBezTo>
                  <a:cubicBezTo>
                    <a:pt x="524" y="72"/>
                    <a:pt x="393" y="60"/>
                    <a:pt x="334" y="48"/>
                  </a:cubicBezTo>
                  <a:cubicBezTo>
                    <a:pt x="319" y="43"/>
                    <a:pt x="302" y="41"/>
                    <a:pt x="284" y="41"/>
                  </a:cubicBezTo>
                  <a:cubicBezTo>
                    <a:pt x="237" y="41"/>
                    <a:pt x="183" y="55"/>
                    <a:pt x="139" y="55"/>
                  </a:cubicBezTo>
                  <a:cubicBezTo>
                    <a:pt x="123" y="55"/>
                    <a:pt x="108" y="53"/>
                    <a:pt x="96" y="48"/>
                  </a:cubicBezTo>
                  <a:lnTo>
                    <a:pt x="60" y="13"/>
                  </a:lnTo>
                  <a:cubicBezTo>
                    <a:pt x="54" y="7"/>
                    <a:pt x="3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50998;p70"/>
            <p:cNvSpPr/>
            <p:nvPr/>
          </p:nvSpPr>
          <p:spPr>
            <a:xfrm>
              <a:off x="5205700" y="2835375"/>
              <a:ext cx="20850" cy="9725"/>
            </a:xfrm>
            <a:custGeom>
              <a:avLst/>
              <a:gdLst/>
              <a:ahLst/>
              <a:cxnLst/>
              <a:rect l="l" t="t" r="r" b="b"/>
              <a:pathLst>
                <a:path w="834" h="389" extrusionOk="0">
                  <a:moveTo>
                    <a:pt x="38" y="0"/>
                  </a:moveTo>
                  <a:cubicBezTo>
                    <a:pt x="24" y="0"/>
                    <a:pt x="12" y="9"/>
                    <a:pt x="12" y="33"/>
                  </a:cubicBezTo>
                  <a:cubicBezTo>
                    <a:pt x="0" y="45"/>
                    <a:pt x="12" y="93"/>
                    <a:pt x="12" y="105"/>
                  </a:cubicBezTo>
                  <a:cubicBezTo>
                    <a:pt x="12" y="114"/>
                    <a:pt x="12" y="132"/>
                    <a:pt x="19" y="132"/>
                  </a:cubicBezTo>
                  <a:cubicBezTo>
                    <a:pt x="20" y="132"/>
                    <a:pt x="22" y="131"/>
                    <a:pt x="24" y="128"/>
                  </a:cubicBezTo>
                  <a:cubicBezTo>
                    <a:pt x="48" y="152"/>
                    <a:pt x="72" y="164"/>
                    <a:pt x="84" y="164"/>
                  </a:cubicBezTo>
                  <a:cubicBezTo>
                    <a:pt x="119" y="176"/>
                    <a:pt x="143" y="176"/>
                    <a:pt x="179" y="176"/>
                  </a:cubicBezTo>
                  <a:cubicBezTo>
                    <a:pt x="227" y="188"/>
                    <a:pt x="250" y="188"/>
                    <a:pt x="286" y="212"/>
                  </a:cubicBezTo>
                  <a:cubicBezTo>
                    <a:pt x="286" y="212"/>
                    <a:pt x="346" y="212"/>
                    <a:pt x="370" y="224"/>
                  </a:cubicBezTo>
                  <a:cubicBezTo>
                    <a:pt x="417" y="236"/>
                    <a:pt x="465" y="248"/>
                    <a:pt x="477" y="248"/>
                  </a:cubicBezTo>
                  <a:cubicBezTo>
                    <a:pt x="489" y="248"/>
                    <a:pt x="536" y="248"/>
                    <a:pt x="560" y="271"/>
                  </a:cubicBezTo>
                  <a:cubicBezTo>
                    <a:pt x="608" y="283"/>
                    <a:pt x="643" y="295"/>
                    <a:pt x="667" y="307"/>
                  </a:cubicBezTo>
                  <a:cubicBezTo>
                    <a:pt x="667" y="331"/>
                    <a:pt x="715" y="343"/>
                    <a:pt x="715" y="355"/>
                  </a:cubicBezTo>
                  <a:cubicBezTo>
                    <a:pt x="722" y="375"/>
                    <a:pt x="729" y="388"/>
                    <a:pt x="740" y="388"/>
                  </a:cubicBezTo>
                  <a:cubicBezTo>
                    <a:pt x="749" y="388"/>
                    <a:pt x="759" y="382"/>
                    <a:pt x="774" y="367"/>
                  </a:cubicBezTo>
                  <a:cubicBezTo>
                    <a:pt x="786" y="355"/>
                    <a:pt x="798" y="343"/>
                    <a:pt x="822" y="307"/>
                  </a:cubicBezTo>
                  <a:cubicBezTo>
                    <a:pt x="834" y="283"/>
                    <a:pt x="834" y="271"/>
                    <a:pt x="822" y="248"/>
                  </a:cubicBezTo>
                  <a:cubicBezTo>
                    <a:pt x="798" y="236"/>
                    <a:pt x="774" y="224"/>
                    <a:pt x="762" y="212"/>
                  </a:cubicBezTo>
                  <a:cubicBezTo>
                    <a:pt x="727" y="176"/>
                    <a:pt x="703" y="152"/>
                    <a:pt x="655" y="152"/>
                  </a:cubicBezTo>
                  <a:cubicBezTo>
                    <a:pt x="620" y="152"/>
                    <a:pt x="524" y="117"/>
                    <a:pt x="477" y="105"/>
                  </a:cubicBezTo>
                  <a:cubicBezTo>
                    <a:pt x="429" y="93"/>
                    <a:pt x="322" y="81"/>
                    <a:pt x="286" y="57"/>
                  </a:cubicBezTo>
                  <a:cubicBezTo>
                    <a:pt x="277" y="55"/>
                    <a:pt x="267" y="54"/>
                    <a:pt x="256" y="54"/>
                  </a:cubicBezTo>
                  <a:cubicBezTo>
                    <a:pt x="223" y="54"/>
                    <a:pt x="184" y="61"/>
                    <a:pt x="149" y="61"/>
                  </a:cubicBezTo>
                  <a:cubicBezTo>
                    <a:pt x="124" y="61"/>
                    <a:pt x="101" y="58"/>
                    <a:pt x="84" y="45"/>
                  </a:cubicBezTo>
                  <a:cubicBezTo>
                    <a:pt x="84" y="45"/>
                    <a:pt x="84" y="33"/>
                    <a:pt x="72" y="21"/>
                  </a:cubicBezTo>
                  <a:cubicBezTo>
                    <a:pt x="66" y="9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50999;p70"/>
            <p:cNvSpPr/>
            <p:nvPr/>
          </p:nvSpPr>
          <p:spPr>
            <a:xfrm>
              <a:off x="5198850" y="2840475"/>
              <a:ext cx="16100" cy="10950"/>
            </a:xfrm>
            <a:custGeom>
              <a:avLst/>
              <a:gdLst/>
              <a:ahLst/>
              <a:cxnLst/>
              <a:rect l="l" t="t" r="r" b="b"/>
              <a:pathLst>
                <a:path w="644" h="438" extrusionOk="0">
                  <a:moveTo>
                    <a:pt x="42" y="1"/>
                  </a:moveTo>
                  <a:cubicBezTo>
                    <a:pt x="36" y="1"/>
                    <a:pt x="29" y="6"/>
                    <a:pt x="24" y="20"/>
                  </a:cubicBezTo>
                  <a:cubicBezTo>
                    <a:pt x="1" y="32"/>
                    <a:pt x="1" y="79"/>
                    <a:pt x="1" y="91"/>
                  </a:cubicBezTo>
                  <a:lnTo>
                    <a:pt x="1" y="127"/>
                  </a:lnTo>
                  <a:cubicBezTo>
                    <a:pt x="24" y="139"/>
                    <a:pt x="36" y="151"/>
                    <a:pt x="48" y="151"/>
                  </a:cubicBezTo>
                  <a:cubicBezTo>
                    <a:pt x="84" y="151"/>
                    <a:pt x="96" y="174"/>
                    <a:pt x="120" y="174"/>
                  </a:cubicBezTo>
                  <a:cubicBezTo>
                    <a:pt x="155" y="186"/>
                    <a:pt x="179" y="186"/>
                    <a:pt x="203" y="198"/>
                  </a:cubicBezTo>
                  <a:cubicBezTo>
                    <a:pt x="215" y="210"/>
                    <a:pt x="239" y="210"/>
                    <a:pt x="274" y="234"/>
                  </a:cubicBezTo>
                  <a:cubicBezTo>
                    <a:pt x="298" y="246"/>
                    <a:pt x="334" y="270"/>
                    <a:pt x="346" y="270"/>
                  </a:cubicBezTo>
                  <a:cubicBezTo>
                    <a:pt x="358" y="294"/>
                    <a:pt x="405" y="294"/>
                    <a:pt x="417" y="305"/>
                  </a:cubicBezTo>
                  <a:cubicBezTo>
                    <a:pt x="453" y="329"/>
                    <a:pt x="465" y="329"/>
                    <a:pt x="501" y="365"/>
                  </a:cubicBezTo>
                  <a:cubicBezTo>
                    <a:pt x="513" y="377"/>
                    <a:pt x="536" y="389"/>
                    <a:pt x="536" y="413"/>
                  </a:cubicBezTo>
                  <a:cubicBezTo>
                    <a:pt x="536" y="427"/>
                    <a:pt x="541" y="437"/>
                    <a:pt x="553" y="437"/>
                  </a:cubicBezTo>
                  <a:cubicBezTo>
                    <a:pt x="560" y="437"/>
                    <a:pt x="570" y="434"/>
                    <a:pt x="584" y="425"/>
                  </a:cubicBezTo>
                  <a:cubicBezTo>
                    <a:pt x="596" y="413"/>
                    <a:pt x="620" y="389"/>
                    <a:pt x="632" y="365"/>
                  </a:cubicBezTo>
                  <a:cubicBezTo>
                    <a:pt x="644" y="329"/>
                    <a:pt x="644" y="317"/>
                    <a:pt x="644" y="305"/>
                  </a:cubicBezTo>
                  <a:cubicBezTo>
                    <a:pt x="632" y="294"/>
                    <a:pt x="608" y="294"/>
                    <a:pt x="596" y="270"/>
                  </a:cubicBezTo>
                  <a:cubicBezTo>
                    <a:pt x="584" y="258"/>
                    <a:pt x="548" y="210"/>
                    <a:pt x="524" y="210"/>
                  </a:cubicBezTo>
                  <a:cubicBezTo>
                    <a:pt x="489" y="198"/>
                    <a:pt x="417" y="151"/>
                    <a:pt x="393" y="139"/>
                  </a:cubicBezTo>
                  <a:cubicBezTo>
                    <a:pt x="358" y="127"/>
                    <a:pt x="251" y="91"/>
                    <a:pt x="227" y="79"/>
                  </a:cubicBezTo>
                  <a:cubicBezTo>
                    <a:pt x="218" y="76"/>
                    <a:pt x="206" y="76"/>
                    <a:pt x="193" y="76"/>
                  </a:cubicBezTo>
                  <a:cubicBezTo>
                    <a:pt x="179" y="76"/>
                    <a:pt x="164" y="76"/>
                    <a:pt x="149" y="76"/>
                  </a:cubicBezTo>
                  <a:cubicBezTo>
                    <a:pt x="120" y="76"/>
                    <a:pt x="90" y="73"/>
                    <a:pt x="72" y="55"/>
                  </a:cubicBezTo>
                  <a:cubicBezTo>
                    <a:pt x="60" y="55"/>
                    <a:pt x="60" y="32"/>
                    <a:pt x="60" y="20"/>
                  </a:cubicBezTo>
                  <a:cubicBezTo>
                    <a:pt x="60" y="12"/>
                    <a:pt x="51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51000;p70"/>
            <p:cNvSpPr/>
            <p:nvPr/>
          </p:nvSpPr>
          <p:spPr>
            <a:xfrm>
              <a:off x="5185150" y="2844650"/>
              <a:ext cx="13425" cy="14000"/>
            </a:xfrm>
            <a:custGeom>
              <a:avLst/>
              <a:gdLst/>
              <a:ahLst/>
              <a:cxnLst/>
              <a:rect l="l" t="t" r="r" b="b"/>
              <a:pathLst>
                <a:path w="537" h="560" extrusionOk="0">
                  <a:moveTo>
                    <a:pt x="54" y="1"/>
                  </a:moveTo>
                  <a:cubicBezTo>
                    <a:pt x="48" y="1"/>
                    <a:pt x="41" y="5"/>
                    <a:pt x="37" y="19"/>
                  </a:cubicBezTo>
                  <a:cubicBezTo>
                    <a:pt x="37" y="31"/>
                    <a:pt x="13" y="79"/>
                    <a:pt x="13" y="91"/>
                  </a:cubicBezTo>
                  <a:cubicBezTo>
                    <a:pt x="13" y="103"/>
                    <a:pt x="13" y="115"/>
                    <a:pt x="1" y="127"/>
                  </a:cubicBezTo>
                  <a:cubicBezTo>
                    <a:pt x="1" y="138"/>
                    <a:pt x="13" y="150"/>
                    <a:pt x="25" y="162"/>
                  </a:cubicBezTo>
                  <a:cubicBezTo>
                    <a:pt x="49" y="186"/>
                    <a:pt x="72" y="186"/>
                    <a:pt x="84" y="198"/>
                  </a:cubicBezTo>
                  <a:cubicBezTo>
                    <a:pt x="120" y="210"/>
                    <a:pt x="132" y="222"/>
                    <a:pt x="144" y="246"/>
                  </a:cubicBezTo>
                  <a:cubicBezTo>
                    <a:pt x="144" y="258"/>
                    <a:pt x="191" y="269"/>
                    <a:pt x="203" y="281"/>
                  </a:cubicBezTo>
                  <a:cubicBezTo>
                    <a:pt x="239" y="305"/>
                    <a:pt x="251" y="329"/>
                    <a:pt x="263" y="341"/>
                  </a:cubicBezTo>
                  <a:cubicBezTo>
                    <a:pt x="287" y="353"/>
                    <a:pt x="310" y="377"/>
                    <a:pt x="322" y="388"/>
                  </a:cubicBezTo>
                  <a:cubicBezTo>
                    <a:pt x="346" y="412"/>
                    <a:pt x="358" y="436"/>
                    <a:pt x="370" y="460"/>
                  </a:cubicBezTo>
                  <a:cubicBezTo>
                    <a:pt x="382" y="472"/>
                    <a:pt x="406" y="508"/>
                    <a:pt x="406" y="519"/>
                  </a:cubicBezTo>
                  <a:cubicBezTo>
                    <a:pt x="406" y="546"/>
                    <a:pt x="406" y="560"/>
                    <a:pt x="421" y="560"/>
                  </a:cubicBezTo>
                  <a:cubicBezTo>
                    <a:pt x="426" y="560"/>
                    <a:pt x="432" y="558"/>
                    <a:pt x="441" y="555"/>
                  </a:cubicBezTo>
                  <a:cubicBezTo>
                    <a:pt x="477" y="543"/>
                    <a:pt x="477" y="543"/>
                    <a:pt x="501" y="508"/>
                  </a:cubicBezTo>
                  <a:cubicBezTo>
                    <a:pt x="525" y="496"/>
                    <a:pt x="537" y="484"/>
                    <a:pt x="537" y="460"/>
                  </a:cubicBezTo>
                  <a:cubicBezTo>
                    <a:pt x="537" y="448"/>
                    <a:pt x="525" y="436"/>
                    <a:pt x="501" y="424"/>
                  </a:cubicBezTo>
                  <a:cubicBezTo>
                    <a:pt x="489" y="388"/>
                    <a:pt x="489" y="365"/>
                    <a:pt x="465" y="341"/>
                  </a:cubicBezTo>
                  <a:cubicBezTo>
                    <a:pt x="453" y="341"/>
                    <a:pt x="382" y="269"/>
                    <a:pt x="370" y="246"/>
                  </a:cubicBezTo>
                  <a:cubicBezTo>
                    <a:pt x="346" y="198"/>
                    <a:pt x="275" y="150"/>
                    <a:pt x="239" y="127"/>
                  </a:cubicBezTo>
                  <a:cubicBezTo>
                    <a:pt x="203" y="91"/>
                    <a:pt x="120" y="91"/>
                    <a:pt x="84" y="43"/>
                  </a:cubicBezTo>
                  <a:cubicBezTo>
                    <a:pt x="72" y="43"/>
                    <a:pt x="72" y="31"/>
                    <a:pt x="72" y="19"/>
                  </a:cubicBezTo>
                  <a:cubicBezTo>
                    <a:pt x="72" y="12"/>
                    <a:pt x="64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51001;p70"/>
            <p:cNvSpPr/>
            <p:nvPr/>
          </p:nvSpPr>
          <p:spPr>
            <a:xfrm>
              <a:off x="5174750" y="2848900"/>
              <a:ext cx="12525" cy="14400"/>
            </a:xfrm>
            <a:custGeom>
              <a:avLst/>
              <a:gdLst/>
              <a:ahLst/>
              <a:cxnLst/>
              <a:rect l="l" t="t" r="r" b="b"/>
              <a:pathLst>
                <a:path w="501" h="576" extrusionOk="0">
                  <a:moveTo>
                    <a:pt x="76" y="1"/>
                  </a:moveTo>
                  <a:cubicBezTo>
                    <a:pt x="70" y="1"/>
                    <a:pt x="63" y="5"/>
                    <a:pt x="60" y="16"/>
                  </a:cubicBezTo>
                  <a:cubicBezTo>
                    <a:pt x="48" y="28"/>
                    <a:pt x="36" y="76"/>
                    <a:pt x="36" y="88"/>
                  </a:cubicBezTo>
                  <a:cubicBezTo>
                    <a:pt x="36" y="104"/>
                    <a:pt x="24" y="121"/>
                    <a:pt x="13" y="121"/>
                  </a:cubicBezTo>
                  <a:cubicBezTo>
                    <a:pt x="8" y="121"/>
                    <a:pt x="4" y="118"/>
                    <a:pt x="0" y="111"/>
                  </a:cubicBezTo>
                  <a:lnTo>
                    <a:pt x="0" y="111"/>
                  </a:lnTo>
                  <a:cubicBezTo>
                    <a:pt x="12" y="135"/>
                    <a:pt x="12" y="147"/>
                    <a:pt x="24" y="159"/>
                  </a:cubicBezTo>
                  <a:cubicBezTo>
                    <a:pt x="48" y="171"/>
                    <a:pt x="72" y="171"/>
                    <a:pt x="84" y="195"/>
                  </a:cubicBezTo>
                  <a:cubicBezTo>
                    <a:pt x="119" y="207"/>
                    <a:pt x="131" y="218"/>
                    <a:pt x="143" y="230"/>
                  </a:cubicBezTo>
                  <a:cubicBezTo>
                    <a:pt x="167" y="230"/>
                    <a:pt x="191" y="266"/>
                    <a:pt x="203" y="278"/>
                  </a:cubicBezTo>
                  <a:cubicBezTo>
                    <a:pt x="238" y="314"/>
                    <a:pt x="250" y="338"/>
                    <a:pt x="250" y="349"/>
                  </a:cubicBezTo>
                  <a:lnTo>
                    <a:pt x="310" y="409"/>
                  </a:lnTo>
                  <a:cubicBezTo>
                    <a:pt x="334" y="445"/>
                    <a:pt x="334" y="457"/>
                    <a:pt x="345" y="492"/>
                  </a:cubicBezTo>
                  <a:cubicBezTo>
                    <a:pt x="357" y="504"/>
                    <a:pt x="369" y="528"/>
                    <a:pt x="357" y="540"/>
                  </a:cubicBezTo>
                  <a:cubicBezTo>
                    <a:pt x="345" y="564"/>
                    <a:pt x="345" y="576"/>
                    <a:pt x="393" y="576"/>
                  </a:cubicBezTo>
                  <a:cubicBezTo>
                    <a:pt x="417" y="576"/>
                    <a:pt x="429" y="576"/>
                    <a:pt x="465" y="564"/>
                  </a:cubicBezTo>
                  <a:cubicBezTo>
                    <a:pt x="488" y="552"/>
                    <a:pt x="500" y="528"/>
                    <a:pt x="500" y="516"/>
                  </a:cubicBezTo>
                  <a:cubicBezTo>
                    <a:pt x="500" y="492"/>
                    <a:pt x="488" y="469"/>
                    <a:pt x="488" y="457"/>
                  </a:cubicBezTo>
                  <a:cubicBezTo>
                    <a:pt x="476" y="433"/>
                    <a:pt x="476" y="397"/>
                    <a:pt x="453" y="373"/>
                  </a:cubicBezTo>
                  <a:cubicBezTo>
                    <a:pt x="429" y="349"/>
                    <a:pt x="369" y="278"/>
                    <a:pt x="357" y="254"/>
                  </a:cubicBezTo>
                  <a:cubicBezTo>
                    <a:pt x="345" y="218"/>
                    <a:pt x="274" y="159"/>
                    <a:pt x="238" y="135"/>
                  </a:cubicBezTo>
                  <a:cubicBezTo>
                    <a:pt x="214" y="99"/>
                    <a:pt x="119" y="99"/>
                    <a:pt x="107" y="52"/>
                  </a:cubicBezTo>
                  <a:lnTo>
                    <a:pt x="107" y="28"/>
                  </a:lnTo>
                  <a:cubicBezTo>
                    <a:pt x="107" y="20"/>
                    <a:pt x="91" y="1"/>
                    <a:pt x="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51002;p70"/>
            <p:cNvSpPr/>
            <p:nvPr/>
          </p:nvSpPr>
          <p:spPr>
            <a:xfrm>
              <a:off x="5160750" y="2852525"/>
              <a:ext cx="14025" cy="15800"/>
            </a:xfrm>
            <a:custGeom>
              <a:avLst/>
              <a:gdLst/>
              <a:ahLst/>
              <a:cxnLst/>
              <a:rect l="l" t="t" r="r" b="b"/>
              <a:pathLst>
                <a:path w="561" h="632" extrusionOk="0">
                  <a:moveTo>
                    <a:pt x="36" y="0"/>
                  </a:moveTo>
                  <a:cubicBezTo>
                    <a:pt x="27" y="0"/>
                    <a:pt x="18" y="4"/>
                    <a:pt x="12" y="14"/>
                  </a:cubicBezTo>
                  <a:cubicBezTo>
                    <a:pt x="1" y="26"/>
                    <a:pt x="1" y="73"/>
                    <a:pt x="1" y="85"/>
                  </a:cubicBezTo>
                  <a:cubicBezTo>
                    <a:pt x="1" y="121"/>
                    <a:pt x="1" y="133"/>
                    <a:pt x="12" y="133"/>
                  </a:cubicBezTo>
                  <a:cubicBezTo>
                    <a:pt x="24" y="133"/>
                    <a:pt x="36" y="145"/>
                    <a:pt x="48" y="157"/>
                  </a:cubicBezTo>
                  <a:cubicBezTo>
                    <a:pt x="72" y="181"/>
                    <a:pt x="96" y="181"/>
                    <a:pt x="108" y="193"/>
                  </a:cubicBezTo>
                  <a:cubicBezTo>
                    <a:pt x="143" y="204"/>
                    <a:pt x="155" y="240"/>
                    <a:pt x="167" y="252"/>
                  </a:cubicBezTo>
                  <a:cubicBezTo>
                    <a:pt x="167" y="264"/>
                    <a:pt x="215" y="276"/>
                    <a:pt x="227" y="312"/>
                  </a:cubicBezTo>
                  <a:cubicBezTo>
                    <a:pt x="263" y="347"/>
                    <a:pt x="274" y="371"/>
                    <a:pt x="286" y="383"/>
                  </a:cubicBezTo>
                  <a:lnTo>
                    <a:pt x="346" y="443"/>
                  </a:lnTo>
                  <a:lnTo>
                    <a:pt x="393" y="538"/>
                  </a:lnTo>
                  <a:cubicBezTo>
                    <a:pt x="405" y="550"/>
                    <a:pt x="429" y="574"/>
                    <a:pt x="429" y="597"/>
                  </a:cubicBezTo>
                  <a:cubicBezTo>
                    <a:pt x="412" y="614"/>
                    <a:pt x="419" y="631"/>
                    <a:pt x="437" y="631"/>
                  </a:cubicBezTo>
                  <a:cubicBezTo>
                    <a:pt x="445" y="631"/>
                    <a:pt x="454" y="628"/>
                    <a:pt x="465" y="621"/>
                  </a:cubicBezTo>
                  <a:cubicBezTo>
                    <a:pt x="489" y="621"/>
                    <a:pt x="501" y="621"/>
                    <a:pt x="524" y="597"/>
                  </a:cubicBezTo>
                  <a:cubicBezTo>
                    <a:pt x="548" y="585"/>
                    <a:pt x="560" y="562"/>
                    <a:pt x="560" y="550"/>
                  </a:cubicBezTo>
                  <a:cubicBezTo>
                    <a:pt x="560" y="526"/>
                    <a:pt x="548" y="502"/>
                    <a:pt x="524" y="490"/>
                  </a:cubicBezTo>
                  <a:cubicBezTo>
                    <a:pt x="501" y="454"/>
                    <a:pt x="501" y="419"/>
                    <a:pt x="465" y="395"/>
                  </a:cubicBezTo>
                  <a:cubicBezTo>
                    <a:pt x="453" y="383"/>
                    <a:pt x="393" y="300"/>
                    <a:pt x="382" y="264"/>
                  </a:cubicBezTo>
                  <a:cubicBezTo>
                    <a:pt x="370" y="240"/>
                    <a:pt x="274" y="169"/>
                    <a:pt x="251" y="133"/>
                  </a:cubicBezTo>
                  <a:cubicBezTo>
                    <a:pt x="227" y="121"/>
                    <a:pt x="191" y="109"/>
                    <a:pt x="155" y="85"/>
                  </a:cubicBezTo>
                  <a:cubicBezTo>
                    <a:pt x="108" y="73"/>
                    <a:pt x="84" y="73"/>
                    <a:pt x="72" y="50"/>
                  </a:cubicBezTo>
                  <a:cubicBezTo>
                    <a:pt x="72" y="50"/>
                    <a:pt x="60" y="26"/>
                    <a:pt x="60" y="14"/>
                  </a:cubicBezTo>
                  <a:cubicBezTo>
                    <a:pt x="60" y="7"/>
                    <a:pt x="48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51003;p70"/>
            <p:cNvSpPr/>
            <p:nvPr/>
          </p:nvSpPr>
          <p:spPr>
            <a:xfrm>
              <a:off x="5146175" y="2858550"/>
              <a:ext cx="16975" cy="16075"/>
            </a:xfrm>
            <a:custGeom>
              <a:avLst/>
              <a:gdLst/>
              <a:ahLst/>
              <a:cxnLst/>
              <a:rect l="l" t="t" r="r" b="b"/>
              <a:pathLst>
                <a:path w="679" h="643" extrusionOk="0">
                  <a:moveTo>
                    <a:pt x="110" y="1"/>
                  </a:moveTo>
                  <a:cubicBezTo>
                    <a:pt x="103" y="1"/>
                    <a:pt x="95" y="4"/>
                    <a:pt x="84" y="11"/>
                  </a:cubicBezTo>
                  <a:cubicBezTo>
                    <a:pt x="72" y="23"/>
                    <a:pt x="60" y="59"/>
                    <a:pt x="48" y="71"/>
                  </a:cubicBezTo>
                  <a:cubicBezTo>
                    <a:pt x="24" y="83"/>
                    <a:pt x="12" y="106"/>
                    <a:pt x="0" y="106"/>
                  </a:cubicBezTo>
                  <a:cubicBezTo>
                    <a:pt x="12" y="118"/>
                    <a:pt x="24" y="142"/>
                    <a:pt x="48" y="166"/>
                  </a:cubicBezTo>
                  <a:cubicBezTo>
                    <a:pt x="60" y="178"/>
                    <a:pt x="84" y="190"/>
                    <a:pt x="119" y="202"/>
                  </a:cubicBezTo>
                  <a:cubicBezTo>
                    <a:pt x="167" y="225"/>
                    <a:pt x="179" y="249"/>
                    <a:pt x="203" y="261"/>
                  </a:cubicBezTo>
                  <a:cubicBezTo>
                    <a:pt x="226" y="261"/>
                    <a:pt x="262" y="297"/>
                    <a:pt x="298" y="309"/>
                  </a:cubicBezTo>
                  <a:lnTo>
                    <a:pt x="369" y="380"/>
                  </a:lnTo>
                  <a:cubicBezTo>
                    <a:pt x="381" y="404"/>
                    <a:pt x="429" y="428"/>
                    <a:pt x="441" y="440"/>
                  </a:cubicBezTo>
                  <a:cubicBezTo>
                    <a:pt x="476" y="475"/>
                    <a:pt x="488" y="499"/>
                    <a:pt x="500" y="535"/>
                  </a:cubicBezTo>
                  <a:cubicBezTo>
                    <a:pt x="524" y="547"/>
                    <a:pt x="536" y="583"/>
                    <a:pt x="536" y="594"/>
                  </a:cubicBezTo>
                  <a:cubicBezTo>
                    <a:pt x="536" y="618"/>
                    <a:pt x="536" y="642"/>
                    <a:pt x="584" y="642"/>
                  </a:cubicBezTo>
                  <a:cubicBezTo>
                    <a:pt x="607" y="618"/>
                    <a:pt x="619" y="642"/>
                    <a:pt x="655" y="606"/>
                  </a:cubicBezTo>
                  <a:cubicBezTo>
                    <a:pt x="667" y="594"/>
                    <a:pt x="679" y="583"/>
                    <a:pt x="679" y="559"/>
                  </a:cubicBezTo>
                  <a:cubicBezTo>
                    <a:pt x="679" y="535"/>
                    <a:pt x="667" y="499"/>
                    <a:pt x="655" y="487"/>
                  </a:cubicBezTo>
                  <a:cubicBezTo>
                    <a:pt x="619" y="440"/>
                    <a:pt x="619" y="404"/>
                    <a:pt x="584" y="380"/>
                  </a:cubicBezTo>
                  <a:cubicBezTo>
                    <a:pt x="560" y="368"/>
                    <a:pt x="476" y="297"/>
                    <a:pt x="441" y="261"/>
                  </a:cubicBezTo>
                  <a:cubicBezTo>
                    <a:pt x="417" y="225"/>
                    <a:pt x="310" y="178"/>
                    <a:pt x="286" y="142"/>
                  </a:cubicBezTo>
                  <a:cubicBezTo>
                    <a:pt x="250" y="118"/>
                    <a:pt x="143" y="118"/>
                    <a:pt x="131" y="59"/>
                  </a:cubicBezTo>
                  <a:lnTo>
                    <a:pt x="131" y="23"/>
                  </a:lnTo>
                  <a:cubicBezTo>
                    <a:pt x="131" y="15"/>
                    <a:pt x="125" y="1"/>
                    <a:pt x="1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51004;p70"/>
            <p:cNvSpPr/>
            <p:nvPr/>
          </p:nvSpPr>
          <p:spPr>
            <a:xfrm>
              <a:off x="5131575" y="2864375"/>
              <a:ext cx="18200" cy="19475"/>
            </a:xfrm>
            <a:custGeom>
              <a:avLst/>
              <a:gdLst/>
              <a:ahLst/>
              <a:cxnLst/>
              <a:rect l="l" t="t" r="r" b="b"/>
              <a:pathLst>
                <a:path w="728" h="779" extrusionOk="0">
                  <a:moveTo>
                    <a:pt x="56" y="1"/>
                  </a:moveTo>
                  <a:cubicBezTo>
                    <a:pt x="48" y="1"/>
                    <a:pt x="40" y="5"/>
                    <a:pt x="36" y="16"/>
                  </a:cubicBezTo>
                  <a:cubicBezTo>
                    <a:pt x="13" y="28"/>
                    <a:pt x="1" y="76"/>
                    <a:pt x="1" y="88"/>
                  </a:cubicBezTo>
                  <a:cubicBezTo>
                    <a:pt x="1" y="111"/>
                    <a:pt x="1" y="123"/>
                    <a:pt x="48" y="135"/>
                  </a:cubicBezTo>
                  <a:lnTo>
                    <a:pt x="96" y="183"/>
                  </a:lnTo>
                  <a:cubicBezTo>
                    <a:pt x="108" y="195"/>
                    <a:pt x="132" y="207"/>
                    <a:pt x="167" y="219"/>
                  </a:cubicBezTo>
                  <a:cubicBezTo>
                    <a:pt x="215" y="242"/>
                    <a:pt x="227" y="266"/>
                    <a:pt x="251" y="278"/>
                  </a:cubicBezTo>
                  <a:cubicBezTo>
                    <a:pt x="251" y="278"/>
                    <a:pt x="298" y="314"/>
                    <a:pt x="334" y="338"/>
                  </a:cubicBezTo>
                  <a:cubicBezTo>
                    <a:pt x="370" y="373"/>
                    <a:pt x="394" y="421"/>
                    <a:pt x="406" y="433"/>
                  </a:cubicBezTo>
                  <a:cubicBezTo>
                    <a:pt x="417" y="445"/>
                    <a:pt x="465" y="481"/>
                    <a:pt x="477" y="504"/>
                  </a:cubicBezTo>
                  <a:cubicBezTo>
                    <a:pt x="513" y="540"/>
                    <a:pt x="525" y="564"/>
                    <a:pt x="537" y="612"/>
                  </a:cubicBezTo>
                  <a:cubicBezTo>
                    <a:pt x="548" y="623"/>
                    <a:pt x="572" y="671"/>
                    <a:pt x="572" y="683"/>
                  </a:cubicBezTo>
                  <a:lnTo>
                    <a:pt x="572" y="719"/>
                  </a:lnTo>
                  <a:cubicBezTo>
                    <a:pt x="584" y="731"/>
                    <a:pt x="584" y="742"/>
                    <a:pt x="608" y="766"/>
                  </a:cubicBezTo>
                  <a:cubicBezTo>
                    <a:pt x="632" y="778"/>
                    <a:pt x="644" y="778"/>
                    <a:pt x="668" y="778"/>
                  </a:cubicBezTo>
                  <a:lnTo>
                    <a:pt x="691" y="778"/>
                  </a:lnTo>
                  <a:cubicBezTo>
                    <a:pt x="703" y="778"/>
                    <a:pt x="703" y="778"/>
                    <a:pt x="715" y="766"/>
                  </a:cubicBezTo>
                  <a:cubicBezTo>
                    <a:pt x="727" y="742"/>
                    <a:pt x="727" y="731"/>
                    <a:pt x="727" y="719"/>
                  </a:cubicBezTo>
                  <a:cubicBezTo>
                    <a:pt x="727" y="683"/>
                    <a:pt x="715" y="683"/>
                    <a:pt x="703" y="671"/>
                  </a:cubicBezTo>
                  <a:cubicBezTo>
                    <a:pt x="703" y="647"/>
                    <a:pt x="691" y="623"/>
                    <a:pt x="668" y="600"/>
                  </a:cubicBezTo>
                  <a:cubicBezTo>
                    <a:pt x="656" y="552"/>
                    <a:pt x="644" y="504"/>
                    <a:pt x="608" y="481"/>
                  </a:cubicBezTo>
                  <a:cubicBezTo>
                    <a:pt x="584" y="445"/>
                    <a:pt x="513" y="361"/>
                    <a:pt x="477" y="314"/>
                  </a:cubicBezTo>
                  <a:cubicBezTo>
                    <a:pt x="453" y="266"/>
                    <a:pt x="346" y="195"/>
                    <a:pt x="298" y="171"/>
                  </a:cubicBezTo>
                  <a:cubicBezTo>
                    <a:pt x="251" y="123"/>
                    <a:pt x="132" y="111"/>
                    <a:pt x="108" y="64"/>
                  </a:cubicBezTo>
                  <a:cubicBezTo>
                    <a:pt x="96" y="64"/>
                    <a:pt x="96" y="52"/>
                    <a:pt x="96" y="28"/>
                  </a:cubicBezTo>
                  <a:cubicBezTo>
                    <a:pt x="96" y="20"/>
                    <a:pt x="74" y="1"/>
                    <a:pt x="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51005;p70"/>
            <p:cNvSpPr/>
            <p:nvPr/>
          </p:nvSpPr>
          <p:spPr>
            <a:xfrm>
              <a:off x="5118175" y="2874475"/>
              <a:ext cx="17300" cy="18900"/>
            </a:xfrm>
            <a:custGeom>
              <a:avLst/>
              <a:gdLst/>
              <a:ahLst/>
              <a:cxnLst/>
              <a:rect l="l" t="t" r="r" b="b"/>
              <a:pathLst>
                <a:path w="692" h="756" extrusionOk="0">
                  <a:moveTo>
                    <a:pt x="28" y="0"/>
                  </a:moveTo>
                  <a:cubicBezTo>
                    <a:pt x="13" y="0"/>
                    <a:pt x="1" y="7"/>
                    <a:pt x="1" y="29"/>
                  </a:cubicBezTo>
                  <a:cubicBezTo>
                    <a:pt x="1" y="41"/>
                    <a:pt x="13" y="88"/>
                    <a:pt x="13" y="100"/>
                  </a:cubicBezTo>
                  <a:cubicBezTo>
                    <a:pt x="27" y="108"/>
                    <a:pt x="33" y="119"/>
                    <a:pt x="41" y="119"/>
                  </a:cubicBezTo>
                  <a:cubicBezTo>
                    <a:pt x="45" y="119"/>
                    <a:pt x="51" y="114"/>
                    <a:pt x="61" y="100"/>
                  </a:cubicBezTo>
                  <a:cubicBezTo>
                    <a:pt x="72" y="112"/>
                    <a:pt x="96" y="136"/>
                    <a:pt x="108" y="136"/>
                  </a:cubicBezTo>
                  <a:cubicBezTo>
                    <a:pt x="120" y="148"/>
                    <a:pt x="156" y="148"/>
                    <a:pt x="180" y="160"/>
                  </a:cubicBezTo>
                  <a:cubicBezTo>
                    <a:pt x="215" y="196"/>
                    <a:pt x="239" y="208"/>
                    <a:pt x="251" y="243"/>
                  </a:cubicBezTo>
                  <a:cubicBezTo>
                    <a:pt x="251" y="255"/>
                    <a:pt x="299" y="279"/>
                    <a:pt x="334" y="315"/>
                  </a:cubicBezTo>
                  <a:cubicBezTo>
                    <a:pt x="370" y="362"/>
                    <a:pt x="394" y="398"/>
                    <a:pt x="406" y="422"/>
                  </a:cubicBezTo>
                  <a:cubicBezTo>
                    <a:pt x="418" y="446"/>
                    <a:pt x="465" y="481"/>
                    <a:pt x="477" y="505"/>
                  </a:cubicBezTo>
                  <a:cubicBezTo>
                    <a:pt x="489" y="553"/>
                    <a:pt x="513" y="577"/>
                    <a:pt x="525" y="624"/>
                  </a:cubicBezTo>
                  <a:cubicBezTo>
                    <a:pt x="525" y="636"/>
                    <a:pt x="537" y="684"/>
                    <a:pt x="537" y="696"/>
                  </a:cubicBezTo>
                  <a:cubicBezTo>
                    <a:pt x="537" y="731"/>
                    <a:pt x="537" y="755"/>
                    <a:pt x="584" y="755"/>
                  </a:cubicBezTo>
                  <a:cubicBezTo>
                    <a:pt x="608" y="755"/>
                    <a:pt x="632" y="755"/>
                    <a:pt x="656" y="743"/>
                  </a:cubicBezTo>
                  <a:cubicBezTo>
                    <a:pt x="668" y="731"/>
                    <a:pt x="692" y="719"/>
                    <a:pt x="692" y="696"/>
                  </a:cubicBezTo>
                  <a:cubicBezTo>
                    <a:pt x="668" y="672"/>
                    <a:pt x="668" y="660"/>
                    <a:pt x="656" y="624"/>
                  </a:cubicBezTo>
                  <a:cubicBezTo>
                    <a:pt x="644" y="600"/>
                    <a:pt x="632" y="541"/>
                    <a:pt x="596" y="505"/>
                  </a:cubicBezTo>
                  <a:cubicBezTo>
                    <a:pt x="572" y="481"/>
                    <a:pt x="513" y="374"/>
                    <a:pt x="477" y="327"/>
                  </a:cubicBezTo>
                  <a:cubicBezTo>
                    <a:pt x="453" y="267"/>
                    <a:pt x="346" y="184"/>
                    <a:pt x="311" y="148"/>
                  </a:cubicBezTo>
                  <a:cubicBezTo>
                    <a:pt x="287" y="124"/>
                    <a:pt x="251" y="100"/>
                    <a:pt x="215" y="88"/>
                  </a:cubicBezTo>
                  <a:cubicBezTo>
                    <a:pt x="180" y="77"/>
                    <a:pt x="132" y="65"/>
                    <a:pt x="108" y="41"/>
                  </a:cubicBezTo>
                  <a:cubicBezTo>
                    <a:pt x="96" y="41"/>
                    <a:pt x="96" y="29"/>
                    <a:pt x="72" y="17"/>
                  </a:cubicBezTo>
                  <a:cubicBezTo>
                    <a:pt x="66" y="11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51006;p70"/>
            <p:cNvSpPr/>
            <p:nvPr/>
          </p:nvSpPr>
          <p:spPr>
            <a:xfrm>
              <a:off x="5113125" y="2884925"/>
              <a:ext cx="14325" cy="20650"/>
            </a:xfrm>
            <a:custGeom>
              <a:avLst/>
              <a:gdLst/>
              <a:ahLst/>
              <a:cxnLst/>
              <a:rect l="l" t="t" r="r" b="b"/>
              <a:pathLst>
                <a:path w="573" h="826" extrusionOk="0">
                  <a:moveTo>
                    <a:pt x="66" y="0"/>
                  </a:moveTo>
                  <a:cubicBezTo>
                    <a:pt x="58" y="0"/>
                    <a:pt x="48" y="4"/>
                    <a:pt x="36" y="16"/>
                  </a:cubicBezTo>
                  <a:cubicBezTo>
                    <a:pt x="24" y="16"/>
                    <a:pt x="12" y="51"/>
                    <a:pt x="12" y="75"/>
                  </a:cubicBezTo>
                  <a:cubicBezTo>
                    <a:pt x="3" y="95"/>
                    <a:pt x="1" y="114"/>
                    <a:pt x="7" y="114"/>
                  </a:cubicBezTo>
                  <a:cubicBezTo>
                    <a:pt x="9" y="114"/>
                    <a:pt x="10" y="113"/>
                    <a:pt x="12" y="111"/>
                  </a:cubicBezTo>
                  <a:cubicBezTo>
                    <a:pt x="24" y="147"/>
                    <a:pt x="36" y="159"/>
                    <a:pt x="48" y="171"/>
                  </a:cubicBezTo>
                  <a:cubicBezTo>
                    <a:pt x="72" y="194"/>
                    <a:pt x="96" y="218"/>
                    <a:pt x="132" y="230"/>
                  </a:cubicBezTo>
                  <a:cubicBezTo>
                    <a:pt x="155" y="254"/>
                    <a:pt x="191" y="278"/>
                    <a:pt x="203" y="313"/>
                  </a:cubicBezTo>
                  <a:cubicBezTo>
                    <a:pt x="203" y="313"/>
                    <a:pt x="251" y="349"/>
                    <a:pt x="263" y="385"/>
                  </a:cubicBezTo>
                  <a:cubicBezTo>
                    <a:pt x="298" y="432"/>
                    <a:pt x="310" y="468"/>
                    <a:pt x="310" y="492"/>
                  </a:cubicBezTo>
                  <a:cubicBezTo>
                    <a:pt x="322" y="504"/>
                    <a:pt x="358" y="552"/>
                    <a:pt x="370" y="575"/>
                  </a:cubicBezTo>
                  <a:cubicBezTo>
                    <a:pt x="382" y="623"/>
                    <a:pt x="382" y="647"/>
                    <a:pt x="393" y="694"/>
                  </a:cubicBezTo>
                  <a:cubicBezTo>
                    <a:pt x="393" y="706"/>
                    <a:pt x="429" y="754"/>
                    <a:pt x="417" y="766"/>
                  </a:cubicBezTo>
                  <a:cubicBezTo>
                    <a:pt x="417" y="802"/>
                    <a:pt x="417" y="825"/>
                    <a:pt x="453" y="825"/>
                  </a:cubicBezTo>
                  <a:cubicBezTo>
                    <a:pt x="489" y="825"/>
                    <a:pt x="501" y="825"/>
                    <a:pt x="536" y="813"/>
                  </a:cubicBezTo>
                  <a:cubicBezTo>
                    <a:pt x="560" y="802"/>
                    <a:pt x="572" y="790"/>
                    <a:pt x="572" y="766"/>
                  </a:cubicBezTo>
                  <a:cubicBezTo>
                    <a:pt x="572" y="742"/>
                    <a:pt x="560" y="730"/>
                    <a:pt x="560" y="694"/>
                  </a:cubicBezTo>
                  <a:cubicBezTo>
                    <a:pt x="548" y="671"/>
                    <a:pt x="548" y="611"/>
                    <a:pt x="513" y="575"/>
                  </a:cubicBezTo>
                  <a:cubicBezTo>
                    <a:pt x="489" y="563"/>
                    <a:pt x="441" y="444"/>
                    <a:pt x="429" y="397"/>
                  </a:cubicBezTo>
                  <a:cubicBezTo>
                    <a:pt x="417" y="349"/>
                    <a:pt x="322" y="254"/>
                    <a:pt x="298" y="206"/>
                  </a:cubicBezTo>
                  <a:cubicBezTo>
                    <a:pt x="251" y="159"/>
                    <a:pt x="143" y="135"/>
                    <a:pt x="120" y="75"/>
                  </a:cubicBezTo>
                  <a:cubicBezTo>
                    <a:pt x="96" y="63"/>
                    <a:pt x="96" y="40"/>
                    <a:pt x="96" y="28"/>
                  </a:cubicBezTo>
                  <a:cubicBezTo>
                    <a:pt x="96" y="20"/>
                    <a:pt x="85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51007;p70"/>
            <p:cNvSpPr/>
            <p:nvPr/>
          </p:nvSpPr>
          <p:spPr>
            <a:xfrm>
              <a:off x="5106275" y="2892725"/>
              <a:ext cx="10750" cy="24075"/>
            </a:xfrm>
            <a:custGeom>
              <a:avLst/>
              <a:gdLst/>
              <a:ahLst/>
              <a:cxnLst/>
              <a:rect l="l" t="t" r="r" b="b"/>
              <a:pathLst>
                <a:path w="430" h="963" extrusionOk="0">
                  <a:moveTo>
                    <a:pt x="85" y="0"/>
                  </a:moveTo>
                  <a:cubicBezTo>
                    <a:pt x="78" y="0"/>
                    <a:pt x="69" y="4"/>
                    <a:pt x="60" y="13"/>
                  </a:cubicBezTo>
                  <a:cubicBezTo>
                    <a:pt x="48" y="25"/>
                    <a:pt x="25" y="61"/>
                    <a:pt x="13" y="73"/>
                  </a:cubicBezTo>
                  <a:cubicBezTo>
                    <a:pt x="13" y="85"/>
                    <a:pt x="1" y="120"/>
                    <a:pt x="1" y="132"/>
                  </a:cubicBezTo>
                  <a:cubicBezTo>
                    <a:pt x="1" y="144"/>
                    <a:pt x="13" y="180"/>
                    <a:pt x="25" y="192"/>
                  </a:cubicBezTo>
                  <a:cubicBezTo>
                    <a:pt x="48" y="228"/>
                    <a:pt x="72" y="240"/>
                    <a:pt x="84" y="263"/>
                  </a:cubicBezTo>
                  <a:cubicBezTo>
                    <a:pt x="120" y="299"/>
                    <a:pt x="132" y="323"/>
                    <a:pt x="144" y="359"/>
                  </a:cubicBezTo>
                  <a:cubicBezTo>
                    <a:pt x="144" y="359"/>
                    <a:pt x="179" y="406"/>
                    <a:pt x="191" y="442"/>
                  </a:cubicBezTo>
                  <a:cubicBezTo>
                    <a:pt x="215" y="490"/>
                    <a:pt x="227" y="549"/>
                    <a:pt x="227" y="561"/>
                  </a:cubicBezTo>
                  <a:cubicBezTo>
                    <a:pt x="239" y="597"/>
                    <a:pt x="263" y="632"/>
                    <a:pt x="263" y="668"/>
                  </a:cubicBezTo>
                  <a:cubicBezTo>
                    <a:pt x="286" y="716"/>
                    <a:pt x="286" y="740"/>
                    <a:pt x="286" y="799"/>
                  </a:cubicBezTo>
                  <a:cubicBezTo>
                    <a:pt x="286" y="835"/>
                    <a:pt x="298" y="871"/>
                    <a:pt x="286" y="894"/>
                  </a:cubicBezTo>
                  <a:cubicBezTo>
                    <a:pt x="263" y="918"/>
                    <a:pt x="263" y="930"/>
                    <a:pt x="310" y="954"/>
                  </a:cubicBezTo>
                  <a:cubicBezTo>
                    <a:pt x="328" y="960"/>
                    <a:pt x="340" y="963"/>
                    <a:pt x="350" y="963"/>
                  </a:cubicBezTo>
                  <a:cubicBezTo>
                    <a:pt x="361" y="963"/>
                    <a:pt x="370" y="960"/>
                    <a:pt x="382" y="954"/>
                  </a:cubicBezTo>
                  <a:cubicBezTo>
                    <a:pt x="417" y="942"/>
                    <a:pt x="429" y="918"/>
                    <a:pt x="429" y="906"/>
                  </a:cubicBezTo>
                  <a:cubicBezTo>
                    <a:pt x="429" y="894"/>
                    <a:pt x="417" y="859"/>
                    <a:pt x="417" y="835"/>
                  </a:cubicBezTo>
                  <a:cubicBezTo>
                    <a:pt x="417" y="787"/>
                    <a:pt x="417" y="740"/>
                    <a:pt x="406" y="704"/>
                  </a:cubicBezTo>
                  <a:cubicBezTo>
                    <a:pt x="394" y="668"/>
                    <a:pt x="370" y="537"/>
                    <a:pt x="358" y="490"/>
                  </a:cubicBezTo>
                  <a:cubicBezTo>
                    <a:pt x="358" y="442"/>
                    <a:pt x="298" y="311"/>
                    <a:pt x="275" y="263"/>
                  </a:cubicBezTo>
                  <a:cubicBezTo>
                    <a:pt x="239" y="204"/>
                    <a:pt x="132" y="144"/>
                    <a:pt x="120" y="85"/>
                  </a:cubicBezTo>
                  <a:lnTo>
                    <a:pt x="120" y="49"/>
                  </a:lnTo>
                  <a:cubicBezTo>
                    <a:pt x="120" y="31"/>
                    <a:pt x="107" y="0"/>
                    <a:pt x="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51008;p70"/>
            <p:cNvSpPr/>
            <p:nvPr/>
          </p:nvSpPr>
          <p:spPr>
            <a:xfrm>
              <a:off x="5097650" y="2901050"/>
              <a:ext cx="11325" cy="24975"/>
            </a:xfrm>
            <a:custGeom>
              <a:avLst/>
              <a:gdLst/>
              <a:ahLst/>
              <a:cxnLst/>
              <a:rect l="l" t="t" r="r" b="b"/>
              <a:pathLst>
                <a:path w="453" h="999" extrusionOk="0">
                  <a:moveTo>
                    <a:pt x="104" y="1"/>
                  </a:moveTo>
                  <a:cubicBezTo>
                    <a:pt x="97" y="1"/>
                    <a:pt x="90" y="4"/>
                    <a:pt x="84" y="14"/>
                  </a:cubicBezTo>
                  <a:cubicBezTo>
                    <a:pt x="84" y="26"/>
                    <a:pt x="48" y="49"/>
                    <a:pt x="48" y="73"/>
                  </a:cubicBezTo>
                  <a:cubicBezTo>
                    <a:pt x="36" y="85"/>
                    <a:pt x="36" y="97"/>
                    <a:pt x="0" y="109"/>
                  </a:cubicBezTo>
                  <a:cubicBezTo>
                    <a:pt x="0" y="133"/>
                    <a:pt x="24" y="157"/>
                    <a:pt x="36" y="168"/>
                  </a:cubicBezTo>
                  <a:cubicBezTo>
                    <a:pt x="48" y="204"/>
                    <a:pt x="84" y="216"/>
                    <a:pt x="96" y="240"/>
                  </a:cubicBezTo>
                  <a:cubicBezTo>
                    <a:pt x="120" y="288"/>
                    <a:pt x="143" y="323"/>
                    <a:pt x="155" y="347"/>
                  </a:cubicBezTo>
                  <a:cubicBezTo>
                    <a:pt x="155" y="371"/>
                    <a:pt x="179" y="407"/>
                    <a:pt x="203" y="454"/>
                  </a:cubicBezTo>
                  <a:cubicBezTo>
                    <a:pt x="215" y="502"/>
                    <a:pt x="227" y="561"/>
                    <a:pt x="227" y="573"/>
                  </a:cubicBezTo>
                  <a:cubicBezTo>
                    <a:pt x="239" y="597"/>
                    <a:pt x="274" y="657"/>
                    <a:pt x="274" y="692"/>
                  </a:cubicBezTo>
                  <a:cubicBezTo>
                    <a:pt x="286" y="740"/>
                    <a:pt x="286" y="764"/>
                    <a:pt x="286" y="823"/>
                  </a:cubicBezTo>
                  <a:cubicBezTo>
                    <a:pt x="286" y="859"/>
                    <a:pt x="298" y="895"/>
                    <a:pt x="286" y="919"/>
                  </a:cubicBezTo>
                  <a:cubicBezTo>
                    <a:pt x="274" y="942"/>
                    <a:pt x="274" y="978"/>
                    <a:pt x="322" y="990"/>
                  </a:cubicBezTo>
                  <a:cubicBezTo>
                    <a:pt x="334" y="996"/>
                    <a:pt x="343" y="999"/>
                    <a:pt x="353" y="999"/>
                  </a:cubicBezTo>
                  <a:cubicBezTo>
                    <a:pt x="364" y="999"/>
                    <a:pt x="375" y="996"/>
                    <a:pt x="393" y="990"/>
                  </a:cubicBezTo>
                  <a:cubicBezTo>
                    <a:pt x="417" y="978"/>
                    <a:pt x="441" y="966"/>
                    <a:pt x="441" y="942"/>
                  </a:cubicBezTo>
                  <a:cubicBezTo>
                    <a:pt x="453" y="919"/>
                    <a:pt x="441" y="883"/>
                    <a:pt x="441" y="859"/>
                  </a:cubicBezTo>
                  <a:cubicBezTo>
                    <a:pt x="441" y="811"/>
                    <a:pt x="441" y="764"/>
                    <a:pt x="417" y="728"/>
                  </a:cubicBezTo>
                  <a:cubicBezTo>
                    <a:pt x="405" y="692"/>
                    <a:pt x="393" y="573"/>
                    <a:pt x="381" y="514"/>
                  </a:cubicBezTo>
                  <a:cubicBezTo>
                    <a:pt x="381" y="454"/>
                    <a:pt x="322" y="323"/>
                    <a:pt x="286" y="276"/>
                  </a:cubicBezTo>
                  <a:cubicBezTo>
                    <a:pt x="274" y="204"/>
                    <a:pt x="167" y="145"/>
                    <a:pt x="143" y="85"/>
                  </a:cubicBezTo>
                  <a:lnTo>
                    <a:pt x="143" y="37"/>
                  </a:lnTo>
                  <a:cubicBezTo>
                    <a:pt x="143" y="29"/>
                    <a:pt x="124" y="1"/>
                    <a:pt x="1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51009;p70"/>
            <p:cNvSpPr/>
            <p:nvPr/>
          </p:nvSpPr>
          <p:spPr>
            <a:xfrm>
              <a:off x="5092600" y="2909375"/>
              <a:ext cx="8050" cy="25675"/>
            </a:xfrm>
            <a:custGeom>
              <a:avLst/>
              <a:gdLst/>
              <a:ahLst/>
              <a:cxnLst/>
              <a:rect l="l" t="t" r="r" b="b"/>
              <a:pathLst>
                <a:path w="322" h="1027" extrusionOk="0">
                  <a:moveTo>
                    <a:pt x="83" y="0"/>
                  </a:moveTo>
                  <a:cubicBezTo>
                    <a:pt x="79" y="0"/>
                    <a:pt x="75" y="1"/>
                    <a:pt x="71" y="2"/>
                  </a:cubicBezTo>
                  <a:cubicBezTo>
                    <a:pt x="60" y="14"/>
                    <a:pt x="48" y="50"/>
                    <a:pt x="24" y="62"/>
                  </a:cubicBezTo>
                  <a:cubicBezTo>
                    <a:pt x="12" y="74"/>
                    <a:pt x="0" y="97"/>
                    <a:pt x="0" y="109"/>
                  </a:cubicBezTo>
                  <a:cubicBezTo>
                    <a:pt x="12" y="133"/>
                    <a:pt x="12" y="169"/>
                    <a:pt x="24" y="181"/>
                  </a:cubicBezTo>
                  <a:cubicBezTo>
                    <a:pt x="24" y="205"/>
                    <a:pt x="60" y="240"/>
                    <a:pt x="71" y="264"/>
                  </a:cubicBezTo>
                  <a:cubicBezTo>
                    <a:pt x="83" y="300"/>
                    <a:pt x="107" y="347"/>
                    <a:pt x="107" y="371"/>
                  </a:cubicBezTo>
                  <a:cubicBezTo>
                    <a:pt x="107" y="395"/>
                    <a:pt x="131" y="431"/>
                    <a:pt x="131" y="478"/>
                  </a:cubicBezTo>
                  <a:cubicBezTo>
                    <a:pt x="143" y="538"/>
                    <a:pt x="143" y="597"/>
                    <a:pt x="143" y="609"/>
                  </a:cubicBezTo>
                  <a:cubicBezTo>
                    <a:pt x="143" y="645"/>
                    <a:pt x="167" y="705"/>
                    <a:pt x="167" y="728"/>
                  </a:cubicBezTo>
                  <a:lnTo>
                    <a:pt x="167" y="883"/>
                  </a:lnTo>
                  <a:cubicBezTo>
                    <a:pt x="167" y="895"/>
                    <a:pt x="167" y="943"/>
                    <a:pt x="143" y="955"/>
                  </a:cubicBezTo>
                  <a:cubicBezTo>
                    <a:pt x="131" y="967"/>
                    <a:pt x="131" y="978"/>
                    <a:pt x="167" y="1014"/>
                  </a:cubicBezTo>
                  <a:cubicBezTo>
                    <a:pt x="191" y="1026"/>
                    <a:pt x="202" y="1026"/>
                    <a:pt x="238" y="1026"/>
                  </a:cubicBezTo>
                  <a:cubicBezTo>
                    <a:pt x="262" y="1026"/>
                    <a:pt x="298" y="1014"/>
                    <a:pt x="298" y="1002"/>
                  </a:cubicBezTo>
                  <a:cubicBezTo>
                    <a:pt x="310" y="967"/>
                    <a:pt x="310" y="943"/>
                    <a:pt x="310" y="907"/>
                  </a:cubicBezTo>
                  <a:cubicBezTo>
                    <a:pt x="310" y="847"/>
                    <a:pt x="322" y="800"/>
                    <a:pt x="310" y="764"/>
                  </a:cubicBezTo>
                  <a:cubicBezTo>
                    <a:pt x="298" y="728"/>
                    <a:pt x="298" y="609"/>
                    <a:pt x="298" y="550"/>
                  </a:cubicBezTo>
                  <a:cubicBezTo>
                    <a:pt x="298" y="490"/>
                    <a:pt x="262" y="359"/>
                    <a:pt x="250" y="300"/>
                  </a:cubicBezTo>
                  <a:cubicBezTo>
                    <a:pt x="238" y="240"/>
                    <a:pt x="143" y="145"/>
                    <a:pt x="131" y="85"/>
                  </a:cubicBezTo>
                  <a:lnTo>
                    <a:pt x="131" y="50"/>
                  </a:lnTo>
                  <a:cubicBezTo>
                    <a:pt x="131" y="39"/>
                    <a:pt x="112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51010;p70"/>
            <p:cNvSpPr/>
            <p:nvPr/>
          </p:nvSpPr>
          <p:spPr>
            <a:xfrm>
              <a:off x="5087150" y="2918650"/>
              <a:ext cx="5475" cy="28000"/>
            </a:xfrm>
            <a:custGeom>
              <a:avLst/>
              <a:gdLst/>
              <a:ahLst/>
              <a:cxnLst/>
              <a:rect l="l" t="t" r="r" b="b"/>
              <a:pathLst>
                <a:path w="219" h="1120" extrusionOk="0">
                  <a:moveTo>
                    <a:pt x="4" y="24"/>
                  </a:moveTo>
                  <a:cubicBezTo>
                    <a:pt x="0" y="28"/>
                    <a:pt x="1" y="29"/>
                    <a:pt x="4" y="29"/>
                  </a:cubicBezTo>
                  <a:lnTo>
                    <a:pt x="4" y="29"/>
                  </a:lnTo>
                  <a:lnTo>
                    <a:pt x="4" y="24"/>
                  </a:lnTo>
                  <a:close/>
                  <a:moveTo>
                    <a:pt x="111" y="0"/>
                  </a:moveTo>
                  <a:cubicBezTo>
                    <a:pt x="87" y="0"/>
                    <a:pt x="51" y="24"/>
                    <a:pt x="39" y="24"/>
                  </a:cubicBezTo>
                  <a:cubicBezTo>
                    <a:pt x="32" y="24"/>
                    <a:pt x="13" y="29"/>
                    <a:pt x="5" y="29"/>
                  </a:cubicBezTo>
                  <a:cubicBezTo>
                    <a:pt x="5" y="29"/>
                    <a:pt x="4" y="29"/>
                    <a:pt x="4" y="29"/>
                  </a:cubicBezTo>
                  <a:lnTo>
                    <a:pt x="4" y="29"/>
                  </a:lnTo>
                  <a:lnTo>
                    <a:pt x="4" y="107"/>
                  </a:lnTo>
                  <a:cubicBezTo>
                    <a:pt x="28" y="143"/>
                    <a:pt x="39" y="179"/>
                    <a:pt x="39" y="226"/>
                  </a:cubicBezTo>
                  <a:cubicBezTo>
                    <a:pt x="51" y="274"/>
                    <a:pt x="51" y="322"/>
                    <a:pt x="51" y="357"/>
                  </a:cubicBezTo>
                  <a:cubicBezTo>
                    <a:pt x="51" y="381"/>
                    <a:pt x="63" y="453"/>
                    <a:pt x="63" y="500"/>
                  </a:cubicBezTo>
                  <a:cubicBezTo>
                    <a:pt x="87" y="572"/>
                    <a:pt x="63" y="631"/>
                    <a:pt x="63" y="643"/>
                  </a:cubicBezTo>
                  <a:cubicBezTo>
                    <a:pt x="63" y="679"/>
                    <a:pt x="87" y="750"/>
                    <a:pt x="87" y="774"/>
                  </a:cubicBezTo>
                  <a:cubicBezTo>
                    <a:pt x="63" y="857"/>
                    <a:pt x="63" y="881"/>
                    <a:pt x="51" y="941"/>
                  </a:cubicBezTo>
                  <a:cubicBezTo>
                    <a:pt x="39" y="953"/>
                    <a:pt x="39" y="1012"/>
                    <a:pt x="28" y="1036"/>
                  </a:cubicBezTo>
                  <a:cubicBezTo>
                    <a:pt x="4" y="1048"/>
                    <a:pt x="4" y="1072"/>
                    <a:pt x="39" y="1108"/>
                  </a:cubicBezTo>
                  <a:cubicBezTo>
                    <a:pt x="63" y="1119"/>
                    <a:pt x="87" y="1119"/>
                    <a:pt x="111" y="1119"/>
                  </a:cubicBezTo>
                  <a:cubicBezTo>
                    <a:pt x="147" y="1119"/>
                    <a:pt x="170" y="1108"/>
                    <a:pt x="170" y="1096"/>
                  </a:cubicBezTo>
                  <a:cubicBezTo>
                    <a:pt x="182" y="1060"/>
                    <a:pt x="182" y="1036"/>
                    <a:pt x="182" y="1000"/>
                  </a:cubicBezTo>
                  <a:cubicBezTo>
                    <a:pt x="182" y="953"/>
                    <a:pt x="218" y="917"/>
                    <a:pt x="206" y="857"/>
                  </a:cubicBezTo>
                  <a:cubicBezTo>
                    <a:pt x="182" y="822"/>
                    <a:pt x="206" y="679"/>
                    <a:pt x="206" y="619"/>
                  </a:cubicBezTo>
                  <a:cubicBezTo>
                    <a:pt x="218" y="560"/>
                    <a:pt x="182" y="405"/>
                    <a:pt x="182" y="346"/>
                  </a:cubicBezTo>
                  <a:cubicBezTo>
                    <a:pt x="170" y="274"/>
                    <a:pt x="111" y="167"/>
                    <a:pt x="123" y="95"/>
                  </a:cubicBezTo>
                  <a:cubicBezTo>
                    <a:pt x="123" y="95"/>
                    <a:pt x="147" y="84"/>
                    <a:pt x="147" y="60"/>
                  </a:cubicBezTo>
                  <a:cubicBezTo>
                    <a:pt x="147" y="48"/>
                    <a:pt x="159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51011;p70"/>
            <p:cNvSpPr/>
            <p:nvPr/>
          </p:nvSpPr>
          <p:spPr>
            <a:xfrm>
              <a:off x="5073550" y="2931750"/>
              <a:ext cx="11325" cy="29175"/>
            </a:xfrm>
            <a:custGeom>
              <a:avLst/>
              <a:gdLst/>
              <a:ahLst/>
              <a:cxnLst/>
              <a:rect l="l" t="t" r="r" b="b"/>
              <a:pathLst>
                <a:path w="453" h="1167" extrusionOk="0">
                  <a:moveTo>
                    <a:pt x="345" y="0"/>
                  </a:moveTo>
                  <a:cubicBezTo>
                    <a:pt x="333" y="0"/>
                    <a:pt x="298" y="12"/>
                    <a:pt x="298" y="36"/>
                  </a:cubicBezTo>
                  <a:cubicBezTo>
                    <a:pt x="286" y="60"/>
                    <a:pt x="262" y="95"/>
                    <a:pt x="262" y="119"/>
                  </a:cubicBezTo>
                  <a:lnTo>
                    <a:pt x="262" y="238"/>
                  </a:lnTo>
                  <a:cubicBezTo>
                    <a:pt x="262" y="298"/>
                    <a:pt x="262" y="345"/>
                    <a:pt x="250" y="393"/>
                  </a:cubicBezTo>
                  <a:cubicBezTo>
                    <a:pt x="250" y="405"/>
                    <a:pt x="250" y="464"/>
                    <a:pt x="238" y="524"/>
                  </a:cubicBezTo>
                  <a:cubicBezTo>
                    <a:pt x="226" y="595"/>
                    <a:pt x="191" y="655"/>
                    <a:pt x="191" y="667"/>
                  </a:cubicBezTo>
                  <a:cubicBezTo>
                    <a:pt x="179" y="703"/>
                    <a:pt x="179" y="774"/>
                    <a:pt x="167" y="810"/>
                  </a:cubicBezTo>
                  <a:cubicBezTo>
                    <a:pt x="143" y="869"/>
                    <a:pt x="131" y="893"/>
                    <a:pt x="107" y="953"/>
                  </a:cubicBezTo>
                  <a:cubicBezTo>
                    <a:pt x="83" y="988"/>
                    <a:pt x="71" y="1024"/>
                    <a:pt x="48" y="1048"/>
                  </a:cubicBezTo>
                  <a:cubicBezTo>
                    <a:pt x="12" y="1060"/>
                    <a:pt x="0" y="1072"/>
                    <a:pt x="36" y="1119"/>
                  </a:cubicBezTo>
                  <a:cubicBezTo>
                    <a:pt x="48" y="1143"/>
                    <a:pt x="48" y="1167"/>
                    <a:pt x="95" y="1167"/>
                  </a:cubicBezTo>
                  <a:cubicBezTo>
                    <a:pt x="107" y="1167"/>
                    <a:pt x="131" y="1167"/>
                    <a:pt x="155" y="1143"/>
                  </a:cubicBezTo>
                  <a:lnTo>
                    <a:pt x="191" y="1060"/>
                  </a:lnTo>
                  <a:cubicBezTo>
                    <a:pt x="226" y="1012"/>
                    <a:pt x="274" y="965"/>
                    <a:pt x="274" y="905"/>
                  </a:cubicBezTo>
                  <a:cubicBezTo>
                    <a:pt x="274" y="857"/>
                    <a:pt x="310" y="714"/>
                    <a:pt x="333" y="655"/>
                  </a:cubicBezTo>
                  <a:cubicBezTo>
                    <a:pt x="345" y="595"/>
                    <a:pt x="357" y="429"/>
                    <a:pt x="369" y="369"/>
                  </a:cubicBezTo>
                  <a:cubicBezTo>
                    <a:pt x="393" y="298"/>
                    <a:pt x="357" y="167"/>
                    <a:pt x="393" y="107"/>
                  </a:cubicBezTo>
                  <a:cubicBezTo>
                    <a:pt x="393" y="95"/>
                    <a:pt x="405" y="95"/>
                    <a:pt x="417" y="72"/>
                  </a:cubicBezTo>
                  <a:cubicBezTo>
                    <a:pt x="429" y="60"/>
                    <a:pt x="452" y="12"/>
                    <a:pt x="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51012;p70"/>
            <p:cNvSpPr/>
            <p:nvPr/>
          </p:nvSpPr>
          <p:spPr>
            <a:xfrm>
              <a:off x="5333700" y="3112275"/>
              <a:ext cx="28875" cy="13275"/>
            </a:xfrm>
            <a:custGeom>
              <a:avLst/>
              <a:gdLst/>
              <a:ahLst/>
              <a:cxnLst/>
              <a:rect l="l" t="t" r="r" b="b"/>
              <a:pathLst>
                <a:path w="1155" h="531" extrusionOk="0">
                  <a:moveTo>
                    <a:pt x="1055" y="0"/>
                  </a:moveTo>
                  <a:cubicBezTo>
                    <a:pt x="1042" y="0"/>
                    <a:pt x="1030" y="6"/>
                    <a:pt x="1024" y="18"/>
                  </a:cubicBezTo>
                  <a:lnTo>
                    <a:pt x="953" y="90"/>
                  </a:lnTo>
                  <a:cubicBezTo>
                    <a:pt x="905" y="137"/>
                    <a:pt x="857" y="149"/>
                    <a:pt x="834" y="197"/>
                  </a:cubicBezTo>
                  <a:cubicBezTo>
                    <a:pt x="810" y="209"/>
                    <a:pt x="786" y="220"/>
                    <a:pt x="738" y="256"/>
                  </a:cubicBezTo>
                  <a:cubicBezTo>
                    <a:pt x="691" y="268"/>
                    <a:pt x="655" y="292"/>
                    <a:pt x="619" y="292"/>
                  </a:cubicBezTo>
                  <a:cubicBezTo>
                    <a:pt x="560" y="328"/>
                    <a:pt x="417" y="375"/>
                    <a:pt x="357" y="375"/>
                  </a:cubicBezTo>
                  <a:cubicBezTo>
                    <a:pt x="311" y="384"/>
                    <a:pt x="222" y="422"/>
                    <a:pt x="151" y="422"/>
                  </a:cubicBezTo>
                  <a:cubicBezTo>
                    <a:pt x="131" y="422"/>
                    <a:pt x="111" y="419"/>
                    <a:pt x="95" y="411"/>
                  </a:cubicBezTo>
                  <a:cubicBezTo>
                    <a:pt x="95" y="411"/>
                    <a:pt x="83" y="399"/>
                    <a:pt x="83" y="387"/>
                  </a:cubicBezTo>
                  <a:lnTo>
                    <a:pt x="83" y="375"/>
                  </a:lnTo>
                  <a:lnTo>
                    <a:pt x="72" y="387"/>
                  </a:lnTo>
                  <a:cubicBezTo>
                    <a:pt x="60" y="399"/>
                    <a:pt x="24" y="411"/>
                    <a:pt x="12" y="423"/>
                  </a:cubicBezTo>
                  <a:cubicBezTo>
                    <a:pt x="0" y="459"/>
                    <a:pt x="0" y="471"/>
                    <a:pt x="12" y="471"/>
                  </a:cubicBezTo>
                  <a:cubicBezTo>
                    <a:pt x="24" y="494"/>
                    <a:pt x="60" y="506"/>
                    <a:pt x="72" y="518"/>
                  </a:cubicBezTo>
                  <a:cubicBezTo>
                    <a:pt x="83" y="530"/>
                    <a:pt x="119" y="530"/>
                    <a:pt x="131" y="530"/>
                  </a:cubicBezTo>
                  <a:cubicBezTo>
                    <a:pt x="179" y="530"/>
                    <a:pt x="214" y="518"/>
                    <a:pt x="262" y="518"/>
                  </a:cubicBezTo>
                  <a:cubicBezTo>
                    <a:pt x="310" y="518"/>
                    <a:pt x="369" y="506"/>
                    <a:pt x="417" y="506"/>
                  </a:cubicBezTo>
                  <a:cubicBezTo>
                    <a:pt x="429" y="494"/>
                    <a:pt x="500" y="471"/>
                    <a:pt x="560" y="459"/>
                  </a:cubicBezTo>
                  <a:cubicBezTo>
                    <a:pt x="631" y="447"/>
                    <a:pt x="714" y="435"/>
                    <a:pt x="726" y="411"/>
                  </a:cubicBezTo>
                  <a:cubicBezTo>
                    <a:pt x="774" y="399"/>
                    <a:pt x="834" y="340"/>
                    <a:pt x="857" y="328"/>
                  </a:cubicBezTo>
                  <a:cubicBezTo>
                    <a:pt x="917" y="292"/>
                    <a:pt x="953" y="268"/>
                    <a:pt x="1012" y="220"/>
                  </a:cubicBezTo>
                  <a:cubicBezTo>
                    <a:pt x="1036" y="209"/>
                    <a:pt x="1072" y="161"/>
                    <a:pt x="1095" y="149"/>
                  </a:cubicBezTo>
                  <a:cubicBezTo>
                    <a:pt x="1143" y="149"/>
                    <a:pt x="1155" y="113"/>
                    <a:pt x="1143" y="78"/>
                  </a:cubicBezTo>
                  <a:cubicBezTo>
                    <a:pt x="1143" y="42"/>
                    <a:pt x="1131" y="30"/>
                    <a:pt x="1095" y="18"/>
                  </a:cubicBezTo>
                  <a:cubicBezTo>
                    <a:pt x="1084" y="6"/>
                    <a:pt x="1069" y="0"/>
                    <a:pt x="10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51013;p70"/>
            <p:cNvSpPr/>
            <p:nvPr/>
          </p:nvSpPr>
          <p:spPr>
            <a:xfrm>
              <a:off x="5338150" y="3105875"/>
              <a:ext cx="22050" cy="9250"/>
            </a:xfrm>
            <a:custGeom>
              <a:avLst/>
              <a:gdLst/>
              <a:ahLst/>
              <a:cxnLst/>
              <a:rect l="l" t="t" r="r" b="b"/>
              <a:pathLst>
                <a:path w="882" h="370" extrusionOk="0">
                  <a:moveTo>
                    <a:pt x="775" y="0"/>
                  </a:moveTo>
                  <a:cubicBezTo>
                    <a:pt x="751" y="0"/>
                    <a:pt x="727" y="12"/>
                    <a:pt x="715" y="36"/>
                  </a:cubicBezTo>
                  <a:cubicBezTo>
                    <a:pt x="679" y="48"/>
                    <a:pt x="632" y="48"/>
                    <a:pt x="608" y="72"/>
                  </a:cubicBezTo>
                  <a:cubicBezTo>
                    <a:pt x="596" y="95"/>
                    <a:pt x="489" y="131"/>
                    <a:pt x="441" y="155"/>
                  </a:cubicBezTo>
                  <a:cubicBezTo>
                    <a:pt x="406" y="167"/>
                    <a:pt x="298" y="215"/>
                    <a:pt x="251" y="215"/>
                  </a:cubicBezTo>
                  <a:cubicBezTo>
                    <a:pt x="217" y="215"/>
                    <a:pt x="164" y="245"/>
                    <a:pt x="120" y="245"/>
                  </a:cubicBezTo>
                  <a:cubicBezTo>
                    <a:pt x="102" y="245"/>
                    <a:pt x="86" y="240"/>
                    <a:pt x="72" y="226"/>
                  </a:cubicBezTo>
                  <a:cubicBezTo>
                    <a:pt x="72" y="226"/>
                    <a:pt x="60" y="215"/>
                    <a:pt x="60" y="191"/>
                  </a:cubicBezTo>
                  <a:cubicBezTo>
                    <a:pt x="60" y="184"/>
                    <a:pt x="48" y="177"/>
                    <a:pt x="36" y="177"/>
                  </a:cubicBezTo>
                  <a:cubicBezTo>
                    <a:pt x="27" y="177"/>
                    <a:pt x="18" y="181"/>
                    <a:pt x="13" y="191"/>
                  </a:cubicBezTo>
                  <a:cubicBezTo>
                    <a:pt x="1" y="215"/>
                    <a:pt x="1" y="250"/>
                    <a:pt x="1" y="274"/>
                  </a:cubicBezTo>
                  <a:cubicBezTo>
                    <a:pt x="1" y="298"/>
                    <a:pt x="1" y="310"/>
                    <a:pt x="13" y="346"/>
                  </a:cubicBezTo>
                  <a:cubicBezTo>
                    <a:pt x="48" y="357"/>
                    <a:pt x="60" y="369"/>
                    <a:pt x="84" y="369"/>
                  </a:cubicBezTo>
                  <a:lnTo>
                    <a:pt x="191" y="369"/>
                  </a:lnTo>
                  <a:cubicBezTo>
                    <a:pt x="239" y="357"/>
                    <a:pt x="286" y="357"/>
                    <a:pt x="310" y="357"/>
                  </a:cubicBezTo>
                  <a:cubicBezTo>
                    <a:pt x="322" y="357"/>
                    <a:pt x="370" y="346"/>
                    <a:pt x="417" y="334"/>
                  </a:cubicBezTo>
                  <a:cubicBezTo>
                    <a:pt x="477" y="298"/>
                    <a:pt x="525" y="286"/>
                    <a:pt x="536" y="286"/>
                  </a:cubicBezTo>
                  <a:cubicBezTo>
                    <a:pt x="548" y="274"/>
                    <a:pt x="596" y="238"/>
                    <a:pt x="620" y="226"/>
                  </a:cubicBezTo>
                  <a:cubicBezTo>
                    <a:pt x="667" y="215"/>
                    <a:pt x="703" y="191"/>
                    <a:pt x="739" y="179"/>
                  </a:cubicBezTo>
                  <a:cubicBezTo>
                    <a:pt x="763" y="179"/>
                    <a:pt x="787" y="155"/>
                    <a:pt x="822" y="155"/>
                  </a:cubicBezTo>
                  <a:cubicBezTo>
                    <a:pt x="846" y="155"/>
                    <a:pt x="882" y="131"/>
                    <a:pt x="858" y="95"/>
                  </a:cubicBezTo>
                  <a:cubicBezTo>
                    <a:pt x="858" y="60"/>
                    <a:pt x="858" y="60"/>
                    <a:pt x="834" y="36"/>
                  </a:cubicBezTo>
                  <a:cubicBezTo>
                    <a:pt x="798" y="0"/>
                    <a:pt x="787" y="0"/>
                    <a:pt x="7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51014;p70"/>
            <p:cNvSpPr/>
            <p:nvPr/>
          </p:nvSpPr>
          <p:spPr>
            <a:xfrm>
              <a:off x="5343225" y="3096950"/>
              <a:ext cx="17575" cy="6100"/>
            </a:xfrm>
            <a:custGeom>
              <a:avLst/>
              <a:gdLst/>
              <a:ahLst/>
              <a:cxnLst/>
              <a:rect l="l" t="t" r="r" b="b"/>
              <a:pathLst>
                <a:path w="703" h="244" extrusionOk="0">
                  <a:moveTo>
                    <a:pt x="643" y="0"/>
                  </a:moveTo>
                  <a:cubicBezTo>
                    <a:pt x="607" y="0"/>
                    <a:pt x="595" y="0"/>
                    <a:pt x="595" y="12"/>
                  </a:cubicBezTo>
                  <a:lnTo>
                    <a:pt x="595" y="60"/>
                  </a:lnTo>
                  <a:lnTo>
                    <a:pt x="584" y="60"/>
                  </a:lnTo>
                  <a:lnTo>
                    <a:pt x="572" y="48"/>
                  </a:lnTo>
                  <a:cubicBezTo>
                    <a:pt x="560" y="48"/>
                    <a:pt x="560" y="24"/>
                    <a:pt x="560" y="24"/>
                  </a:cubicBezTo>
                  <a:lnTo>
                    <a:pt x="536" y="48"/>
                  </a:lnTo>
                  <a:cubicBezTo>
                    <a:pt x="512" y="60"/>
                    <a:pt x="476" y="48"/>
                    <a:pt x="464" y="71"/>
                  </a:cubicBezTo>
                  <a:cubicBezTo>
                    <a:pt x="453" y="95"/>
                    <a:pt x="381" y="107"/>
                    <a:pt x="345" y="107"/>
                  </a:cubicBezTo>
                  <a:cubicBezTo>
                    <a:pt x="322" y="107"/>
                    <a:pt x="238" y="119"/>
                    <a:pt x="214" y="119"/>
                  </a:cubicBezTo>
                  <a:cubicBezTo>
                    <a:pt x="209" y="117"/>
                    <a:pt x="202" y="117"/>
                    <a:pt x="196" y="117"/>
                  </a:cubicBezTo>
                  <a:cubicBezTo>
                    <a:pt x="174" y="117"/>
                    <a:pt x="146" y="124"/>
                    <a:pt x="123" y="124"/>
                  </a:cubicBezTo>
                  <a:cubicBezTo>
                    <a:pt x="106" y="124"/>
                    <a:pt x="92" y="120"/>
                    <a:pt x="83" y="107"/>
                  </a:cubicBezTo>
                  <a:lnTo>
                    <a:pt x="83" y="71"/>
                  </a:lnTo>
                  <a:cubicBezTo>
                    <a:pt x="83" y="65"/>
                    <a:pt x="76" y="58"/>
                    <a:pt x="67" y="58"/>
                  </a:cubicBezTo>
                  <a:cubicBezTo>
                    <a:pt x="60" y="58"/>
                    <a:pt x="53" y="61"/>
                    <a:pt x="48" y="71"/>
                  </a:cubicBezTo>
                  <a:cubicBezTo>
                    <a:pt x="36" y="95"/>
                    <a:pt x="24" y="131"/>
                    <a:pt x="24" y="143"/>
                  </a:cubicBezTo>
                  <a:cubicBezTo>
                    <a:pt x="24" y="162"/>
                    <a:pt x="17" y="174"/>
                    <a:pt x="11" y="178"/>
                  </a:cubicBezTo>
                  <a:lnTo>
                    <a:pt x="11" y="178"/>
                  </a:lnTo>
                  <a:lnTo>
                    <a:pt x="0" y="167"/>
                  </a:lnTo>
                  <a:lnTo>
                    <a:pt x="0" y="167"/>
                  </a:lnTo>
                  <a:cubicBezTo>
                    <a:pt x="0" y="175"/>
                    <a:pt x="3" y="179"/>
                    <a:pt x="7" y="179"/>
                  </a:cubicBezTo>
                  <a:cubicBezTo>
                    <a:pt x="8" y="179"/>
                    <a:pt x="10" y="179"/>
                    <a:pt x="11" y="178"/>
                  </a:cubicBezTo>
                  <a:lnTo>
                    <a:pt x="11" y="178"/>
                  </a:lnTo>
                  <a:lnTo>
                    <a:pt x="48" y="214"/>
                  </a:lnTo>
                  <a:cubicBezTo>
                    <a:pt x="60" y="226"/>
                    <a:pt x="95" y="226"/>
                    <a:pt x="119" y="226"/>
                  </a:cubicBezTo>
                  <a:cubicBezTo>
                    <a:pt x="155" y="226"/>
                    <a:pt x="179" y="238"/>
                    <a:pt x="214" y="238"/>
                  </a:cubicBezTo>
                  <a:cubicBezTo>
                    <a:pt x="218" y="242"/>
                    <a:pt x="226" y="243"/>
                    <a:pt x="236" y="243"/>
                  </a:cubicBezTo>
                  <a:cubicBezTo>
                    <a:pt x="255" y="243"/>
                    <a:pt x="282" y="238"/>
                    <a:pt x="298" y="238"/>
                  </a:cubicBezTo>
                  <a:lnTo>
                    <a:pt x="393" y="238"/>
                  </a:lnTo>
                  <a:cubicBezTo>
                    <a:pt x="405" y="238"/>
                    <a:pt x="453" y="214"/>
                    <a:pt x="464" y="214"/>
                  </a:cubicBezTo>
                  <a:cubicBezTo>
                    <a:pt x="512" y="191"/>
                    <a:pt x="524" y="191"/>
                    <a:pt x="572" y="179"/>
                  </a:cubicBezTo>
                  <a:cubicBezTo>
                    <a:pt x="584" y="179"/>
                    <a:pt x="584" y="167"/>
                    <a:pt x="595" y="167"/>
                  </a:cubicBezTo>
                  <a:cubicBezTo>
                    <a:pt x="607" y="143"/>
                    <a:pt x="631" y="143"/>
                    <a:pt x="643" y="143"/>
                  </a:cubicBezTo>
                  <a:cubicBezTo>
                    <a:pt x="655" y="131"/>
                    <a:pt x="691" y="119"/>
                    <a:pt x="703" y="71"/>
                  </a:cubicBezTo>
                  <a:cubicBezTo>
                    <a:pt x="703" y="48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51015;p70"/>
            <p:cNvSpPr/>
            <p:nvPr/>
          </p:nvSpPr>
          <p:spPr>
            <a:xfrm>
              <a:off x="5344700" y="3088350"/>
              <a:ext cx="14625" cy="5925"/>
            </a:xfrm>
            <a:custGeom>
              <a:avLst/>
              <a:gdLst/>
              <a:ahLst/>
              <a:cxnLst/>
              <a:rect l="l" t="t" r="r" b="b"/>
              <a:pathLst>
                <a:path w="585" h="237" extrusionOk="0">
                  <a:moveTo>
                    <a:pt x="90" y="0"/>
                  </a:moveTo>
                  <a:cubicBezTo>
                    <a:pt x="85" y="0"/>
                    <a:pt x="76" y="6"/>
                    <a:pt x="60" y="23"/>
                  </a:cubicBezTo>
                  <a:cubicBezTo>
                    <a:pt x="48" y="34"/>
                    <a:pt x="36" y="58"/>
                    <a:pt x="24" y="82"/>
                  </a:cubicBezTo>
                  <a:cubicBezTo>
                    <a:pt x="1" y="94"/>
                    <a:pt x="1" y="106"/>
                    <a:pt x="1" y="118"/>
                  </a:cubicBezTo>
                  <a:cubicBezTo>
                    <a:pt x="24" y="142"/>
                    <a:pt x="24" y="154"/>
                    <a:pt x="36" y="165"/>
                  </a:cubicBezTo>
                  <a:cubicBezTo>
                    <a:pt x="48" y="177"/>
                    <a:pt x="84" y="201"/>
                    <a:pt x="96" y="201"/>
                  </a:cubicBezTo>
                  <a:cubicBezTo>
                    <a:pt x="120" y="213"/>
                    <a:pt x="155" y="213"/>
                    <a:pt x="167" y="225"/>
                  </a:cubicBezTo>
                  <a:lnTo>
                    <a:pt x="239" y="225"/>
                  </a:lnTo>
                  <a:cubicBezTo>
                    <a:pt x="274" y="237"/>
                    <a:pt x="298" y="237"/>
                    <a:pt x="322" y="237"/>
                  </a:cubicBezTo>
                  <a:cubicBezTo>
                    <a:pt x="334" y="237"/>
                    <a:pt x="382" y="213"/>
                    <a:pt x="394" y="213"/>
                  </a:cubicBezTo>
                  <a:cubicBezTo>
                    <a:pt x="417" y="201"/>
                    <a:pt x="453" y="201"/>
                    <a:pt x="477" y="177"/>
                  </a:cubicBezTo>
                  <a:cubicBezTo>
                    <a:pt x="501" y="177"/>
                    <a:pt x="525" y="154"/>
                    <a:pt x="536" y="154"/>
                  </a:cubicBezTo>
                  <a:cubicBezTo>
                    <a:pt x="572" y="154"/>
                    <a:pt x="584" y="118"/>
                    <a:pt x="548" y="94"/>
                  </a:cubicBezTo>
                  <a:cubicBezTo>
                    <a:pt x="536" y="82"/>
                    <a:pt x="525" y="82"/>
                    <a:pt x="489" y="58"/>
                  </a:cubicBezTo>
                  <a:cubicBezTo>
                    <a:pt x="477" y="46"/>
                    <a:pt x="453" y="46"/>
                    <a:pt x="453" y="46"/>
                  </a:cubicBezTo>
                  <a:lnTo>
                    <a:pt x="441" y="58"/>
                  </a:lnTo>
                  <a:cubicBezTo>
                    <a:pt x="417" y="58"/>
                    <a:pt x="405" y="58"/>
                    <a:pt x="394" y="82"/>
                  </a:cubicBezTo>
                  <a:cubicBezTo>
                    <a:pt x="382" y="94"/>
                    <a:pt x="334" y="94"/>
                    <a:pt x="298" y="94"/>
                  </a:cubicBezTo>
                  <a:cubicBezTo>
                    <a:pt x="292" y="88"/>
                    <a:pt x="272" y="88"/>
                    <a:pt x="251" y="88"/>
                  </a:cubicBezTo>
                  <a:cubicBezTo>
                    <a:pt x="230" y="88"/>
                    <a:pt x="209" y="88"/>
                    <a:pt x="203" y="82"/>
                  </a:cubicBezTo>
                  <a:cubicBezTo>
                    <a:pt x="191" y="74"/>
                    <a:pt x="177" y="73"/>
                    <a:pt x="162" y="73"/>
                  </a:cubicBezTo>
                  <a:cubicBezTo>
                    <a:pt x="155" y="73"/>
                    <a:pt x="147" y="73"/>
                    <a:pt x="141" y="73"/>
                  </a:cubicBezTo>
                  <a:cubicBezTo>
                    <a:pt x="120" y="73"/>
                    <a:pt x="102" y="70"/>
                    <a:pt x="96" y="46"/>
                  </a:cubicBezTo>
                  <a:lnTo>
                    <a:pt x="96" y="23"/>
                  </a:lnTo>
                  <a:cubicBezTo>
                    <a:pt x="96" y="10"/>
                    <a:pt x="9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51016;p70"/>
            <p:cNvSpPr/>
            <p:nvPr/>
          </p:nvSpPr>
          <p:spPr>
            <a:xfrm>
              <a:off x="5346200" y="3076425"/>
              <a:ext cx="12225" cy="5350"/>
            </a:xfrm>
            <a:custGeom>
              <a:avLst/>
              <a:gdLst/>
              <a:ahLst/>
              <a:cxnLst/>
              <a:rect l="l" t="t" r="r" b="b"/>
              <a:pathLst>
                <a:path w="489" h="214" extrusionOk="0">
                  <a:moveTo>
                    <a:pt x="68" y="1"/>
                  </a:moveTo>
                  <a:cubicBezTo>
                    <a:pt x="61" y="1"/>
                    <a:pt x="53" y="7"/>
                    <a:pt x="48" y="23"/>
                  </a:cubicBezTo>
                  <a:cubicBezTo>
                    <a:pt x="48" y="35"/>
                    <a:pt x="24" y="59"/>
                    <a:pt x="24" y="71"/>
                  </a:cubicBezTo>
                  <a:cubicBezTo>
                    <a:pt x="24" y="107"/>
                    <a:pt x="0" y="119"/>
                    <a:pt x="12" y="142"/>
                  </a:cubicBezTo>
                  <a:cubicBezTo>
                    <a:pt x="36" y="154"/>
                    <a:pt x="36" y="178"/>
                    <a:pt x="48" y="178"/>
                  </a:cubicBezTo>
                  <a:cubicBezTo>
                    <a:pt x="48" y="202"/>
                    <a:pt x="84" y="202"/>
                    <a:pt x="95" y="202"/>
                  </a:cubicBezTo>
                  <a:cubicBezTo>
                    <a:pt x="107" y="202"/>
                    <a:pt x="143" y="214"/>
                    <a:pt x="155" y="214"/>
                  </a:cubicBezTo>
                  <a:lnTo>
                    <a:pt x="286" y="214"/>
                  </a:lnTo>
                  <a:cubicBezTo>
                    <a:pt x="298" y="214"/>
                    <a:pt x="334" y="178"/>
                    <a:pt x="345" y="178"/>
                  </a:cubicBezTo>
                  <a:cubicBezTo>
                    <a:pt x="381" y="178"/>
                    <a:pt x="393" y="166"/>
                    <a:pt x="417" y="166"/>
                  </a:cubicBezTo>
                  <a:cubicBezTo>
                    <a:pt x="441" y="166"/>
                    <a:pt x="453" y="154"/>
                    <a:pt x="465" y="154"/>
                  </a:cubicBezTo>
                  <a:cubicBezTo>
                    <a:pt x="476" y="154"/>
                    <a:pt x="488" y="154"/>
                    <a:pt x="476" y="107"/>
                  </a:cubicBezTo>
                  <a:cubicBezTo>
                    <a:pt x="465" y="83"/>
                    <a:pt x="465" y="83"/>
                    <a:pt x="441" y="47"/>
                  </a:cubicBezTo>
                  <a:cubicBezTo>
                    <a:pt x="405" y="35"/>
                    <a:pt x="393" y="23"/>
                    <a:pt x="393" y="23"/>
                  </a:cubicBezTo>
                  <a:cubicBezTo>
                    <a:pt x="381" y="23"/>
                    <a:pt x="381" y="35"/>
                    <a:pt x="357" y="35"/>
                  </a:cubicBezTo>
                  <a:cubicBezTo>
                    <a:pt x="345" y="35"/>
                    <a:pt x="334" y="35"/>
                    <a:pt x="322" y="47"/>
                  </a:cubicBezTo>
                  <a:cubicBezTo>
                    <a:pt x="298" y="59"/>
                    <a:pt x="262" y="59"/>
                    <a:pt x="238" y="59"/>
                  </a:cubicBezTo>
                  <a:lnTo>
                    <a:pt x="155" y="59"/>
                  </a:lnTo>
                  <a:cubicBezTo>
                    <a:pt x="154" y="58"/>
                    <a:pt x="152" y="57"/>
                    <a:pt x="149" y="57"/>
                  </a:cubicBezTo>
                  <a:cubicBezTo>
                    <a:pt x="139" y="57"/>
                    <a:pt x="121" y="69"/>
                    <a:pt x="106" y="69"/>
                  </a:cubicBezTo>
                  <a:cubicBezTo>
                    <a:pt x="96" y="69"/>
                    <a:pt x="88" y="64"/>
                    <a:pt x="84" y="47"/>
                  </a:cubicBezTo>
                  <a:lnTo>
                    <a:pt x="84" y="23"/>
                  </a:lnTo>
                  <a:cubicBezTo>
                    <a:pt x="84" y="10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51017;p70"/>
            <p:cNvSpPr/>
            <p:nvPr/>
          </p:nvSpPr>
          <p:spPr>
            <a:xfrm>
              <a:off x="5346200" y="3062700"/>
              <a:ext cx="16100" cy="5700"/>
            </a:xfrm>
            <a:custGeom>
              <a:avLst/>
              <a:gdLst/>
              <a:ahLst/>
              <a:cxnLst/>
              <a:rect l="l" t="t" r="r" b="b"/>
              <a:pathLst>
                <a:path w="644" h="228" extrusionOk="0">
                  <a:moveTo>
                    <a:pt x="512" y="1"/>
                  </a:moveTo>
                  <a:cubicBezTo>
                    <a:pt x="512" y="13"/>
                    <a:pt x="512" y="13"/>
                    <a:pt x="500" y="13"/>
                  </a:cubicBezTo>
                  <a:cubicBezTo>
                    <a:pt x="465" y="13"/>
                    <a:pt x="441" y="13"/>
                    <a:pt x="417" y="25"/>
                  </a:cubicBezTo>
                  <a:cubicBezTo>
                    <a:pt x="405" y="48"/>
                    <a:pt x="334" y="60"/>
                    <a:pt x="298" y="60"/>
                  </a:cubicBezTo>
                  <a:cubicBezTo>
                    <a:pt x="274" y="60"/>
                    <a:pt x="203" y="72"/>
                    <a:pt x="167" y="72"/>
                  </a:cubicBezTo>
                  <a:cubicBezTo>
                    <a:pt x="148" y="72"/>
                    <a:pt x="106" y="103"/>
                    <a:pt x="72" y="103"/>
                  </a:cubicBezTo>
                  <a:cubicBezTo>
                    <a:pt x="63" y="103"/>
                    <a:pt x="55" y="101"/>
                    <a:pt x="48" y="96"/>
                  </a:cubicBezTo>
                  <a:cubicBezTo>
                    <a:pt x="48" y="72"/>
                    <a:pt x="36" y="72"/>
                    <a:pt x="36" y="60"/>
                  </a:cubicBezTo>
                  <a:cubicBezTo>
                    <a:pt x="36" y="60"/>
                    <a:pt x="33" y="57"/>
                    <a:pt x="27" y="57"/>
                  </a:cubicBezTo>
                  <a:cubicBezTo>
                    <a:pt x="21" y="57"/>
                    <a:pt x="12" y="60"/>
                    <a:pt x="0" y="72"/>
                  </a:cubicBezTo>
                  <a:lnTo>
                    <a:pt x="0" y="156"/>
                  </a:lnTo>
                  <a:lnTo>
                    <a:pt x="0" y="191"/>
                  </a:lnTo>
                  <a:cubicBezTo>
                    <a:pt x="12" y="203"/>
                    <a:pt x="36" y="227"/>
                    <a:pt x="48" y="227"/>
                  </a:cubicBezTo>
                  <a:lnTo>
                    <a:pt x="179" y="227"/>
                  </a:lnTo>
                  <a:cubicBezTo>
                    <a:pt x="191" y="227"/>
                    <a:pt x="226" y="203"/>
                    <a:pt x="250" y="203"/>
                  </a:cubicBezTo>
                  <a:lnTo>
                    <a:pt x="345" y="203"/>
                  </a:lnTo>
                  <a:cubicBezTo>
                    <a:pt x="357" y="203"/>
                    <a:pt x="405" y="179"/>
                    <a:pt x="417" y="179"/>
                  </a:cubicBezTo>
                  <a:cubicBezTo>
                    <a:pt x="453" y="179"/>
                    <a:pt x="476" y="168"/>
                    <a:pt x="512" y="168"/>
                  </a:cubicBezTo>
                  <a:cubicBezTo>
                    <a:pt x="520" y="168"/>
                    <a:pt x="533" y="157"/>
                    <a:pt x="548" y="157"/>
                  </a:cubicBezTo>
                  <a:cubicBezTo>
                    <a:pt x="556" y="157"/>
                    <a:pt x="564" y="160"/>
                    <a:pt x="572" y="168"/>
                  </a:cubicBezTo>
                  <a:lnTo>
                    <a:pt x="584" y="168"/>
                  </a:lnTo>
                  <a:cubicBezTo>
                    <a:pt x="595" y="144"/>
                    <a:pt x="607" y="144"/>
                    <a:pt x="631" y="132"/>
                  </a:cubicBezTo>
                  <a:cubicBezTo>
                    <a:pt x="643" y="120"/>
                    <a:pt x="643" y="108"/>
                    <a:pt x="643" y="84"/>
                  </a:cubicBezTo>
                  <a:cubicBezTo>
                    <a:pt x="643" y="72"/>
                    <a:pt x="643" y="60"/>
                    <a:pt x="631" y="25"/>
                  </a:cubicBezTo>
                  <a:cubicBezTo>
                    <a:pt x="607" y="1"/>
                    <a:pt x="595" y="1"/>
                    <a:pt x="584" y="1"/>
                  </a:cubicBezTo>
                  <a:cubicBezTo>
                    <a:pt x="572" y="1"/>
                    <a:pt x="572" y="13"/>
                    <a:pt x="572" y="13"/>
                  </a:cubicBezTo>
                  <a:lnTo>
                    <a:pt x="572" y="25"/>
                  </a:lnTo>
                  <a:lnTo>
                    <a:pt x="572" y="48"/>
                  </a:lnTo>
                  <a:lnTo>
                    <a:pt x="536" y="48"/>
                  </a:lnTo>
                  <a:lnTo>
                    <a:pt x="52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51018;p70"/>
            <p:cNvSpPr/>
            <p:nvPr/>
          </p:nvSpPr>
          <p:spPr>
            <a:xfrm>
              <a:off x="5348875" y="3049900"/>
              <a:ext cx="16100" cy="4200"/>
            </a:xfrm>
            <a:custGeom>
              <a:avLst/>
              <a:gdLst/>
              <a:ahLst/>
              <a:cxnLst/>
              <a:rect l="l" t="t" r="r" b="b"/>
              <a:pathLst>
                <a:path w="644" h="168" extrusionOk="0">
                  <a:moveTo>
                    <a:pt x="596" y="1"/>
                  </a:moveTo>
                  <a:cubicBezTo>
                    <a:pt x="584" y="1"/>
                    <a:pt x="560" y="25"/>
                    <a:pt x="548" y="25"/>
                  </a:cubicBezTo>
                  <a:cubicBezTo>
                    <a:pt x="542" y="31"/>
                    <a:pt x="530" y="31"/>
                    <a:pt x="517" y="31"/>
                  </a:cubicBezTo>
                  <a:cubicBezTo>
                    <a:pt x="503" y="31"/>
                    <a:pt x="488" y="31"/>
                    <a:pt x="477" y="37"/>
                  </a:cubicBezTo>
                  <a:cubicBezTo>
                    <a:pt x="465" y="49"/>
                    <a:pt x="381" y="49"/>
                    <a:pt x="358" y="49"/>
                  </a:cubicBezTo>
                  <a:lnTo>
                    <a:pt x="203" y="49"/>
                  </a:lnTo>
                  <a:cubicBezTo>
                    <a:pt x="187" y="49"/>
                    <a:pt x="150" y="70"/>
                    <a:pt x="116" y="70"/>
                  </a:cubicBezTo>
                  <a:cubicBezTo>
                    <a:pt x="100" y="70"/>
                    <a:pt x="84" y="64"/>
                    <a:pt x="72" y="49"/>
                  </a:cubicBezTo>
                  <a:cubicBezTo>
                    <a:pt x="60" y="49"/>
                    <a:pt x="60" y="37"/>
                    <a:pt x="60" y="25"/>
                  </a:cubicBezTo>
                  <a:cubicBezTo>
                    <a:pt x="53" y="12"/>
                    <a:pt x="43" y="2"/>
                    <a:pt x="33" y="2"/>
                  </a:cubicBezTo>
                  <a:cubicBezTo>
                    <a:pt x="25" y="2"/>
                    <a:pt x="18" y="9"/>
                    <a:pt x="12" y="25"/>
                  </a:cubicBezTo>
                  <a:cubicBezTo>
                    <a:pt x="12" y="37"/>
                    <a:pt x="0" y="84"/>
                    <a:pt x="0" y="96"/>
                  </a:cubicBezTo>
                  <a:lnTo>
                    <a:pt x="0" y="108"/>
                  </a:lnTo>
                  <a:cubicBezTo>
                    <a:pt x="12" y="120"/>
                    <a:pt x="36" y="144"/>
                    <a:pt x="48" y="144"/>
                  </a:cubicBezTo>
                  <a:cubicBezTo>
                    <a:pt x="60" y="156"/>
                    <a:pt x="84" y="156"/>
                    <a:pt x="119" y="156"/>
                  </a:cubicBezTo>
                  <a:cubicBezTo>
                    <a:pt x="167" y="156"/>
                    <a:pt x="179" y="168"/>
                    <a:pt x="203" y="168"/>
                  </a:cubicBezTo>
                  <a:lnTo>
                    <a:pt x="369" y="168"/>
                  </a:lnTo>
                  <a:cubicBezTo>
                    <a:pt x="381" y="168"/>
                    <a:pt x="429" y="156"/>
                    <a:pt x="441" y="156"/>
                  </a:cubicBezTo>
                  <a:lnTo>
                    <a:pt x="536" y="156"/>
                  </a:lnTo>
                  <a:cubicBezTo>
                    <a:pt x="544" y="156"/>
                    <a:pt x="563" y="150"/>
                    <a:pt x="578" y="150"/>
                  </a:cubicBezTo>
                  <a:cubicBezTo>
                    <a:pt x="585" y="150"/>
                    <a:pt x="592" y="152"/>
                    <a:pt x="596" y="156"/>
                  </a:cubicBezTo>
                  <a:cubicBezTo>
                    <a:pt x="604" y="160"/>
                    <a:pt x="612" y="162"/>
                    <a:pt x="619" y="162"/>
                  </a:cubicBezTo>
                  <a:cubicBezTo>
                    <a:pt x="633" y="162"/>
                    <a:pt x="643" y="152"/>
                    <a:pt x="643" y="120"/>
                  </a:cubicBezTo>
                  <a:cubicBezTo>
                    <a:pt x="643" y="96"/>
                    <a:pt x="643" y="84"/>
                    <a:pt x="619" y="49"/>
                  </a:cubicBezTo>
                  <a:cubicBezTo>
                    <a:pt x="619" y="25"/>
                    <a:pt x="608" y="1"/>
                    <a:pt x="5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51019;p70"/>
            <p:cNvSpPr/>
            <p:nvPr/>
          </p:nvSpPr>
          <p:spPr>
            <a:xfrm>
              <a:off x="5355125" y="3038125"/>
              <a:ext cx="14300" cy="4975"/>
            </a:xfrm>
            <a:custGeom>
              <a:avLst/>
              <a:gdLst/>
              <a:ahLst/>
              <a:cxnLst/>
              <a:rect l="l" t="t" r="r" b="b"/>
              <a:pathLst>
                <a:path w="572" h="199" extrusionOk="0">
                  <a:moveTo>
                    <a:pt x="109" y="1"/>
                  </a:moveTo>
                  <a:cubicBezTo>
                    <a:pt x="105" y="1"/>
                    <a:pt x="100" y="5"/>
                    <a:pt x="96" y="19"/>
                  </a:cubicBezTo>
                  <a:cubicBezTo>
                    <a:pt x="84" y="31"/>
                    <a:pt x="60" y="79"/>
                    <a:pt x="60" y="91"/>
                  </a:cubicBezTo>
                  <a:cubicBezTo>
                    <a:pt x="60" y="99"/>
                    <a:pt x="54" y="108"/>
                    <a:pt x="34" y="108"/>
                  </a:cubicBezTo>
                  <a:cubicBezTo>
                    <a:pt x="25" y="108"/>
                    <a:pt x="14" y="106"/>
                    <a:pt x="0" y="103"/>
                  </a:cubicBezTo>
                  <a:lnTo>
                    <a:pt x="0" y="103"/>
                  </a:lnTo>
                  <a:cubicBezTo>
                    <a:pt x="0" y="115"/>
                    <a:pt x="24" y="139"/>
                    <a:pt x="36" y="150"/>
                  </a:cubicBezTo>
                  <a:cubicBezTo>
                    <a:pt x="48" y="162"/>
                    <a:pt x="84" y="162"/>
                    <a:pt x="96" y="162"/>
                  </a:cubicBezTo>
                  <a:cubicBezTo>
                    <a:pt x="119" y="162"/>
                    <a:pt x="155" y="186"/>
                    <a:pt x="167" y="186"/>
                  </a:cubicBezTo>
                  <a:lnTo>
                    <a:pt x="238" y="186"/>
                  </a:lnTo>
                  <a:cubicBezTo>
                    <a:pt x="274" y="198"/>
                    <a:pt x="298" y="198"/>
                    <a:pt x="322" y="198"/>
                  </a:cubicBezTo>
                  <a:cubicBezTo>
                    <a:pt x="346" y="198"/>
                    <a:pt x="381" y="186"/>
                    <a:pt x="393" y="186"/>
                  </a:cubicBezTo>
                  <a:cubicBezTo>
                    <a:pt x="441" y="162"/>
                    <a:pt x="453" y="162"/>
                    <a:pt x="477" y="162"/>
                  </a:cubicBezTo>
                  <a:cubicBezTo>
                    <a:pt x="492" y="162"/>
                    <a:pt x="508" y="157"/>
                    <a:pt x="521" y="157"/>
                  </a:cubicBezTo>
                  <a:cubicBezTo>
                    <a:pt x="527" y="157"/>
                    <a:pt x="532" y="158"/>
                    <a:pt x="536" y="162"/>
                  </a:cubicBezTo>
                  <a:cubicBezTo>
                    <a:pt x="545" y="167"/>
                    <a:pt x="552" y="169"/>
                    <a:pt x="557" y="169"/>
                  </a:cubicBezTo>
                  <a:cubicBezTo>
                    <a:pt x="567" y="169"/>
                    <a:pt x="572" y="161"/>
                    <a:pt x="572" y="139"/>
                  </a:cubicBezTo>
                  <a:cubicBezTo>
                    <a:pt x="560" y="103"/>
                    <a:pt x="560" y="91"/>
                    <a:pt x="536" y="67"/>
                  </a:cubicBezTo>
                  <a:cubicBezTo>
                    <a:pt x="524" y="31"/>
                    <a:pt x="512" y="19"/>
                    <a:pt x="512" y="19"/>
                  </a:cubicBezTo>
                  <a:cubicBezTo>
                    <a:pt x="512" y="19"/>
                    <a:pt x="500" y="31"/>
                    <a:pt x="477" y="31"/>
                  </a:cubicBezTo>
                  <a:cubicBezTo>
                    <a:pt x="471" y="37"/>
                    <a:pt x="462" y="37"/>
                    <a:pt x="451" y="37"/>
                  </a:cubicBezTo>
                  <a:cubicBezTo>
                    <a:pt x="441" y="37"/>
                    <a:pt x="429" y="37"/>
                    <a:pt x="417" y="43"/>
                  </a:cubicBezTo>
                  <a:cubicBezTo>
                    <a:pt x="417" y="67"/>
                    <a:pt x="358" y="67"/>
                    <a:pt x="334" y="67"/>
                  </a:cubicBezTo>
                  <a:lnTo>
                    <a:pt x="227" y="67"/>
                  </a:lnTo>
                  <a:cubicBezTo>
                    <a:pt x="221" y="62"/>
                    <a:pt x="214" y="60"/>
                    <a:pt x="206" y="60"/>
                  </a:cubicBezTo>
                  <a:cubicBezTo>
                    <a:pt x="191" y="60"/>
                    <a:pt x="173" y="65"/>
                    <a:pt x="157" y="65"/>
                  </a:cubicBezTo>
                  <a:cubicBezTo>
                    <a:pt x="142" y="65"/>
                    <a:pt x="128" y="61"/>
                    <a:pt x="119" y="43"/>
                  </a:cubicBezTo>
                  <a:lnTo>
                    <a:pt x="119" y="19"/>
                  </a:lnTo>
                  <a:cubicBezTo>
                    <a:pt x="119" y="12"/>
                    <a:pt x="115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51020;p70"/>
            <p:cNvSpPr/>
            <p:nvPr/>
          </p:nvSpPr>
          <p:spPr>
            <a:xfrm>
              <a:off x="5360475" y="3026700"/>
              <a:ext cx="17225" cy="5075"/>
            </a:xfrm>
            <a:custGeom>
              <a:avLst/>
              <a:gdLst/>
              <a:ahLst/>
              <a:cxnLst/>
              <a:rect l="l" t="t" r="r" b="b"/>
              <a:pathLst>
                <a:path w="689" h="203" extrusionOk="0">
                  <a:moveTo>
                    <a:pt x="596" y="0"/>
                  </a:moveTo>
                  <a:cubicBezTo>
                    <a:pt x="584" y="12"/>
                    <a:pt x="560" y="24"/>
                    <a:pt x="548" y="24"/>
                  </a:cubicBezTo>
                  <a:cubicBezTo>
                    <a:pt x="513" y="36"/>
                    <a:pt x="489" y="36"/>
                    <a:pt x="477" y="60"/>
                  </a:cubicBezTo>
                  <a:cubicBezTo>
                    <a:pt x="465" y="72"/>
                    <a:pt x="382" y="84"/>
                    <a:pt x="358" y="84"/>
                  </a:cubicBezTo>
                  <a:lnTo>
                    <a:pt x="203" y="84"/>
                  </a:lnTo>
                  <a:cubicBezTo>
                    <a:pt x="179" y="84"/>
                    <a:pt x="134" y="99"/>
                    <a:pt x="100" y="99"/>
                  </a:cubicBezTo>
                  <a:cubicBezTo>
                    <a:pt x="83" y="99"/>
                    <a:pt x="68" y="95"/>
                    <a:pt x="60" y="84"/>
                  </a:cubicBezTo>
                  <a:cubicBezTo>
                    <a:pt x="60" y="84"/>
                    <a:pt x="48" y="72"/>
                    <a:pt x="48" y="60"/>
                  </a:cubicBezTo>
                  <a:cubicBezTo>
                    <a:pt x="35" y="47"/>
                    <a:pt x="26" y="37"/>
                    <a:pt x="18" y="37"/>
                  </a:cubicBezTo>
                  <a:cubicBezTo>
                    <a:pt x="11" y="37"/>
                    <a:pt x="6" y="44"/>
                    <a:pt x="1" y="60"/>
                  </a:cubicBezTo>
                  <a:lnTo>
                    <a:pt x="1" y="131"/>
                  </a:lnTo>
                  <a:lnTo>
                    <a:pt x="1" y="155"/>
                  </a:lnTo>
                  <a:cubicBezTo>
                    <a:pt x="13" y="179"/>
                    <a:pt x="24" y="191"/>
                    <a:pt x="36" y="191"/>
                  </a:cubicBezTo>
                  <a:lnTo>
                    <a:pt x="120" y="191"/>
                  </a:lnTo>
                  <a:cubicBezTo>
                    <a:pt x="144" y="191"/>
                    <a:pt x="179" y="203"/>
                    <a:pt x="203" y="203"/>
                  </a:cubicBezTo>
                  <a:lnTo>
                    <a:pt x="394" y="203"/>
                  </a:lnTo>
                  <a:cubicBezTo>
                    <a:pt x="429" y="203"/>
                    <a:pt x="477" y="179"/>
                    <a:pt x="489" y="179"/>
                  </a:cubicBezTo>
                  <a:cubicBezTo>
                    <a:pt x="536" y="155"/>
                    <a:pt x="548" y="155"/>
                    <a:pt x="596" y="143"/>
                  </a:cubicBezTo>
                  <a:cubicBezTo>
                    <a:pt x="608" y="143"/>
                    <a:pt x="632" y="131"/>
                    <a:pt x="656" y="131"/>
                  </a:cubicBezTo>
                  <a:cubicBezTo>
                    <a:pt x="661" y="134"/>
                    <a:pt x="666" y="135"/>
                    <a:pt x="670" y="135"/>
                  </a:cubicBezTo>
                  <a:cubicBezTo>
                    <a:pt x="684" y="135"/>
                    <a:pt x="688" y="120"/>
                    <a:pt x="679" y="84"/>
                  </a:cubicBezTo>
                  <a:cubicBezTo>
                    <a:pt x="667" y="60"/>
                    <a:pt x="667" y="60"/>
                    <a:pt x="632" y="24"/>
                  </a:cubicBezTo>
                  <a:cubicBezTo>
                    <a:pt x="620" y="12"/>
                    <a:pt x="608" y="0"/>
                    <a:pt x="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51021;p70"/>
            <p:cNvSpPr/>
            <p:nvPr/>
          </p:nvSpPr>
          <p:spPr>
            <a:xfrm>
              <a:off x="5357500" y="3017775"/>
              <a:ext cx="22650" cy="4775"/>
            </a:xfrm>
            <a:custGeom>
              <a:avLst/>
              <a:gdLst/>
              <a:ahLst/>
              <a:cxnLst/>
              <a:rect l="l" t="t" r="r" b="b"/>
              <a:pathLst>
                <a:path w="906" h="191" extrusionOk="0">
                  <a:moveTo>
                    <a:pt x="834" y="0"/>
                  </a:moveTo>
                  <a:cubicBezTo>
                    <a:pt x="822" y="0"/>
                    <a:pt x="798" y="12"/>
                    <a:pt x="786" y="12"/>
                  </a:cubicBezTo>
                  <a:cubicBezTo>
                    <a:pt x="771" y="12"/>
                    <a:pt x="744" y="7"/>
                    <a:pt x="718" y="7"/>
                  </a:cubicBezTo>
                  <a:cubicBezTo>
                    <a:pt x="704" y="7"/>
                    <a:pt x="691" y="8"/>
                    <a:pt x="679" y="12"/>
                  </a:cubicBezTo>
                  <a:cubicBezTo>
                    <a:pt x="655" y="24"/>
                    <a:pt x="548" y="24"/>
                    <a:pt x="501" y="24"/>
                  </a:cubicBezTo>
                  <a:cubicBezTo>
                    <a:pt x="465" y="24"/>
                    <a:pt x="358" y="36"/>
                    <a:pt x="310" y="36"/>
                  </a:cubicBezTo>
                  <a:cubicBezTo>
                    <a:pt x="272" y="36"/>
                    <a:pt x="211" y="81"/>
                    <a:pt x="164" y="81"/>
                  </a:cubicBezTo>
                  <a:cubicBezTo>
                    <a:pt x="152" y="81"/>
                    <a:pt x="141" y="79"/>
                    <a:pt x="132" y="71"/>
                  </a:cubicBezTo>
                  <a:lnTo>
                    <a:pt x="120" y="60"/>
                  </a:lnTo>
                  <a:lnTo>
                    <a:pt x="120" y="95"/>
                  </a:lnTo>
                  <a:cubicBezTo>
                    <a:pt x="120" y="119"/>
                    <a:pt x="108" y="119"/>
                    <a:pt x="84" y="119"/>
                  </a:cubicBezTo>
                  <a:lnTo>
                    <a:pt x="1" y="119"/>
                  </a:lnTo>
                  <a:lnTo>
                    <a:pt x="1" y="143"/>
                  </a:lnTo>
                  <a:cubicBezTo>
                    <a:pt x="13" y="179"/>
                    <a:pt x="24" y="179"/>
                    <a:pt x="60" y="191"/>
                  </a:cubicBezTo>
                  <a:lnTo>
                    <a:pt x="108" y="191"/>
                  </a:lnTo>
                  <a:cubicBezTo>
                    <a:pt x="132" y="191"/>
                    <a:pt x="167" y="179"/>
                    <a:pt x="191" y="179"/>
                  </a:cubicBezTo>
                  <a:lnTo>
                    <a:pt x="298" y="179"/>
                  </a:lnTo>
                  <a:cubicBezTo>
                    <a:pt x="310" y="179"/>
                    <a:pt x="358" y="155"/>
                    <a:pt x="405" y="155"/>
                  </a:cubicBezTo>
                  <a:lnTo>
                    <a:pt x="524" y="155"/>
                  </a:lnTo>
                  <a:cubicBezTo>
                    <a:pt x="548" y="143"/>
                    <a:pt x="596" y="131"/>
                    <a:pt x="620" y="131"/>
                  </a:cubicBezTo>
                  <a:lnTo>
                    <a:pt x="739" y="131"/>
                  </a:lnTo>
                  <a:cubicBezTo>
                    <a:pt x="755" y="131"/>
                    <a:pt x="776" y="126"/>
                    <a:pt x="799" y="126"/>
                  </a:cubicBezTo>
                  <a:cubicBezTo>
                    <a:pt x="810" y="126"/>
                    <a:pt x="822" y="127"/>
                    <a:pt x="834" y="131"/>
                  </a:cubicBezTo>
                  <a:cubicBezTo>
                    <a:pt x="845" y="134"/>
                    <a:pt x="855" y="135"/>
                    <a:pt x="864" y="135"/>
                  </a:cubicBezTo>
                  <a:cubicBezTo>
                    <a:pt x="892" y="135"/>
                    <a:pt x="905" y="120"/>
                    <a:pt x="905" y="83"/>
                  </a:cubicBezTo>
                  <a:cubicBezTo>
                    <a:pt x="905" y="60"/>
                    <a:pt x="905" y="60"/>
                    <a:pt x="882" y="24"/>
                  </a:cubicBezTo>
                  <a:cubicBezTo>
                    <a:pt x="858" y="12"/>
                    <a:pt x="846" y="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51022;p70"/>
            <p:cNvSpPr/>
            <p:nvPr/>
          </p:nvSpPr>
          <p:spPr>
            <a:xfrm>
              <a:off x="5365550" y="3004675"/>
              <a:ext cx="22625" cy="4475"/>
            </a:xfrm>
            <a:custGeom>
              <a:avLst/>
              <a:gdLst/>
              <a:ahLst/>
              <a:cxnLst/>
              <a:rect l="l" t="t" r="r" b="b"/>
              <a:pathLst>
                <a:path w="905" h="179" extrusionOk="0">
                  <a:moveTo>
                    <a:pt x="798" y="0"/>
                  </a:moveTo>
                  <a:cubicBezTo>
                    <a:pt x="774" y="0"/>
                    <a:pt x="762" y="12"/>
                    <a:pt x="750" y="12"/>
                  </a:cubicBezTo>
                  <a:cubicBezTo>
                    <a:pt x="744" y="24"/>
                    <a:pt x="729" y="24"/>
                    <a:pt x="711" y="24"/>
                  </a:cubicBezTo>
                  <a:cubicBezTo>
                    <a:pt x="694" y="24"/>
                    <a:pt x="673" y="24"/>
                    <a:pt x="655" y="36"/>
                  </a:cubicBezTo>
                  <a:cubicBezTo>
                    <a:pt x="631" y="48"/>
                    <a:pt x="524" y="48"/>
                    <a:pt x="476" y="48"/>
                  </a:cubicBezTo>
                  <a:cubicBezTo>
                    <a:pt x="441" y="48"/>
                    <a:pt x="333" y="60"/>
                    <a:pt x="286" y="60"/>
                  </a:cubicBezTo>
                  <a:cubicBezTo>
                    <a:pt x="257" y="60"/>
                    <a:pt x="216" y="73"/>
                    <a:pt x="180" y="73"/>
                  </a:cubicBezTo>
                  <a:cubicBezTo>
                    <a:pt x="155" y="73"/>
                    <a:pt x="133" y="67"/>
                    <a:pt x="119" y="48"/>
                  </a:cubicBezTo>
                  <a:lnTo>
                    <a:pt x="119" y="12"/>
                  </a:lnTo>
                  <a:cubicBezTo>
                    <a:pt x="111" y="12"/>
                    <a:pt x="109" y="1"/>
                    <a:pt x="101" y="1"/>
                  </a:cubicBezTo>
                  <a:cubicBezTo>
                    <a:pt x="97" y="1"/>
                    <a:pt x="91" y="4"/>
                    <a:pt x="83" y="12"/>
                  </a:cubicBezTo>
                  <a:cubicBezTo>
                    <a:pt x="83" y="36"/>
                    <a:pt x="48" y="60"/>
                    <a:pt x="48" y="72"/>
                  </a:cubicBezTo>
                  <a:cubicBezTo>
                    <a:pt x="48" y="98"/>
                    <a:pt x="41" y="112"/>
                    <a:pt x="23" y="112"/>
                  </a:cubicBezTo>
                  <a:cubicBezTo>
                    <a:pt x="16" y="112"/>
                    <a:pt x="9" y="110"/>
                    <a:pt x="0" y="107"/>
                  </a:cubicBezTo>
                  <a:lnTo>
                    <a:pt x="0" y="107"/>
                  </a:lnTo>
                  <a:cubicBezTo>
                    <a:pt x="12" y="119"/>
                    <a:pt x="36" y="131"/>
                    <a:pt x="60" y="155"/>
                  </a:cubicBezTo>
                  <a:cubicBezTo>
                    <a:pt x="95" y="167"/>
                    <a:pt x="131" y="167"/>
                    <a:pt x="167" y="167"/>
                  </a:cubicBezTo>
                  <a:cubicBezTo>
                    <a:pt x="214" y="179"/>
                    <a:pt x="250" y="179"/>
                    <a:pt x="286" y="179"/>
                  </a:cubicBezTo>
                  <a:cubicBezTo>
                    <a:pt x="298" y="179"/>
                    <a:pt x="345" y="167"/>
                    <a:pt x="393" y="167"/>
                  </a:cubicBezTo>
                  <a:lnTo>
                    <a:pt x="512" y="167"/>
                  </a:lnTo>
                  <a:cubicBezTo>
                    <a:pt x="536" y="167"/>
                    <a:pt x="583" y="155"/>
                    <a:pt x="607" y="155"/>
                  </a:cubicBezTo>
                  <a:lnTo>
                    <a:pt x="750" y="155"/>
                  </a:lnTo>
                  <a:cubicBezTo>
                    <a:pt x="762" y="155"/>
                    <a:pt x="810" y="131"/>
                    <a:pt x="834" y="131"/>
                  </a:cubicBezTo>
                  <a:cubicBezTo>
                    <a:pt x="881" y="131"/>
                    <a:pt x="905" y="107"/>
                    <a:pt x="893" y="60"/>
                  </a:cubicBezTo>
                  <a:cubicBezTo>
                    <a:pt x="881" y="36"/>
                    <a:pt x="869" y="36"/>
                    <a:pt x="834" y="12"/>
                  </a:cubicBezTo>
                  <a:cubicBezTo>
                    <a:pt x="822" y="12"/>
                    <a:pt x="798" y="0"/>
                    <a:pt x="7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51023;p70"/>
            <p:cNvSpPr/>
            <p:nvPr/>
          </p:nvSpPr>
          <p:spPr>
            <a:xfrm>
              <a:off x="5374775" y="2986800"/>
              <a:ext cx="22925" cy="7775"/>
            </a:xfrm>
            <a:custGeom>
              <a:avLst/>
              <a:gdLst/>
              <a:ahLst/>
              <a:cxnLst/>
              <a:rect l="l" t="t" r="r" b="b"/>
              <a:pathLst>
                <a:path w="917" h="311" extrusionOk="0">
                  <a:moveTo>
                    <a:pt x="798" y="1"/>
                  </a:moveTo>
                  <a:cubicBezTo>
                    <a:pt x="762" y="13"/>
                    <a:pt x="750" y="36"/>
                    <a:pt x="738" y="48"/>
                  </a:cubicBezTo>
                  <a:cubicBezTo>
                    <a:pt x="691" y="72"/>
                    <a:pt x="655" y="72"/>
                    <a:pt x="631" y="108"/>
                  </a:cubicBezTo>
                  <a:cubicBezTo>
                    <a:pt x="619" y="120"/>
                    <a:pt x="512" y="167"/>
                    <a:pt x="465" y="167"/>
                  </a:cubicBezTo>
                  <a:cubicBezTo>
                    <a:pt x="429" y="167"/>
                    <a:pt x="322" y="179"/>
                    <a:pt x="274" y="179"/>
                  </a:cubicBezTo>
                  <a:cubicBezTo>
                    <a:pt x="245" y="179"/>
                    <a:pt x="204" y="192"/>
                    <a:pt x="165" y="192"/>
                  </a:cubicBezTo>
                  <a:cubicBezTo>
                    <a:pt x="139" y="192"/>
                    <a:pt x="114" y="186"/>
                    <a:pt x="95" y="167"/>
                  </a:cubicBezTo>
                  <a:cubicBezTo>
                    <a:pt x="84" y="167"/>
                    <a:pt x="84" y="156"/>
                    <a:pt x="84" y="132"/>
                  </a:cubicBezTo>
                  <a:cubicBezTo>
                    <a:pt x="84" y="125"/>
                    <a:pt x="72" y="118"/>
                    <a:pt x="59" y="118"/>
                  </a:cubicBezTo>
                  <a:cubicBezTo>
                    <a:pt x="50" y="118"/>
                    <a:pt x="41" y="122"/>
                    <a:pt x="36" y="132"/>
                  </a:cubicBezTo>
                  <a:cubicBezTo>
                    <a:pt x="24" y="156"/>
                    <a:pt x="12" y="191"/>
                    <a:pt x="12" y="215"/>
                  </a:cubicBezTo>
                  <a:lnTo>
                    <a:pt x="0" y="239"/>
                  </a:lnTo>
                  <a:cubicBezTo>
                    <a:pt x="24" y="251"/>
                    <a:pt x="36" y="275"/>
                    <a:pt x="60" y="287"/>
                  </a:cubicBezTo>
                  <a:cubicBezTo>
                    <a:pt x="95" y="287"/>
                    <a:pt x="143" y="298"/>
                    <a:pt x="167" y="298"/>
                  </a:cubicBezTo>
                  <a:cubicBezTo>
                    <a:pt x="214" y="298"/>
                    <a:pt x="262" y="310"/>
                    <a:pt x="286" y="310"/>
                  </a:cubicBezTo>
                  <a:cubicBezTo>
                    <a:pt x="298" y="310"/>
                    <a:pt x="357" y="298"/>
                    <a:pt x="405" y="298"/>
                  </a:cubicBezTo>
                  <a:cubicBezTo>
                    <a:pt x="465" y="298"/>
                    <a:pt x="524" y="287"/>
                    <a:pt x="536" y="287"/>
                  </a:cubicBezTo>
                  <a:cubicBezTo>
                    <a:pt x="572" y="287"/>
                    <a:pt x="619" y="251"/>
                    <a:pt x="643" y="239"/>
                  </a:cubicBezTo>
                  <a:cubicBezTo>
                    <a:pt x="703" y="227"/>
                    <a:pt x="738" y="215"/>
                    <a:pt x="786" y="179"/>
                  </a:cubicBezTo>
                  <a:cubicBezTo>
                    <a:pt x="798" y="167"/>
                    <a:pt x="822" y="132"/>
                    <a:pt x="857" y="132"/>
                  </a:cubicBezTo>
                  <a:cubicBezTo>
                    <a:pt x="905" y="132"/>
                    <a:pt x="917" y="120"/>
                    <a:pt x="905" y="72"/>
                  </a:cubicBezTo>
                  <a:cubicBezTo>
                    <a:pt x="881" y="48"/>
                    <a:pt x="881" y="36"/>
                    <a:pt x="857" y="13"/>
                  </a:cubicBezTo>
                  <a:cubicBezTo>
                    <a:pt x="822" y="1"/>
                    <a:pt x="810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51024;p70"/>
            <p:cNvSpPr/>
            <p:nvPr/>
          </p:nvSpPr>
          <p:spPr>
            <a:xfrm>
              <a:off x="5387725" y="2975800"/>
              <a:ext cx="16525" cy="5975"/>
            </a:xfrm>
            <a:custGeom>
              <a:avLst/>
              <a:gdLst/>
              <a:ahLst/>
              <a:cxnLst/>
              <a:rect l="l" t="t" r="r" b="b"/>
              <a:pathLst>
                <a:path w="661" h="239" extrusionOk="0">
                  <a:moveTo>
                    <a:pt x="6" y="143"/>
                  </a:moveTo>
                  <a:cubicBezTo>
                    <a:pt x="1" y="165"/>
                    <a:pt x="0" y="175"/>
                    <a:pt x="1" y="175"/>
                  </a:cubicBezTo>
                  <a:cubicBezTo>
                    <a:pt x="3" y="175"/>
                    <a:pt x="6" y="162"/>
                    <a:pt x="6" y="143"/>
                  </a:cubicBezTo>
                  <a:close/>
                  <a:moveTo>
                    <a:pt x="518" y="0"/>
                  </a:moveTo>
                  <a:cubicBezTo>
                    <a:pt x="506" y="0"/>
                    <a:pt x="506" y="12"/>
                    <a:pt x="482" y="24"/>
                  </a:cubicBezTo>
                  <a:cubicBezTo>
                    <a:pt x="470" y="36"/>
                    <a:pt x="435" y="36"/>
                    <a:pt x="423" y="72"/>
                  </a:cubicBezTo>
                  <a:cubicBezTo>
                    <a:pt x="423" y="84"/>
                    <a:pt x="363" y="119"/>
                    <a:pt x="339" y="119"/>
                  </a:cubicBezTo>
                  <a:cubicBezTo>
                    <a:pt x="331" y="119"/>
                    <a:pt x="292" y="125"/>
                    <a:pt x="259" y="125"/>
                  </a:cubicBezTo>
                  <a:cubicBezTo>
                    <a:pt x="243" y="125"/>
                    <a:pt x="228" y="123"/>
                    <a:pt x="220" y="119"/>
                  </a:cubicBezTo>
                  <a:cubicBezTo>
                    <a:pt x="202" y="119"/>
                    <a:pt x="176" y="125"/>
                    <a:pt x="150" y="125"/>
                  </a:cubicBezTo>
                  <a:cubicBezTo>
                    <a:pt x="125" y="125"/>
                    <a:pt x="101" y="119"/>
                    <a:pt x="89" y="95"/>
                  </a:cubicBezTo>
                  <a:lnTo>
                    <a:pt x="89" y="72"/>
                  </a:lnTo>
                  <a:cubicBezTo>
                    <a:pt x="75" y="64"/>
                    <a:pt x="65" y="53"/>
                    <a:pt x="56" y="53"/>
                  </a:cubicBezTo>
                  <a:cubicBezTo>
                    <a:pt x="51" y="53"/>
                    <a:pt x="46" y="58"/>
                    <a:pt x="42" y="72"/>
                  </a:cubicBezTo>
                  <a:cubicBezTo>
                    <a:pt x="18" y="84"/>
                    <a:pt x="6" y="131"/>
                    <a:pt x="6" y="143"/>
                  </a:cubicBezTo>
                  <a:lnTo>
                    <a:pt x="54" y="191"/>
                  </a:lnTo>
                  <a:cubicBezTo>
                    <a:pt x="89" y="191"/>
                    <a:pt x="101" y="203"/>
                    <a:pt x="125" y="203"/>
                  </a:cubicBezTo>
                  <a:cubicBezTo>
                    <a:pt x="173" y="215"/>
                    <a:pt x="185" y="238"/>
                    <a:pt x="220" y="238"/>
                  </a:cubicBezTo>
                  <a:lnTo>
                    <a:pt x="411" y="238"/>
                  </a:lnTo>
                  <a:cubicBezTo>
                    <a:pt x="423" y="238"/>
                    <a:pt x="470" y="203"/>
                    <a:pt x="482" y="191"/>
                  </a:cubicBezTo>
                  <a:cubicBezTo>
                    <a:pt x="530" y="155"/>
                    <a:pt x="542" y="155"/>
                    <a:pt x="578" y="131"/>
                  </a:cubicBezTo>
                  <a:cubicBezTo>
                    <a:pt x="578" y="131"/>
                    <a:pt x="601" y="95"/>
                    <a:pt x="625" y="95"/>
                  </a:cubicBezTo>
                  <a:cubicBezTo>
                    <a:pt x="649" y="95"/>
                    <a:pt x="661" y="84"/>
                    <a:pt x="637" y="60"/>
                  </a:cubicBezTo>
                  <a:cubicBezTo>
                    <a:pt x="625" y="36"/>
                    <a:pt x="601" y="24"/>
                    <a:pt x="578" y="12"/>
                  </a:cubicBezTo>
                  <a:cubicBezTo>
                    <a:pt x="542" y="0"/>
                    <a:pt x="518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51025;p70"/>
            <p:cNvSpPr/>
            <p:nvPr/>
          </p:nvSpPr>
          <p:spPr>
            <a:xfrm>
              <a:off x="5406925" y="3069900"/>
              <a:ext cx="35725" cy="25300"/>
            </a:xfrm>
            <a:custGeom>
              <a:avLst/>
              <a:gdLst/>
              <a:ahLst/>
              <a:cxnLst/>
              <a:rect l="l" t="t" r="r" b="b"/>
              <a:pathLst>
                <a:path w="1429" h="1012" extrusionOk="0">
                  <a:moveTo>
                    <a:pt x="27" y="0"/>
                  </a:moveTo>
                  <a:cubicBezTo>
                    <a:pt x="14" y="0"/>
                    <a:pt x="4" y="3"/>
                    <a:pt x="0" y="11"/>
                  </a:cubicBezTo>
                  <a:lnTo>
                    <a:pt x="0" y="82"/>
                  </a:lnTo>
                  <a:cubicBezTo>
                    <a:pt x="12" y="118"/>
                    <a:pt x="12" y="130"/>
                    <a:pt x="12" y="165"/>
                  </a:cubicBezTo>
                  <a:cubicBezTo>
                    <a:pt x="60" y="189"/>
                    <a:pt x="95" y="201"/>
                    <a:pt x="131" y="225"/>
                  </a:cubicBezTo>
                  <a:cubicBezTo>
                    <a:pt x="179" y="237"/>
                    <a:pt x="238" y="249"/>
                    <a:pt x="298" y="261"/>
                  </a:cubicBezTo>
                  <a:cubicBezTo>
                    <a:pt x="369" y="284"/>
                    <a:pt x="429" y="308"/>
                    <a:pt x="488" y="332"/>
                  </a:cubicBezTo>
                  <a:cubicBezTo>
                    <a:pt x="524" y="356"/>
                    <a:pt x="607" y="380"/>
                    <a:pt x="667" y="427"/>
                  </a:cubicBezTo>
                  <a:cubicBezTo>
                    <a:pt x="762" y="475"/>
                    <a:pt x="822" y="534"/>
                    <a:pt x="845" y="546"/>
                  </a:cubicBezTo>
                  <a:cubicBezTo>
                    <a:pt x="893" y="558"/>
                    <a:pt x="964" y="618"/>
                    <a:pt x="1012" y="653"/>
                  </a:cubicBezTo>
                  <a:cubicBezTo>
                    <a:pt x="1084" y="713"/>
                    <a:pt x="1119" y="737"/>
                    <a:pt x="1179" y="820"/>
                  </a:cubicBezTo>
                  <a:cubicBezTo>
                    <a:pt x="1203" y="844"/>
                    <a:pt x="1250" y="903"/>
                    <a:pt x="1262" y="927"/>
                  </a:cubicBezTo>
                  <a:cubicBezTo>
                    <a:pt x="1286" y="975"/>
                    <a:pt x="1298" y="1011"/>
                    <a:pt x="1357" y="1011"/>
                  </a:cubicBezTo>
                  <a:cubicBezTo>
                    <a:pt x="1365" y="1011"/>
                    <a:pt x="1373" y="1012"/>
                    <a:pt x="1381" y="1012"/>
                  </a:cubicBezTo>
                  <a:cubicBezTo>
                    <a:pt x="1396" y="1012"/>
                    <a:pt x="1409" y="1007"/>
                    <a:pt x="1417" y="975"/>
                  </a:cubicBezTo>
                  <a:cubicBezTo>
                    <a:pt x="1429" y="951"/>
                    <a:pt x="1429" y="903"/>
                    <a:pt x="1417" y="892"/>
                  </a:cubicBezTo>
                  <a:cubicBezTo>
                    <a:pt x="1381" y="844"/>
                    <a:pt x="1357" y="796"/>
                    <a:pt x="1322" y="772"/>
                  </a:cubicBezTo>
                  <a:cubicBezTo>
                    <a:pt x="1286" y="713"/>
                    <a:pt x="1226" y="653"/>
                    <a:pt x="1167" y="606"/>
                  </a:cubicBezTo>
                  <a:cubicBezTo>
                    <a:pt x="1119" y="570"/>
                    <a:pt x="953" y="427"/>
                    <a:pt x="881" y="380"/>
                  </a:cubicBezTo>
                  <a:cubicBezTo>
                    <a:pt x="822" y="320"/>
                    <a:pt x="595" y="225"/>
                    <a:pt x="524" y="189"/>
                  </a:cubicBezTo>
                  <a:cubicBezTo>
                    <a:pt x="417" y="130"/>
                    <a:pt x="238" y="130"/>
                    <a:pt x="155" y="70"/>
                  </a:cubicBezTo>
                  <a:cubicBezTo>
                    <a:pt x="119" y="58"/>
                    <a:pt x="119" y="46"/>
                    <a:pt x="107" y="22"/>
                  </a:cubicBezTo>
                  <a:cubicBezTo>
                    <a:pt x="99" y="14"/>
                    <a:pt x="57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51026;p70"/>
            <p:cNvSpPr/>
            <p:nvPr/>
          </p:nvSpPr>
          <p:spPr>
            <a:xfrm>
              <a:off x="5415550" y="3080950"/>
              <a:ext cx="31875" cy="21375"/>
            </a:xfrm>
            <a:custGeom>
              <a:avLst/>
              <a:gdLst/>
              <a:ahLst/>
              <a:cxnLst/>
              <a:rect l="l" t="t" r="r" b="b"/>
              <a:pathLst>
                <a:path w="1275" h="855" extrusionOk="0">
                  <a:moveTo>
                    <a:pt x="49" y="0"/>
                  </a:moveTo>
                  <a:cubicBezTo>
                    <a:pt x="27" y="0"/>
                    <a:pt x="6" y="9"/>
                    <a:pt x="0" y="33"/>
                  </a:cubicBezTo>
                  <a:cubicBezTo>
                    <a:pt x="0" y="45"/>
                    <a:pt x="12" y="92"/>
                    <a:pt x="12" y="104"/>
                  </a:cubicBezTo>
                  <a:cubicBezTo>
                    <a:pt x="24" y="116"/>
                    <a:pt x="24" y="140"/>
                    <a:pt x="60" y="152"/>
                  </a:cubicBezTo>
                  <a:cubicBezTo>
                    <a:pt x="96" y="152"/>
                    <a:pt x="131" y="164"/>
                    <a:pt x="155" y="176"/>
                  </a:cubicBezTo>
                  <a:cubicBezTo>
                    <a:pt x="191" y="188"/>
                    <a:pt x="250" y="211"/>
                    <a:pt x="298" y="223"/>
                  </a:cubicBezTo>
                  <a:cubicBezTo>
                    <a:pt x="358" y="235"/>
                    <a:pt x="393" y="271"/>
                    <a:pt x="441" y="295"/>
                  </a:cubicBezTo>
                  <a:cubicBezTo>
                    <a:pt x="453" y="295"/>
                    <a:pt x="536" y="342"/>
                    <a:pt x="596" y="378"/>
                  </a:cubicBezTo>
                  <a:cubicBezTo>
                    <a:pt x="667" y="414"/>
                    <a:pt x="739" y="461"/>
                    <a:pt x="750" y="473"/>
                  </a:cubicBezTo>
                  <a:cubicBezTo>
                    <a:pt x="786" y="509"/>
                    <a:pt x="869" y="533"/>
                    <a:pt x="905" y="569"/>
                  </a:cubicBezTo>
                  <a:cubicBezTo>
                    <a:pt x="965" y="616"/>
                    <a:pt x="989" y="640"/>
                    <a:pt x="1048" y="700"/>
                  </a:cubicBezTo>
                  <a:cubicBezTo>
                    <a:pt x="1072" y="711"/>
                    <a:pt x="1108" y="759"/>
                    <a:pt x="1131" y="795"/>
                  </a:cubicBezTo>
                  <a:cubicBezTo>
                    <a:pt x="1131" y="831"/>
                    <a:pt x="1155" y="854"/>
                    <a:pt x="1203" y="854"/>
                  </a:cubicBezTo>
                  <a:cubicBezTo>
                    <a:pt x="1227" y="831"/>
                    <a:pt x="1250" y="831"/>
                    <a:pt x="1262" y="807"/>
                  </a:cubicBezTo>
                  <a:cubicBezTo>
                    <a:pt x="1274" y="771"/>
                    <a:pt x="1274" y="747"/>
                    <a:pt x="1262" y="735"/>
                  </a:cubicBezTo>
                  <a:lnTo>
                    <a:pt x="1179" y="640"/>
                  </a:lnTo>
                  <a:cubicBezTo>
                    <a:pt x="1131" y="592"/>
                    <a:pt x="1084" y="533"/>
                    <a:pt x="1024" y="509"/>
                  </a:cubicBezTo>
                  <a:cubicBezTo>
                    <a:pt x="977" y="473"/>
                    <a:pt x="834" y="378"/>
                    <a:pt x="774" y="330"/>
                  </a:cubicBezTo>
                  <a:cubicBezTo>
                    <a:pt x="715" y="283"/>
                    <a:pt x="536" y="188"/>
                    <a:pt x="477" y="152"/>
                  </a:cubicBezTo>
                  <a:cubicBezTo>
                    <a:pt x="429" y="116"/>
                    <a:pt x="369" y="104"/>
                    <a:pt x="310" y="92"/>
                  </a:cubicBezTo>
                  <a:cubicBezTo>
                    <a:pt x="250" y="80"/>
                    <a:pt x="191" y="80"/>
                    <a:pt x="143" y="45"/>
                  </a:cubicBezTo>
                  <a:cubicBezTo>
                    <a:pt x="131" y="45"/>
                    <a:pt x="119" y="33"/>
                    <a:pt x="107" y="21"/>
                  </a:cubicBezTo>
                  <a:cubicBezTo>
                    <a:pt x="96" y="9"/>
                    <a:pt x="72" y="0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51027;p70"/>
            <p:cNvSpPr/>
            <p:nvPr/>
          </p:nvSpPr>
          <p:spPr>
            <a:xfrm>
              <a:off x="5425075" y="3094300"/>
              <a:ext cx="26500" cy="16350"/>
            </a:xfrm>
            <a:custGeom>
              <a:avLst/>
              <a:gdLst/>
              <a:ahLst/>
              <a:cxnLst/>
              <a:rect l="l" t="t" r="r" b="b"/>
              <a:pathLst>
                <a:path w="1060" h="654" extrusionOk="0">
                  <a:moveTo>
                    <a:pt x="41" y="0"/>
                  </a:moveTo>
                  <a:cubicBezTo>
                    <a:pt x="19" y="0"/>
                    <a:pt x="0" y="8"/>
                    <a:pt x="0" y="35"/>
                  </a:cubicBezTo>
                  <a:cubicBezTo>
                    <a:pt x="0" y="47"/>
                    <a:pt x="24" y="94"/>
                    <a:pt x="24" y="106"/>
                  </a:cubicBezTo>
                  <a:cubicBezTo>
                    <a:pt x="36" y="118"/>
                    <a:pt x="36" y="142"/>
                    <a:pt x="48" y="154"/>
                  </a:cubicBezTo>
                  <a:cubicBezTo>
                    <a:pt x="84" y="166"/>
                    <a:pt x="96" y="177"/>
                    <a:pt x="119" y="177"/>
                  </a:cubicBezTo>
                  <a:cubicBezTo>
                    <a:pt x="155" y="177"/>
                    <a:pt x="203" y="177"/>
                    <a:pt x="227" y="201"/>
                  </a:cubicBezTo>
                  <a:cubicBezTo>
                    <a:pt x="286" y="213"/>
                    <a:pt x="334" y="237"/>
                    <a:pt x="358" y="249"/>
                  </a:cubicBezTo>
                  <a:cubicBezTo>
                    <a:pt x="381" y="249"/>
                    <a:pt x="441" y="285"/>
                    <a:pt x="477" y="297"/>
                  </a:cubicBezTo>
                  <a:cubicBezTo>
                    <a:pt x="536" y="332"/>
                    <a:pt x="596" y="356"/>
                    <a:pt x="619" y="368"/>
                  </a:cubicBezTo>
                  <a:lnTo>
                    <a:pt x="739" y="428"/>
                  </a:lnTo>
                  <a:cubicBezTo>
                    <a:pt x="798" y="475"/>
                    <a:pt x="810" y="499"/>
                    <a:pt x="858" y="535"/>
                  </a:cubicBezTo>
                  <a:cubicBezTo>
                    <a:pt x="869" y="547"/>
                    <a:pt x="893" y="582"/>
                    <a:pt x="893" y="606"/>
                  </a:cubicBezTo>
                  <a:cubicBezTo>
                    <a:pt x="893" y="642"/>
                    <a:pt x="917" y="654"/>
                    <a:pt x="953" y="654"/>
                  </a:cubicBezTo>
                  <a:cubicBezTo>
                    <a:pt x="1000" y="654"/>
                    <a:pt x="1000" y="654"/>
                    <a:pt x="1036" y="630"/>
                  </a:cubicBezTo>
                  <a:cubicBezTo>
                    <a:pt x="1048" y="606"/>
                    <a:pt x="1060" y="582"/>
                    <a:pt x="1048" y="570"/>
                  </a:cubicBezTo>
                  <a:cubicBezTo>
                    <a:pt x="1036" y="535"/>
                    <a:pt x="1012" y="511"/>
                    <a:pt x="989" y="475"/>
                  </a:cubicBezTo>
                  <a:cubicBezTo>
                    <a:pt x="953" y="428"/>
                    <a:pt x="929" y="392"/>
                    <a:pt x="869" y="356"/>
                  </a:cubicBezTo>
                  <a:cubicBezTo>
                    <a:pt x="822" y="332"/>
                    <a:pt x="691" y="249"/>
                    <a:pt x="643" y="225"/>
                  </a:cubicBezTo>
                  <a:cubicBezTo>
                    <a:pt x="596" y="177"/>
                    <a:pt x="453" y="142"/>
                    <a:pt x="393" y="106"/>
                  </a:cubicBezTo>
                  <a:cubicBezTo>
                    <a:pt x="322" y="82"/>
                    <a:pt x="179" y="82"/>
                    <a:pt x="119" y="47"/>
                  </a:cubicBezTo>
                  <a:cubicBezTo>
                    <a:pt x="107" y="47"/>
                    <a:pt x="107" y="35"/>
                    <a:pt x="96" y="11"/>
                  </a:cubicBezTo>
                  <a:cubicBezTo>
                    <a:pt x="80" y="5"/>
                    <a:pt x="59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51028;p70"/>
            <p:cNvSpPr/>
            <p:nvPr/>
          </p:nvSpPr>
          <p:spPr>
            <a:xfrm>
              <a:off x="5434600" y="3107050"/>
              <a:ext cx="22650" cy="9075"/>
            </a:xfrm>
            <a:custGeom>
              <a:avLst/>
              <a:gdLst/>
              <a:ahLst/>
              <a:cxnLst/>
              <a:rect l="l" t="t" r="r" b="b"/>
              <a:pathLst>
                <a:path w="906" h="363" extrusionOk="0">
                  <a:moveTo>
                    <a:pt x="21" y="1"/>
                  </a:moveTo>
                  <a:cubicBezTo>
                    <a:pt x="9" y="1"/>
                    <a:pt x="0" y="7"/>
                    <a:pt x="0" y="25"/>
                  </a:cubicBezTo>
                  <a:cubicBezTo>
                    <a:pt x="0" y="48"/>
                    <a:pt x="12" y="84"/>
                    <a:pt x="12" y="108"/>
                  </a:cubicBezTo>
                  <a:cubicBezTo>
                    <a:pt x="12" y="120"/>
                    <a:pt x="24" y="132"/>
                    <a:pt x="24" y="144"/>
                  </a:cubicBezTo>
                  <a:cubicBezTo>
                    <a:pt x="60" y="144"/>
                    <a:pt x="72" y="156"/>
                    <a:pt x="96" y="156"/>
                  </a:cubicBezTo>
                  <a:cubicBezTo>
                    <a:pt x="131" y="156"/>
                    <a:pt x="179" y="144"/>
                    <a:pt x="203" y="144"/>
                  </a:cubicBezTo>
                  <a:lnTo>
                    <a:pt x="322" y="144"/>
                  </a:lnTo>
                  <a:cubicBezTo>
                    <a:pt x="334" y="144"/>
                    <a:pt x="381" y="132"/>
                    <a:pt x="429" y="132"/>
                  </a:cubicBezTo>
                  <a:cubicBezTo>
                    <a:pt x="488" y="132"/>
                    <a:pt x="512" y="156"/>
                    <a:pt x="536" y="156"/>
                  </a:cubicBezTo>
                  <a:cubicBezTo>
                    <a:pt x="548" y="179"/>
                    <a:pt x="608" y="179"/>
                    <a:pt x="619" y="191"/>
                  </a:cubicBezTo>
                  <a:cubicBezTo>
                    <a:pt x="655" y="215"/>
                    <a:pt x="679" y="239"/>
                    <a:pt x="715" y="263"/>
                  </a:cubicBezTo>
                  <a:cubicBezTo>
                    <a:pt x="727" y="275"/>
                    <a:pt x="750" y="310"/>
                    <a:pt x="750" y="322"/>
                  </a:cubicBezTo>
                  <a:cubicBezTo>
                    <a:pt x="750" y="349"/>
                    <a:pt x="764" y="363"/>
                    <a:pt x="786" y="363"/>
                  </a:cubicBezTo>
                  <a:cubicBezTo>
                    <a:pt x="793" y="363"/>
                    <a:pt x="801" y="361"/>
                    <a:pt x="810" y="358"/>
                  </a:cubicBezTo>
                  <a:cubicBezTo>
                    <a:pt x="846" y="334"/>
                    <a:pt x="858" y="334"/>
                    <a:pt x="869" y="310"/>
                  </a:cubicBezTo>
                  <a:cubicBezTo>
                    <a:pt x="893" y="287"/>
                    <a:pt x="905" y="263"/>
                    <a:pt x="893" y="251"/>
                  </a:cubicBezTo>
                  <a:cubicBezTo>
                    <a:pt x="869" y="227"/>
                    <a:pt x="846" y="203"/>
                    <a:pt x="834" y="191"/>
                  </a:cubicBezTo>
                  <a:cubicBezTo>
                    <a:pt x="798" y="156"/>
                    <a:pt x="774" y="120"/>
                    <a:pt x="727" y="96"/>
                  </a:cubicBezTo>
                  <a:cubicBezTo>
                    <a:pt x="715" y="96"/>
                    <a:pt x="679" y="72"/>
                    <a:pt x="631" y="60"/>
                  </a:cubicBezTo>
                  <a:cubicBezTo>
                    <a:pt x="608" y="48"/>
                    <a:pt x="560" y="25"/>
                    <a:pt x="536" y="13"/>
                  </a:cubicBezTo>
                  <a:cubicBezTo>
                    <a:pt x="512" y="1"/>
                    <a:pt x="453" y="1"/>
                    <a:pt x="417" y="1"/>
                  </a:cubicBezTo>
                  <a:cubicBezTo>
                    <a:pt x="358" y="13"/>
                    <a:pt x="322" y="13"/>
                    <a:pt x="298" y="13"/>
                  </a:cubicBezTo>
                  <a:cubicBezTo>
                    <a:pt x="248" y="13"/>
                    <a:pt x="174" y="54"/>
                    <a:pt x="116" y="54"/>
                  </a:cubicBezTo>
                  <a:cubicBezTo>
                    <a:pt x="105" y="54"/>
                    <a:pt x="94" y="52"/>
                    <a:pt x="84" y="48"/>
                  </a:cubicBezTo>
                  <a:lnTo>
                    <a:pt x="60" y="13"/>
                  </a:lnTo>
                  <a:cubicBezTo>
                    <a:pt x="48" y="7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51029;p70"/>
            <p:cNvSpPr/>
            <p:nvPr/>
          </p:nvSpPr>
          <p:spPr>
            <a:xfrm>
              <a:off x="5441225" y="3114800"/>
              <a:ext cx="17500" cy="6175"/>
            </a:xfrm>
            <a:custGeom>
              <a:avLst/>
              <a:gdLst/>
              <a:ahLst/>
              <a:cxnLst/>
              <a:rect l="l" t="t" r="r" b="b"/>
              <a:pathLst>
                <a:path w="700" h="247" extrusionOk="0">
                  <a:moveTo>
                    <a:pt x="57" y="179"/>
                  </a:moveTo>
                  <a:cubicBezTo>
                    <a:pt x="63" y="185"/>
                    <a:pt x="72" y="188"/>
                    <a:pt x="75" y="188"/>
                  </a:cubicBezTo>
                  <a:cubicBezTo>
                    <a:pt x="78" y="188"/>
                    <a:pt x="75" y="185"/>
                    <a:pt x="57" y="179"/>
                  </a:cubicBezTo>
                  <a:close/>
                  <a:moveTo>
                    <a:pt x="402" y="0"/>
                  </a:moveTo>
                  <a:cubicBezTo>
                    <a:pt x="366" y="0"/>
                    <a:pt x="247" y="12"/>
                    <a:pt x="223" y="24"/>
                  </a:cubicBezTo>
                  <a:cubicBezTo>
                    <a:pt x="176" y="24"/>
                    <a:pt x="116" y="108"/>
                    <a:pt x="69" y="108"/>
                  </a:cubicBezTo>
                  <a:cubicBezTo>
                    <a:pt x="57" y="108"/>
                    <a:pt x="57" y="84"/>
                    <a:pt x="45" y="84"/>
                  </a:cubicBezTo>
                  <a:cubicBezTo>
                    <a:pt x="42" y="81"/>
                    <a:pt x="37" y="79"/>
                    <a:pt x="33" y="79"/>
                  </a:cubicBezTo>
                  <a:cubicBezTo>
                    <a:pt x="18" y="79"/>
                    <a:pt x="0" y="93"/>
                    <a:pt x="9" y="119"/>
                  </a:cubicBezTo>
                  <a:cubicBezTo>
                    <a:pt x="9" y="131"/>
                    <a:pt x="45" y="167"/>
                    <a:pt x="57" y="179"/>
                  </a:cubicBezTo>
                  <a:lnTo>
                    <a:pt x="116" y="179"/>
                  </a:lnTo>
                  <a:cubicBezTo>
                    <a:pt x="128" y="179"/>
                    <a:pt x="164" y="167"/>
                    <a:pt x="176" y="143"/>
                  </a:cubicBezTo>
                  <a:cubicBezTo>
                    <a:pt x="212" y="143"/>
                    <a:pt x="235" y="131"/>
                    <a:pt x="247" y="131"/>
                  </a:cubicBezTo>
                  <a:cubicBezTo>
                    <a:pt x="259" y="131"/>
                    <a:pt x="295" y="119"/>
                    <a:pt x="331" y="119"/>
                  </a:cubicBezTo>
                  <a:cubicBezTo>
                    <a:pt x="354" y="119"/>
                    <a:pt x="390" y="131"/>
                    <a:pt x="402" y="131"/>
                  </a:cubicBezTo>
                  <a:lnTo>
                    <a:pt x="474" y="131"/>
                  </a:lnTo>
                  <a:cubicBezTo>
                    <a:pt x="509" y="143"/>
                    <a:pt x="521" y="167"/>
                    <a:pt x="545" y="179"/>
                  </a:cubicBezTo>
                  <a:cubicBezTo>
                    <a:pt x="569" y="191"/>
                    <a:pt x="581" y="203"/>
                    <a:pt x="581" y="227"/>
                  </a:cubicBezTo>
                  <a:cubicBezTo>
                    <a:pt x="581" y="241"/>
                    <a:pt x="581" y="246"/>
                    <a:pt x="590" y="246"/>
                  </a:cubicBezTo>
                  <a:cubicBezTo>
                    <a:pt x="597" y="246"/>
                    <a:pt x="609" y="243"/>
                    <a:pt x="628" y="239"/>
                  </a:cubicBezTo>
                  <a:cubicBezTo>
                    <a:pt x="652" y="227"/>
                    <a:pt x="652" y="227"/>
                    <a:pt x="688" y="191"/>
                  </a:cubicBezTo>
                  <a:cubicBezTo>
                    <a:pt x="700" y="167"/>
                    <a:pt x="700" y="143"/>
                    <a:pt x="700" y="131"/>
                  </a:cubicBezTo>
                  <a:lnTo>
                    <a:pt x="652" y="84"/>
                  </a:lnTo>
                  <a:cubicBezTo>
                    <a:pt x="628" y="72"/>
                    <a:pt x="604" y="24"/>
                    <a:pt x="569" y="24"/>
                  </a:cubicBezTo>
                  <a:cubicBezTo>
                    <a:pt x="533" y="24"/>
                    <a:pt x="450" y="0"/>
                    <a:pt x="4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51030;p70"/>
            <p:cNvSpPr/>
            <p:nvPr/>
          </p:nvSpPr>
          <p:spPr>
            <a:xfrm>
              <a:off x="5453950" y="3114800"/>
              <a:ext cx="60450" cy="43625"/>
            </a:xfrm>
            <a:custGeom>
              <a:avLst/>
              <a:gdLst/>
              <a:ahLst/>
              <a:cxnLst/>
              <a:rect l="l" t="t" r="r" b="b"/>
              <a:pathLst>
                <a:path w="2418" h="1745" extrusionOk="0">
                  <a:moveTo>
                    <a:pt x="36" y="0"/>
                  </a:moveTo>
                  <a:cubicBezTo>
                    <a:pt x="12" y="12"/>
                    <a:pt x="0" y="24"/>
                    <a:pt x="12" y="60"/>
                  </a:cubicBezTo>
                  <a:cubicBezTo>
                    <a:pt x="12" y="108"/>
                    <a:pt x="36" y="155"/>
                    <a:pt x="72" y="191"/>
                  </a:cubicBezTo>
                  <a:cubicBezTo>
                    <a:pt x="95" y="239"/>
                    <a:pt x="143" y="274"/>
                    <a:pt x="167" y="286"/>
                  </a:cubicBezTo>
                  <a:cubicBezTo>
                    <a:pt x="203" y="310"/>
                    <a:pt x="250" y="322"/>
                    <a:pt x="286" y="358"/>
                  </a:cubicBezTo>
                  <a:cubicBezTo>
                    <a:pt x="334" y="393"/>
                    <a:pt x="381" y="417"/>
                    <a:pt x="405" y="453"/>
                  </a:cubicBezTo>
                  <a:cubicBezTo>
                    <a:pt x="512" y="536"/>
                    <a:pt x="584" y="620"/>
                    <a:pt x="643" y="715"/>
                  </a:cubicBezTo>
                  <a:cubicBezTo>
                    <a:pt x="667" y="739"/>
                    <a:pt x="786" y="881"/>
                    <a:pt x="869" y="977"/>
                  </a:cubicBezTo>
                  <a:cubicBezTo>
                    <a:pt x="988" y="1132"/>
                    <a:pt x="1119" y="1239"/>
                    <a:pt x="1167" y="1262"/>
                  </a:cubicBezTo>
                  <a:cubicBezTo>
                    <a:pt x="1238" y="1322"/>
                    <a:pt x="1405" y="1405"/>
                    <a:pt x="1500" y="1441"/>
                  </a:cubicBezTo>
                  <a:cubicBezTo>
                    <a:pt x="1643" y="1513"/>
                    <a:pt x="1739" y="1548"/>
                    <a:pt x="1893" y="1608"/>
                  </a:cubicBezTo>
                  <a:cubicBezTo>
                    <a:pt x="1953" y="1643"/>
                    <a:pt x="2108" y="1667"/>
                    <a:pt x="2155" y="1703"/>
                  </a:cubicBezTo>
                  <a:cubicBezTo>
                    <a:pt x="2202" y="1726"/>
                    <a:pt x="2248" y="1745"/>
                    <a:pt x="2292" y="1745"/>
                  </a:cubicBezTo>
                  <a:cubicBezTo>
                    <a:pt x="2315" y="1745"/>
                    <a:pt x="2337" y="1739"/>
                    <a:pt x="2358" y="1727"/>
                  </a:cubicBezTo>
                  <a:cubicBezTo>
                    <a:pt x="2405" y="1703"/>
                    <a:pt x="2417" y="1703"/>
                    <a:pt x="2393" y="1655"/>
                  </a:cubicBezTo>
                  <a:cubicBezTo>
                    <a:pt x="2358" y="1620"/>
                    <a:pt x="2334" y="1596"/>
                    <a:pt x="2286" y="1584"/>
                  </a:cubicBezTo>
                  <a:cubicBezTo>
                    <a:pt x="2191" y="1560"/>
                    <a:pt x="2120" y="1548"/>
                    <a:pt x="2048" y="1524"/>
                  </a:cubicBezTo>
                  <a:cubicBezTo>
                    <a:pt x="1917" y="1477"/>
                    <a:pt x="1798" y="1417"/>
                    <a:pt x="1679" y="1382"/>
                  </a:cubicBezTo>
                  <a:cubicBezTo>
                    <a:pt x="1631" y="1370"/>
                    <a:pt x="1524" y="1322"/>
                    <a:pt x="1417" y="1262"/>
                  </a:cubicBezTo>
                  <a:cubicBezTo>
                    <a:pt x="1298" y="1203"/>
                    <a:pt x="1215" y="1132"/>
                    <a:pt x="1155" y="1084"/>
                  </a:cubicBezTo>
                  <a:cubicBezTo>
                    <a:pt x="1108" y="1048"/>
                    <a:pt x="1000" y="953"/>
                    <a:pt x="917" y="846"/>
                  </a:cubicBezTo>
                  <a:cubicBezTo>
                    <a:pt x="834" y="751"/>
                    <a:pt x="738" y="643"/>
                    <a:pt x="691" y="584"/>
                  </a:cubicBezTo>
                  <a:cubicBezTo>
                    <a:pt x="643" y="512"/>
                    <a:pt x="560" y="417"/>
                    <a:pt x="453" y="346"/>
                  </a:cubicBezTo>
                  <a:cubicBezTo>
                    <a:pt x="417" y="298"/>
                    <a:pt x="346" y="274"/>
                    <a:pt x="310" y="239"/>
                  </a:cubicBezTo>
                  <a:cubicBezTo>
                    <a:pt x="262" y="191"/>
                    <a:pt x="215" y="179"/>
                    <a:pt x="191" y="155"/>
                  </a:cubicBezTo>
                  <a:cubicBezTo>
                    <a:pt x="167" y="131"/>
                    <a:pt x="167" y="108"/>
                    <a:pt x="155" y="96"/>
                  </a:cubicBezTo>
                  <a:cubicBezTo>
                    <a:pt x="155" y="72"/>
                    <a:pt x="143" y="60"/>
                    <a:pt x="143" y="48"/>
                  </a:cubicBezTo>
                  <a:lnTo>
                    <a:pt x="119" y="12"/>
                  </a:lnTo>
                  <a:cubicBezTo>
                    <a:pt x="95" y="0"/>
                    <a:pt x="48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51031;p70"/>
            <p:cNvSpPr/>
            <p:nvPr/>
          </p:nvSpPr>
          <p:spPr>
            <a:xfrm>
              <a:off x="5448875" y="3122400"/>
              <a:ext cx="23250" cy="13575"/>
            </a:xfrm>
            <a:custGeom>
              <a:avLst/>
              <a:gdLst/>
              <a:ahLst/>
              <a:cxnLst/>
              <a:rect l="l" t="t" r="r" b="b"/>
              <a:pathLst>
                <a:path w="930" h="543" extrusionOk="0">
                  <a:moveTo>
                    <a:pt x="429" y="1"/>
                  </a:moveTo>
                  <a:cubicBezTo>
                    <a:pt x="392" y="1"/>
                    <a:pt x="350" y="6"/>
                    <a:pt x="334" y="6"/>
                  </a:cubicBezTo>
                  <a:cubicBezTo>
                    <a:pt x="275" y="18"/>
                    <a:pt x="227" y="18"/>
                    <a:pt x="168" y="54"/>
                  </a:cubicBezTo>
                  <a:cubicBezTo>
                    <a:pt x="144" y="54"/>
                    <a:pt x="96" y="101"/>
                    <a:pt x="60" y="101"/>
                  </a:cubicBezTo>
                  <a:cubicBezTo>
                    <a:pt x="37" y="101"/>
                    <a:pt x="1" y="125"/>
                    <a:pt x="25" y="173"/>
                  </a:cubicBezTo>
                  <a:cubicBezTo>
                    <a:pt x="25" y="196"/>
                    <a:pt x="37" y="220"/>
                    <a:pt x="60" y="232"/>
                  </a:cubicBezTo>
                  <a:cubicBezTo>
                    <a:pt x="96" y="244"/>
                    <a:pt x="108" y="244"/>
                    <a:pt x="120" y="244"/>
                  </a:cubicBezTo>
                  <a:cubicBezTo>
                    <a:pt x="144" y="232"/>
                    <a:pt x="168" y="220"/>
                    <a:pt x="179" y="208"/>
                  </a:cubicBezTo>
                  <a:cubicBezTo>
                    <a:pt x="227" y="173"/>
                    <a:pt x="275" y="173"/>
                    <a:pt x="298" y="161"/>
                  </a:cubicBezTo>
                  <a:cubicBezTo>
                    <a:pt x="322" y="149"/>
                    <a:pt x="346" y="149"/>
                    <a:pt x="394" y="149"/>
                  </a:cubicBezTo>
                  <a:cubicBezTo>
                    <a:pt x="418" y="149"/>
                    <a:pt x="465" y="149"/>
                    <a:pt x="477" y="161"/>
                  </a:cubicBezTo>
                  <a:cubicBezTo>
                    <a:pt x="501" y="161"/>
                    <a:pt x="537" y="173"/>
                    <a:pt x="572" y="208"/>
                  </a:cubicBezTo>
                  <a:lnTo>
                    <a:pt x="644" y="280"/>
                  </a:lnTo>
                  <a:cubicBezTo>
                    <a:pt x="679" y="327"/>
                    <a:pt x="775" y="399"/>
                    <a:pt x="810" y="458"/>
                  </a:cubicBezTo>
                  <a:cubicBezTo>
                    <a:pt x="822" y="470"/>
                    <a:pt x="822" y="482"/>
                    <a:pt x="822" y="506"/>
                  </a:cubicBezTo>
                  <a:cubicBezTo>
                    <a:pt x="822" y="515"/>
                    <a:pt x="848" y="543"/>
                    <a:pt x="871" y="543"/>
                  </a:cubicBezTo>
                  <a:cubicBezTo>
                    <a:pt x="880" y="543"/>
                    <a:pt x="887" y="539"/>
                    <a:pt x="894" y="530"/>
                  </a:cubicBezTo>
                  <a:cubicBezTo>
                    <a:pt x="918" y="518"/>
                    <a:pt x="930" y="470"/>
                    <a:pt x="930" y="458"/>
                  </a:cubicBezTo>
                  <a:lnTo>
                    <a:pt x="930" y="411"/>
                  </a:lnTo>
                  <a:cubicBezTo>
                    <a:pt x="918" y="399"/>
                    <a:pt x="894" y="363"/>
                    <a:pt x="882" y="351"/>
                  </a:cubicBezTo>
                  <a:lnTo>
                    <a:pt x="810" y="280"/>
                  </a:lnTo>
                  <a:cubicBezTo>
                    <a:pt x="775" y="244"/>
                    <a:pt x="763" y="208"/>
                    <a:pt x="739" y="173"/>
                  </a:cubicBezTo>
                  <a:cubicBezTo>
                    <a:pt x="739" y="161"/>
                    <a:pt x="679" y="113"/>
                    <a:pt x="632" y="89"/>
                  </a:cubicBezTo>
                  <a:cubicBezTo>
                    <a:pt x="572" y="42"/>
                    <a:pt x="501" y="6"/>
                    <a:pt x="477" y="6"/>
                  </a:cubicBezTo>
                  <a:cubicBezTo>
                    <a:pt x="465" y="2"/>
                    <a:pt x="448" y="1"/>
                    <a:pt x="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51032;p70"/>
            <p:cNvSpPr/>
            <p:nvPr/>
          </p:nvSpPr>
          <p:spPr>
            <a:xfrm>
              <a:off x="5453650" y="3130800"/>
              <a:ext cx="26500" cy="13850"/>
            </a:xfrm>
            <a:custGeom>
              <a:avLst/>
              <a:gdLst/>
              <a:ahLst/>
              <a:cxnLst/>
              <a:rect l="l" t="t" r="r" b="b"/>
              <a:pathLst>
                <a:path w="1060" h="554" extrusionOk="0">
                  <a:moveTo>
                    <a:pt x="483" y="0"/>
                  </a:moveTo>
                  <a:cubicBezTo>
                    <a:pt x="438" y="0"/>
                    <a:pt x="384" y="18"/>
                    <a:pt x="346" y="27"/>
                  </a:cubicBezTo>
                  <a:cubicBezTo>
                    <a:pt x="274" y="51"/>
                    <a:pt x="250" y="63"/>
                    <a:pt x="167" y="87"/>
                  </a:cubicBezTo>
                  <a:cubicBezTo>
                    <a:pt x="143" y="111"/>
                    <a:pt x="96" y="134"/>
                    <a:pt x="60" y="134"/>
                  </a:cubicBezTo>
                  <a:cubicBezTo>
                    <a:pt x="24" y="134"/>
                    <a:pt x="0" y="170"/>
                    <a:pt x="0" y="206"/>
                  </a:cubicBezTo>
                  <a:cubicBezTo>
                    <a:pt x="24" y="241"/>
                    <a:pt x="24" y="253"/>
                    <a:pt x="48" y="265"/>
                  </a:cubicBezTo>
                  <a:cubicBezTo>
                    <a:pt x="57" y="283"/>
                    <a:pt x="78" y="294"/>
                    <a:pt x="94" y="294"/>
                  </a:cubicBezTo>
                  <a:cubicBezTo>
                    <a:pt x="99" y="294"/>
                    <a:pt x="104" y="292"/>
                    <a:pt x="107" y="289"/>
                  </a:cubicBezTo>
                  <a:cubicBezTo>
                    <a:pt x="119" y="265"/>
                    <a:pt x="155" y="253"/>
                    <a:pt x="179" y="241"/>
                  </a:cubicBezTo>
                  <a:cubicBezTo>
                    <a:pt x="250" y="230"/>
                    <a:pt x="286" y="206"/>
                    <a:pt x="334" y="182"/>
                  </a:cubicBezTo>
                  <a:cubicBezTo>
                    <a:pt x="346" y="170"/>
                    <a:pt x="393" y="146"/>
                    <a:pt x="441" y="134"/>
                  </a:cubicBezTo>
                  <a:cubicBezTo>
                    <a:pt x="459" y="128"/>
                    <a:pt x="480" y="125"/>
                    <a:pt x="499" y="125"/>
                  </a:cubicBezTo>
                  <a:cubicBezTo>
                    <a:pt x="518" y="125"/>
                    <a:pt x="536" y="128"/>
                    <a:pt x="548" y="134"/>
                  </a:cubicBezTo>
                  <a:cubicBezTo>
                    <a:pt x="560" y="134"/>
                    <a:pt x="608" y="146"/>
                    <a:pt x="643" y="182"/>
                  </a:cubicBezTo>
                  <a:cubicBezTo>
                    <a:pt x="691" y="206"/>
                    <a:pt x="739" y="253"/>
                    <a:pt x="750" y="265"/>
                  </a:cubicBezTo>
                  <a:cubicBezTo>
                    <a:pt x="798" y="325"/>
                    <a:pt x="917" y="384"/>
                    <a:pt x="941" y="468"/>
                  </a:cubicBezTo>
                  <a:lnTo>
                    <a:pt x="941" y="503"/>
                  </a:lnTo>
                  <a:cubicBezTo>
                    <a:pt x="941" y="524"/>
                    <a:pt x="968" y="553"/>
                    <a:pt x="990" y="553"/>
                  </a:cubicBezTo>
                  <a:cubicBezTo>
                    <a:pt x="994" y="553"/>
                    <a:pt x="997" y="553"/>
                    <a:pt x="1000" y="551"/>
                  </a:cubicBezTo>
                  <a:cubicBezTo>
                    <a:pt x="1024" y="539"/>
                    <a:pt x="1036" y="503"/>
                    <a:pt x="1048" y="492"/>
                  </a:cubicBezTo>
                  <a:cubicBezTo>
                    <a:pt x="1060" y="480"/>
                    <a:pt x="1060" y="468"/>
                    <a:pt x="1060" y="468"/>
                  </a:cubicBezTo>
                  <a:lnTo>
                    <a:pt x="1024" y="372"/>
                  </a:lnTo>
                  <a:cubicBezTo>
                    <a:pt x="1000" y="349"/>
                    <a:pt x="965" y="313"/>
                    <a:pt x="929" y="289"/>
                  </a:cubicBezTo>
                  <a:cubicBezTo>
                    <a:pt x="881" y="241"/>
                    <a:pt x="858" y="194"/>
                    <a:pt x="822" y="170"/>
                  </a:cubicBezTo>
                  <a:cubicBezTo>
                    <a:pt x="810" y="170"/>
                    <a:pt x="750" y="111"/>
                    <a:pt x="691" y="75"/>
                  </a:cubicBezTo>
                  <a:cubicBezTo>
                    <a:pt x="631" y="27"/>
                    <a:pt x="548" y="3"/>
                    <a:pt x="512" y="3"/>
                  </a:cubicBezTo>
                  <a:cubicBezTo>
                    <a:pt x="503" y="1"/>
                    <a:pt x="493" y="0"/>
                    <a:pt x="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51033;p70"/>
            <p:cNvSpPr/>
            <p:nvPr/>
          </p:nvSpPr>
          <p:spPr>
            <a:xfrm>
              <a:off x="5466450" y="3142475"/>
              <a:ext cx="17875" cy="10450"/>
            </a:xfrm>
            <a:custGeom>
              <a:avLst/>
              <a:gdLst/>
              <a:ahLst/>
              <a:cxnLst/>
              <a:rect l="l" t="t" r="r" b="b"/>
              <a:pathLst>
                <a:path w="715" h="418" extrusionOk="0">
                  <a:moveTo>
                    <a:pt x="500" y="1"/>
                  </a:moveTo>
                  <a:cubicBezTo>
                    <a:pt x="488" y="1"/>
                    <a:pt x="429" y="1"/>
                    <a:pt x="381" y="13"/>
                  </a:cubicBezTo>
                  <a:cubicBezTo>
                    <a:pt x="322" y="25"/>
                    <a:pt x="262" y="36"/>
                    <a:pt x="250" y="60"/>
                  </a:cubicBezTo>
                  <a:lnTo>
                    <a:pt x="167" y="144"/>
                  </a:lnTo>
                  <a:cubicBezTo>
                    <a:pt x="119" y="179"/>
                    <a:pt x="107" y="191"/>
                    <a:pt x="72" y="239"/>
                  </a:cubicBezTo>
                  <a:cubicBezTo>
                    <a:pt x="60" y="239"/>
                    <a:pt x="24" y="275"/>
                    <a:pt x="12" y="310"/>
                  </a:cubicBezTo>
                  <a:cubicBezTo>
                    <a:pt x="0" y="322"/>
                    <a:pt x="0" y="334"/>
                    <a:pt x="0" y="370"/>
                  </a:cubicBezTo>
                  <a:cubicBezTo>
                    <a:pt x="12" y="382"/>
                    <a:pt x="36" y="417"/>
                    <a:pt x="60" y="417"/>
                  </a:cubicBezTo>
                  <a:cubicBezTo>
                    <a:pt x="107" y="417"/>
                    <a:pt x="107" y="394"/>
                    <a:pt x="119" y="370"/>
                  </a:cubicBezTo>
                  <a:cubicBezTo>
                    <a:pt x="131" y="334"/>
                    <a:pt x="131" y="334"/>
                    <a:pt x="155" y="334"/>
                  </a:cubicBezTo>
                  <a:cubicBezTo>
                    <a:pt x="167" y="334"/>
                    <a:pt x="167" y="322"/>
                    <a:pt x="167" y="322"/>
                  </a:cubicBezTo>
                  <a:cubicBezTo>
                    <a:pt x="179" y="322"/>
                    <a:pt x="179" y="310"/>
                    <a:pt x="179" y="310"/>
                  </a:cubicBezTo>
                  <a:cubicBezTo>
                    <a:pt x="191" y="298"/>
                    <a:pt x="227" y="263"/>
                    <a:pt x="238" y="239"/>
                  </a:cubicBezTo>
                  <a:cubicBezTo>
                    <a:pt x="238" y="215"/>
                    <a:pt x="310" y="144"/>
                    <a:pt x="346" y="144"/>
                  </a:cubicBezTo>
                  <a:cubicBezTo>
                    <a:pt x="357" y="144"/>
                    <a:pt x="393" y="132"/>
                    <a:pt x="417" y="132"/>
                  </a:cubicBezTo>
                  <a:lnTo>
                    <a:pt x="488" y="132"/>
                  </a:lnTo>
                  <a:cubicBezTo>
                    <a:pt x="506" y="138"/>
                    <a:pt x="518" y="138"/>
                    <a:pt x="530" y="138"/>
                  </a:cubicBezTo>
                  <a:cubicBezTo>
                    <a:pt x="542" y="138"/>
                    <a:pt x="554" y="138"/>
                    <a:pt x="572" y="144"/>
                  </a:cubicBezTo>
                  <a:cubicBezTo>
                    <a:pt x="596" y="144"/>
                    <a:pt x="608" y="167"/>
                    <a:pt x="631" y="203"/>
                  </a:cubicBezTo>
                  <a:lnTo>
                    <a:pt x="631" y="251"/>
                  </a:lnTo>
                  <a:lnTo>
                    <a:pt x="655" y="275"/>
                  </a:lnTo>
                  <a:cubicBezTo>
                    <a:pt x="661" y="286"/>
                    <a:pt x="670" y="292"/>
                    <a:pt x="679" y="292"/>
                  </a:cubicBezTo>
                  <a:cubicBezTo>
                    <a:pt x="688" y="292"/>
                    <a:pt x="697" y="286"/>
                    <a:pt x="703" y="275"/>
                  </a:cubicBezTo>
                  <a:cubicBezTo>
                    <a:pt x="703" y="263"/>
                    <a:pt x="715" y="215"/>
                    <a:pt x="715" y="203"/>
                  </a:cubicBezTo>
                  <a:lnTo>
                    <a:pt x="715" y="155"/>
                  </a:lnTo>
                  <a:cubicBezTo>
                    <a:pt x="715" y="144"/>
                    <a:pt x="715" y="132"/>
                    <a:pt x="703" y="120"/>
                  </a:cubicBezTo>
                  <a:cubicBezTo>
                    <a:pt x="679" y="96"/>
                    <a:pt x="655" y="84"/>
                    <a:pt x="619" y="60"/>
                  </a:cubicBezTo>
                  <a:cubicBezTo>
                    <a:pt x="584" y="25"/>
                    <a:pt x="548" y="13"/>
                    <a:pt x="5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51034;p70"/>
            <p:cNvSpPr/>
            <p:nvPr/>
          </p:nvSpPr>
          <p:spPr>
            <a:xfrm>
              <a:off x="5477750" y="3149325"/>
              <a:ext cx="15200" cy="9250"/>
            </a:xfrm>
            <a:custGeom>
              <a:avLst/>
              <a:gdLst/>
              <a:ahLst/>
              <a:cxnLst/>
              <a:rect l="l" t="t" r="r" b="b"/>
              <a:pathLst>
                <a:path w="608" h="370" extrusionOk="0">
                  <a:moveTo>
                    <a:pt x="370" y="1"/>
                  </a:moveTo>
                  <a:cubicBezTo>
                    <a:pt x="358" y="1"/>
                    <a:pt x="310" y="12"/>
                    <a:pt x="275" y="36"/>
                  </a:cubicBezTo>
                  <a:cubicBezTo>
                    <a:pt x="251" y="48"/>
                    <a:pt x="203" y="60"/>
                    <a:pt x="191" y="72"/>
                  </a:cubicBezTo>
                  <a:cubicBezTo>
                    <a:pt x="179" y="96"/>
                    <a:pt x="144" y="132"/>
                    <a:pt x="132" y="155"/>
                  </a:cubicBezTo>
                  <a:cubicBezTo>
                    <a:pt x="96" y="179"/>
                    <a:pt x="84" y="215"/>
                    <a:pt x="60" y="239"/>
                  </a:cubicBezTo>
                  <a:cubicBezTo>
                    <a:pt x="60" y="251"/>
                    <a:pt x="36" y="286"/>
                    <a:pt x="25" y="298"/>
                  </a:cubicBezTo>
                  <a:cubicBezTo>
                    <a:pt x="1" y="310"/>
                    <a:pt x="1" y="346"/>
                    <a:pt x="36" y="358"/>
                  </a:cubicBezTo>
                  <a:cubicBezTo>
                    <a:pt x="72" y="370"/>
                    <a:pt x="84" y="370"/>
                    <a:pt x="120" y="370"/>
                  </a:cubicBezTo>
                  <a:cubicBezTo>
                    <a:pt x="144" y="370"/>
                    <a:pt x="179" y="358"/>
                    <a:pt x="179" y="358"/>
                  </a:cubicBezTo>
                  <a:cubicBezTo>
                    <a:pt x="191" y="346"/>
                    <a:pt x="191" y="334"/>
                    <a:pt x="191" y="310"/>
                  </a:cubicBezTo>
                  <a:cubicBezTo>
                    <a:pt x="191" y="286"/>
                    <a:pt x="215" y="286"/>
                    <a:pt x="215" y="251"/>
                  </a:cubicBezTo>
                  <a:cubicBezTo>
                    <a:pt x="215" y="239"/>
                    <a:pt x="263" y="179"/>
                    <a:pt x="298" y="179"/>
                  </a:cubicBezTo>
                  <a:cubicBezTo>
                    <a:pt x="322" y="167"/>
                    <a:pt x="382" y="132"/>
                    <a:pt x="417" y="132"/>
                  </a:cubicBezTo>
                  <a:cubicBezTo>
                    <a:pt x="435" y="132"/>
                    <a:pt x="471" y="106"/>
                    <a:pt x="503" y="106"/>
                  </a:cubicBezTo>
                  <a:cubicBezTo>
                    <a:pt x="515" y="106"/>
                    <a:pt x="527" y="110"/>
                    <a:pt x="537" y="120"/>
                  </a:cubicBezTo>
                  <a:cubicBezTo>
                    <a:pt x="548" y="120"/>
                    <a:pt x="548" y="132"/>
                    <a:pt x="548" y="155"/>
                  </a:cubicBezTo>
                  <a:cubicBezTo>
                    <a:pt x="548" y="162"/>
                    <a:pt x="552" y="169"/>
                    <a:pt x="558" y="169"/>
                  </a:cubicBezTo>
                  <a:cubicBezTo>
                    <a:pt x="562" y="169"/>
                    <a:pt x="567" y="165"/>
                    <a:pt x="572" y="155"/>
                  </a:cubicBezTo>
                  <a:cubicBezTo>
                    <a:pt x="572" y="132"/>
                    <a:pt x="596" y="96"/>
                    <a:pt x="596" y="84"/>
                  </a:cubicBezTo>
                  <a:cubicBezTo>
                    <a:pt x="608" y="60"/>
                    <a:pt x="608" y="36"/>
                    <a:pt x="572" y="36"/>
                  </a:cubicBezTo>
                  <a:cubicBezTo>
                    <a:pt x="560" y="12"/>
                    <a:pt x="548" y="1"/>
                    <a:pt x="5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51035;p70"/>
            <p:cNvSpPr/>
            <p:nvPr/>
          </p:nvSpPr>
          <p:spPr>
            <a:xfrm>
              <a:off x="5366725" y="3080425"/>
              <a:ext cx="19675" cy="61050"/>
            </a:xfrm>
            <a:custGeom>
              <a:avLst/>
              <a:gdLst/>
              <a:ahLst/>
              <a:cxnLst/>
              <a:rect l="l" t="t" r="r" b="b"/>
              <a:pathLst>
                <a:path w="787" h="2442" extrusionOk="0">
                  <a:moveTo>
                    <a:pt x="48" y="6"/>
                  </a:moveTo>
                  <a:cubicBezTo>
                    <a:pt x="43" y="11"/>
                    <a:pt x="43" y="14"/>
                    <a:pt x="45" y="15"/>
                  </a:cubicBezTo>
                  <a:lnTo>
                    <a:pt x="45" y="15"/>
                  </a:lnTo>
                  <a:cubicBezTo>
                    <a:pt x="46" y="12"/>
                    <a:pt x="47" y="9"/>
                    <a:pt x="48" y="6"/>
                  </a:cubicBezTo>
                  <a:close/>
                  <a:moveTo>
                    <a:pt x="129" y="1"/>
                  </a:moveTo>
                  <a:cubicBezTo>
                    <a:pt x="109" y="1"/>
                    <a:pt x="88" y="6"/>
                    <a:pt x="72" y="6"/>
                  </a:cubicBezTo>
                  <a:cubicBezTo>
                    <a:pt x="60" y="12"/>
                    <a:pt x="51" y="15"/>
                    <a:pt x="47" y="15"/>
                  </a:cubicBezTo>
                  <a:cubicBezTo>
                    <a:pt x="46" y="15"/>
                    <a:pt x="45" y="15"/>
                    <a:pt x="45" y="15"/>
                  </a:cubicBezTo>
                  <a:lnTo>
                    <a:pt x="45" y="15"/>
                  </a:lnTo>
                  <a:cubicBezTo>
                    <a:pt x="22" y="72"/>
                    <a:pt x="1" y="129"/>
                    <a:pt x="1" y="197"/>
                  </a:cubicBezTo>
                  <a:lnTo>
                    <a:pt x="1" y="482"/>
                  </a:lnTo>
                  <a:cubicBezTo>
                    <a:pt x="1" y="602"/>
                    <a:pt x="1" y="721"/>
                    <a:pt x="13" y="816"/>
                  </a:cubicBezTo>
                  <a:cubicBezTo>
                    <a:pt x="13" y="828"/>
                    <a:pt x="13" y="875"/>
                    <a:pt x="25" y="935"/>
                  </a:cubicBezTo>
                  <a:cubicBezTo>
                    <a:pt x="48" y="971"/>
                    <a:pt x="60" y="1054"/>
                    <a:pt x="72" y="1113"/>
                  </a:cubicBezTo>
                  <a:cubicBezTo>
                    <a:pt x="108" y="1268"/>
                    <a:pt x="144" y="1411"/>
                    <a:pt x="167" y="1447"/>
                  </a:cubicBezTo>
                  <a:cubicBezTo>
                    <a:pt x="179" y="1494"/>
                    <a:pt x="191" y="1542"/>
                    <a:pt x="227" y="1602"/>
                  </a:cubicBezTo>
                  <a:lnTo>
                    <a:pt x="298" y="1745"/>
                  </a:lnTo>
                  <a:cubicBezTo>
                    <a:pt x="358" y="1887"/>
                    <a:pt x="382" y="1971"/>
                    <a:pt x="465" y="2090"/>
                  </a:cubicBezTo>
                  <a:cubicBezTo>
                    <a:pt x="477" y="2126"/>
                    <a:pt x="489" y="2149"/>
                    <a:pt x="525" y="2197"/>
                  </a:cubicBezTo>
                  <a:cubicBezTo>
                    <a:pt x="548" y="2245"/>
                    <a:pt x="560" y="2268"/>
                    <a:pt x="584" y="2304"/>
                  </a:cubicBezTo>
                  <a:cubicBezTo>
                    <a:pt x="608" y="2376"/>
                    <a:pt x="656" y="2423"/>
                    <a:pt x="715" y="2435"/>
                  </a:cubicBezTo>
                  <a:cubicBezTo>
                    <a:pt x="723" y="2439"/>
                    <a:pt x="731" y="2442"/>
                    <a:pt x="738" y="2442"/>
                  </a:cubicBezTo>
                  <a:cubicBezTo>
                    <a:pt x="753" y="2442"/>
                    <a:pt x="767" y="2431"/>
                    <a:pt x="775" y="2399"/>
                  </a:cubicBezTo>
                  <a:cubicBezTo>
                    <a:pt x="787" y="2376"/>
                    <a:pt x="775" y="2328"/>
                    <a:pt x="763" y="2292"/>
                  </a:cubicBezTo>
                  <a:lnTo>
                    <a:pt x="644" y="2137"/>
                  </a:lnTo>
                  <a:cubicBezTo>
                    <a:pt x="608" y="2090"/>
                    <a:pt x="584" y="2030"/>
                    <a:pt x="548" y="1983"/>
                  </a:cubicBezTo>
                  <a:cubicBezTo>
                    <a:pt x="525" y="1923"/>
                    <a:pt x="489" y="1875"/>
                    <a:pt x="465" y="1840"/>
                  </a:cubicBezTo>
                  <a:cubicBezTo>
                    <a:pt x="453" y="1792"/>
                    <a:pt x="406" y="1721"/>
                    <a:pt x="358" y="1614"/>
                  </a:cubicBezTo>
                  <a:cubicBezTo>
                    <a:pt x="310" y="1506"/>
                    <a:pt x="286" y="1399"/>
                    <a:pt x="275" y="1352"/>
                  </a:cubicBezTo>
                  <a:cubicBezTo>
                    <a:pt x="251" y="1292"/>
                    <a:pt x="227" y="1185"/>
                    <a:pt x="191" y="1066"/>
                  </a:cubicBezTo>
                  <a:cubicBezTo>
                    <a:pt x="179" y="947"/>
                    <a:pt x="155" y="828"/>
                    <a:pt x="155" y="768"/>
                  </a:cubicBezTo>
                  <a:cubicBezTo>
                    <a:pt x="132" y="625"/>
                    <a:pt x="72" y="363"/>
                    <a:pt x="120" y="209"/>
                  </a:cubicBezTo>
                  <a:cubicBezTo>
                    <a:pt x="120" y="197"/>
                    <a:pt x="132" y="185"/>
                    <a:pt x="155" y="161"/>
                  </a:cubicBezTo>
                  <a:cubicBezTo>
                    <a:pt x="167" y="125"/>
                    <a:pt x="179" y="42"/>
                    <a:pt x="155" y="6"/>
                  </a:cubicBezTo>
                  <a:cubicBezTo>
                    <a:pt x="148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51036;p70"/>
            <p:cNvSpPr/>
            <p:nvPr/>
          </p:nvSpPr>
          <p:spPr>
            <a:xfrm>
              <a:off x="5467350" y="2970150"/>
              <a:ext cx="26800" cy="8050"/>
            </a:xfrm>
            <a:custGeom>
              <a:avLst/>
              <a:gdLst/>
              <a:ahLst/>
              <a:cxnLst/>
              <a:rect l="l" t="t" r="r" b="b"/>
              <a:pathLst>
                <a:path w="1072" h="322" extrusionOk="0">
                  <a:moveTo>
                    <a:pt x="95" y="0"/>
                  </a:moveTo>
                  <a:cubicBezTo>
                    <a:pt x="71" y="0"/>
                    <a:pt x="36" y="12"/>
                    <a:pt x="24" y="24"/>
                  </a:cubicBezTo>
                  <a:cubicBezTo>
                    <a:pt x="12" y="24"/>
                    <a:pt x="0" y="48"/>
                    <a:pt x="0" y="48"/>
                  </a:cubicBezTo>
                  <a:cubicBezTo>
                    <a:pt x="0" y="83"/>
                    <a:pt x="12" y="119"/>
                    <a:pt x="24" y="143"/>
                  </a:cubicBezTo>
                  <a:cubicBezTo>
                    <a:pt x="60" y="179"/>
                    <a:pt x="95" y="226"/>
                    <a:pt x="143" y="238"/>
                  </a:cubicBezTo>
                  <a:cubicBezTo>
                    <a:pt x="202" y="262"/>
                    <a:pt x="250" y="286"/>
                    <a:pt x="298" y="298"/>
                  </a:cubicBezTo>
                  <a:cubicBezTo>
                    <a:pt x="310" y="310"/>
                    <a:pt x="369" y="310"/>
                    <a:pt x="429" y="310"/>
                  </a:cubicBezTo>
                  <a:cubicBezTo>
                    <a:pt x="488" y="310"/>
                    <a:pt x="560" y="321"/>
                    <a:pt x="572" y="321"/>
                  </a:cubicBezTo>
                  <a:cubicBezTo>
                    <a:pt x="607" y="321"/>
                    <a:pt x="679" y="310"/>
                    <a:pt x="714" y="310"/>
                  </a:cubicBezTo>
                  <a:lnTo>
                    <a:pt x="869" y="310"/>
                  </a:lnTo>
                  <a:cubicBezTo>
                    <a:pt x="893" y="310"/>
                    <a:pt x="922" y="304"/>
                    <a:pt x="946" y="304"/>
                  </a:cubicBezTo>
                  <a:cubicBezTo>
                    <a:pt x="958" y="304"/>
                    <a:pt x="968" y="306"/>
                    <a:pt x="976" y="310"/>
                  </a:cubicBezTo>
                  <a:cubicBezTo>
                    <a:pt x="989" y="314"/>
                    <a:pt x="1001" y="317"/>
                    <a:pt x="1011" y="317"/>
                  </a:cubicBezTo>
                  <a:cubicBezTo>
                    <a:pt x="1028" y="317"/>
                    <a:pt x="1040" y="308"/>
                    <a:pt x="1048" y="286"/>
                  </a:cubicBezTo>
                  <a:cubicBezTo>
                    <a:pt x="1072" y="250"/>
                    <a:pt x="1072" y="238"/>
                    <a:pt x="1048" y="202"/>
                  </a:cubicBezTo>
                  <a:cubicBezTo>
                    <a:pt x="1036" y="179"/>
                    <a:pt x="1024" y="167"/>
                    <a:pt x="1012" y="167"/>
                  </a:cubicBezTo>
                  <a:lnTo>
                    <a:pt x="917" y="167"/>
                  </a:lnTo>
                  <a:cubicBezTo>
                    <a:pt x="885" y="167"/>
                    <a:pt x="848" y="156"/>
                    <a:pt x="816" y="156"/>
                  </a:cubicBezTo>
                  <a:cubicBezTo>
                    <a:pt x="800" y="156"/>
                    <a:pt x="786" y="159"/>
                    <a:pt x="774" y="167"/>
                  </a:cubicBezTo>
                  <a:lnTo>
                    <a:pt x="548" y="167"/>
                  </a:lnTo>
                  <a:cubicBezTo>
                    <a:pt x="488" y="167"/>
                    <a:pt x="333" y="167"/>
                    <a:pt x="298" y="143"/>
                  </a:cubicBezTo>
                  <a:cubicBezTo>
                    <a:pt x="262" y="143"/>
                    <a:pt x="238" y="143"/>
                    <a:pt x="191" y="131"/>
                  </a:cubicBezTo>
                  <a:cubicBezTo>
                    <a:pt x="155" y="119"/>
                    <a:pt x="119" y="83"/>
                    <a:pt x="119" y="60"/>
                  </a:cubicBezTo>
                  <a:cubicBezTo>
                    <a:pt x="119" y="60"/>
                    <a:pt x="131" y="48"/>
                    <a:pt x="131" y="24"/>
                  </a:cubicBezTo>
                  <a:cubicBezTo>
                    <a:pt x="131" y="12"/>
                    <a:pt x="131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51037;p70"/>
            <p:cNvSpPr/>
            <p:nvPr/>
          </p:nvSpPr>
          <p:spPr>
            <a:xfrm>
              <a:off x="5466150" y="2980050"/>
              <a:ext cx="21750" cy="7450"/>
            </a:xfrm>
            <a:custGeom>
              <a:avLst/>
              <a:gdLst/>
              <a:ahLst/>
              <a:cxnLst/>
              <a:rect l="l" t="t" r="r" b="b"/>
              <a:pathLst>
                <a:path w="870" h="298" extrusionOk="0">
                  <a:moveTo>
                    <a:pt x="106" y="1"/>
                  </a:moveTo>
                  <a:cubicBezTo>
                    <a:pt x="100" y="1"/>
                    <a:pt x="92" y="3"/>
                    <a:pt x="84" y="9"/>
                  </a:cubicBezTo>
                  <a:cubicBezTo>
                    <a:pt x="72" y="9"/>
                    <a:pt x="48" y="33"/>
                    <a:pt x="24" y="45"/>
                  </a:cubicBezTo>
                  <a:cubicBezTo>
                    <a:pt x="12" y="56"/>
                    <a:pt x="0" y="80"/>
                    <a:pt x="24" y="80"/>
                  </a:cubicBezTo>
                  <a:cubicBezTo>
                    <a:pt x="24" y="104"/>
                    <a:pt x="48" y="140"/>
                    <a:pt x="60" y="152"/>
                  </a:cubicBezTo>
                  <a:cubicBezTo>
                    <a:pt x="72" y="164"/>
                    <a:pt x="119" y="199"/>
                    <a:pt x="143" y="211"/>
                  </a:cubicBezTo>
                  <a:cubicBezTo>
                    <a:pt x="191" y="247"/>
                    <a:pt x="239" y="259"/>
                    <a:pt x="262" y="271"/>
                  </a:cubicBezTo>
                  <a:cubicBezTo>
                    <a:pt x="274" y="271"/>
                    <a:pt x="334" y="283"/>
                    <a:pt x="381" y="283"/>
                  </a:cubicBezTo>
                  <a:lnTo>
                    <a:pt x="512" y="283"/>
                  </a:lnTo>
                  <a:cubicBezTo>
                    <a:pt x="548" y="283"/>
                    <a:pt x="596" y="259"/>
                    <a:pt x="620" y="259"/>
                  </a:cubicBezTo>
                  <a:lnTo>
                    <a:pt x="739" y="259"/>
                  </a:lnTo>
                  <a:cubicBezTo>
                    <a:pt x="750" y="259"/>
                    <a:pt x="786" y="259"/>
                    <a:pt x="798" y="271"/>
                  </a:cubicBezTo>
                  <a:cubicBezTo>
                    <a:pt x="798" y="289"/>
                    <a:pt x="801" y="298"/>
                    <a:pt x="809" y="298"/>
                  </a:cubicBezTo>
                  <a:cubicBezTo>
                    <a:pt x="816" y="298"/>
                    <a:pt x="828" y="289"/>
                    <a:pt x="846" y="271"/>
                  </a:cubicBezTo>
                  <a:cubicBezTo>
                    <a:pt x="858" y="259"/>
                    <a:pt x="870" y="247"/>
                    <a:pt x="870" y="211"/>
                  </a:cubicBezTo>
                  <a:cubicBezTo>
                    <a:pt x="870" y="187"/>
                    <a:pt x="870" y="152"/>
                    <a:pt x="858" y="152"/>
                  </a:cubicBezTo>
                  <a:cubicBezTo>
                    <a:pt x="834" y="140"/>
                    <a:pt x="798" y="140"/>
                    <a:pt x="774" y="140"/>
                  </a:cubicBezTo>
                  <a:cubicBezTo>
                    <a:pt x="743" y="140"/>
                    <a:pt x="711" y="134"/>
                    <a:pt x="683" y="134"/>
                  </a:cubicBezTo>
                  <a:cubicBezTo>
                    <a:pt x="668" y="134"/>
                    <a:pt x="655" y="136"/>
                    <a:pt x="643" y="140"/>
                  </a:cubicBezTo>
                  <a:cubicBezTo>
                    <a:pt x="608" y="152"/>
                    <a:pt x="500" y="164"/>
                    <a:pt x="453" y="164"/>
                  </a:cubicBezTo>
                  <a:lnTo>
                    <a:pt x="369" y="164"/>
                  </a:lnTo>
                  <a:cubicBezTo>
                    <a:pt x="346" y="164"/>
                    <a:pt x="298" y="164"/>
                    <a:pt x="286" y="152"/>
                  </a:cubicBezTo>
                  <a:cubicBezTo>
                    <a:pt x="250" y="140"/>
                    <a:pt x="227" y="140"/>
                    <a:pt x="191" y="128"/>
                  </a:cubicBezTo>
                  <a:cubicBezTo>
                    <a:pt x="167" y="104"/>
                    <a:pt x="131" y="92"/>
                    <a:pt x="131" y="68"/>
                  </a:cubicBezTo>
                  <a:lnTo>
                    <a:pt x="131" y="33"/>
                  </a:lnTo>
                  <a:cubicBezTo>
                    <a:pt x="131" y="24"/>
                    <a:pt x="124" y="1"/>
                    <a:pt x="1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51038;p70"/>
            <p:cNvSpPr/>
            <p:nvPr/>
          </p:nvSpPr>
          <p:spPr>
            <a:xfrm>
              <a:off x="5460800" y="2988800"/>
              <a:ext cx="17875" cy="8025"/>
            </a:xfrm>
            <a:custGeom>
              <a:avLst/>
              <a:gdLst/>
              <a:ahLst/>
              <a:cxnLst/>
              <a:rect l="l" t="t" r="r" b="b"/>
              <a:pathLst>
                <a:path w="715" h="321" extrusionOk="0">
                  <a:moveTo>
                    <a:pt x="87" y="1"/>
                  </a:moveTo>
                  <a:cubicBezTo>
                    <a:pt x="80" y="1"/>
                    <a:pt x="71" y="5"/>
                    <a:pt x="60" y="16"/>
                  </a:cubicBezTo>
                  <a:cubicBezTo>
                    <a:pt x="60" y="28"/>
                    <a:pt x="48" y="52"/>
                    <a:pt x="36" y="76"/>
                  </a:cubicBezTo>
                  <a:cubicBezTo>
                    <a:pt x="36" y="87"/>
                    <a:pt x="24" y="99"/>
                    <a:pt x="0" y="135"/>
                  </a:cubicBezTo>
                  <a:lnTo>
                    <a:pt x="48" y="171"/>
                  </a:lnTo>
                  <a:cubicBezTo>
                    <a:pt x="60" y="195"/>
                    <a:pt x="95" y="195"/>
                    <a:pt x="119" y="207"/>
                  </a:cubicBezTo>
                  <a:lnTo>
                    <a:pt x="214" y="254"/>
                  </a:lnTo>
                  <a:cubicBezTo>
                    <a:pt x="226" y="254"/>
                    <a:pt x="274" y="254"/>
                    <a:pt x="298" y="266"/>
                  </a:cubicBezTo>
                  <a:cubicBezTo>
                    <a:pt x="345" y="278"/>
                    <a:pt x="393" y="290"/>
                    <a:pt x="405" y="290"/>
                  </a:cubicBezTo>
                  <a:cubicBezTo>
                    <a:pt x="409" y="298"/>
                    <a:pt x="417" y="300"/>
                    <a:pt x="427" y="300"/>
                  </a:cubicBezTo>
                  <a:cubicBezTo>
                    <a:pt x="447" y="300"/>
                    <a:pt x="476" y="290"/>
                    <a:pt x="500" y="290"/>
                  </a:cubicBezTo>
                  <a:cubicBezTo>
                    <a:pt x="536" y="314"/>
                    <a:pt x="560" y="314"/>
                    <a:pt x="595" y="314"/>
                  </a:cubicBezTo>
                  <a:cubicBezTo>
                    <a:pt x="619" y="314"/>
                    <a:pt x="638" y="303"/>
                    <a:pt x="654" y="303"/>
                  </a:cubicBezTo>
                  <a:cubicBezTo>
                    <a:pt x="663" y="303"/>
                    <a:pt x="671" y="306"/>
                    <a:pt x="679" y="314"/>
                  </a:cubicBezTo>
                  <a:cubicBezTo>
                    <a:pt x="683" y="318"/>
                    <a:pt x="688" y="320"/>
                    <a:pt x="693" y="320"/>
                  </a:cubicBezTo>
                  <a:cubicBezTo>
                    <a:pt x="704" y="320"/>
                    <a:pt x="714" y="310"/>
                    <a:pt x="714" y="278"/>
                  </a:cubicBezTo>
                  <a:cubicBezTo>
                    <a:pt x="714" y="254"/>
                    <a:pt x="714" y="230"/>
                    <a:pt x="703" y="207"/>
                  </a:cubicBezTo>
                  <a:cubicBezTo>
                    <a:pt x="703" y="171"/>
                    <a:pt x="691" y="159"/>
                    <a:pt x="679" y="159"/>
                  </a:cubicBezTo>
                  <a:lnTo>
                    <a:pt x="619" y="159"/>
                  </a:lnTo>
                  <a:cubicBezTo>
                    <a:pt x="595" y="159"/>
                    <a:pt x="577" y="154"/>
                    <a:pt x="557" y="154"/>
                  </a:cubicBezTo>
                  <a:cubicBezTo>
                    <a:pt x="546" y="154"/>
                    <a:pt x="536" y="155"/>
                    <a:pt x="524" y="159"/>
                  </a:cubicBezTo>
                  <a:cubicBezTo>
                    <a:pt x="512" y="159"/>
                    <a:pt x="417" y="159"/>
                    <a:pt x="393" y="147"/>
                  </a:cubicBezTo>
                  <a:cubicBezTo>
                    <a:pt x="357" y="135"/>
                    <a:pt x="274" y="111"/>
                    <a:pt x="238" y="99"/>
                  </a:cubicBezTo>
                  <a:cubicBezTo>
                    <a:pt x="214" y="87"/>
                    <a:pt x="119" y="99"/>
                    <a:pt x="107" y="52"/>
                  </a:cubicBezTo>
                  <a:lnTo>
                    <a:pt x="107" y="28"/>
                  </a:lnTo>
                  <a:cubicBezTo>
                    <a:pt x="107" y="20"/>
                    <a:pt x="102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51039;p70"/>
            <p:cNvSpPr/>
            <p:nvPr/>
          </p:nvSpPr>
          <p:spPr>
            <a:xfrm>
              <a:off x="5458600" y="2998675"/>
              <a:ext cx="16500" cy="6500"/>
            </a:xfrm>
            <a:custGeom>
              <a:avLst/>
              <a:gdLst/>
              <a:ahLst/>
              <a:cxnLst/>
              <a:rect l="l" t="t" r="r" b="b"/>
              <a:pathLst>
                <a:path w="660" h="260" extrusionOk="0">
                  <a:moveTo>
                    <a:pt x="40" y="0"/>
                  </a:moveTo>
                  <a:cubicBezTo>
                    <a:pt x="31" y="0"/>
                    <a:pt x="22" y="4"/>
                    <a:pt x="17" y="14"/>
                  </a:cubicBezTo>
                  <a:cubicBezTo>
                    <a:pt x="5" y="38"/>
                    <a:pt x="5" y="73"/>
                    <a:pt x="5" y="97"/>
                  </a:cubicBezTo>
                  <a:cubicBezTo>
                    <a:pt x="5" y="112"/>
                    <a:pt x="0" y="122"/>
                    <a:pt x="5" y="122"/>
                  </a:cubicBezTo>
                  <a:cubicBezTo>
                    <a:pt x="8" y="122"/>
                    <a:pt x="15" y="118"/>
                    <a:pt x="29" y="109"/>
                  </a:cubicBezTo>
                  <a:cubicBezTo>
                    <a:pt x="52" y="109"/>
                    <a:pt x="52" y="121"/>
                    <a:pt x="64" y="133"/>
                  </a:cubicBezTo>
                  <a:cubicBezTo>
                    <a:pt x="76" y="157"/>
                    <a:pt x="112" y="157"/>
                    <a:pt x="124" y="169"/>
                  </a:cubicBezTo>
                  <a:cubicBezTo>
                    <a:pt x="148" y="181"/>
                    <a:pt x="171" y="193"/>
                    <a:pt x="195" y="204"/>
                  </a:cubicBezTo>
                  <a:cubicBezTo>
                    <a:pt x="207" y="204"/>
                    <a:pt x="255" y="228"/>
                    <a:pt x="290" y="228"/>
                  </a:cubicBezTo>
                  <a:cubicBezTo>
                    <a:pt x="326" y="240"/>
                    <a:pt x="362" y="240"/>
                    <a:pt x="374" y="240"/>
                  </a:cubicBezTo>
                  <a:cubicBezTo>
                    <a:pt x="386" y="240"/>
                    <a:pt x="433" y="228"/>
                    <a:pt x="445" y="228"/>
                  </a:cubicBezTo>
                  <a:cubicBezTo>
                    <a:pt x="481" y="240"/>
                    <a:pt x="505" y="240"/>
                    <a:pt x="541" y="240"/>
                  </a:cubicBezTo>
                  <a:cubicBezTo>
                    <a:pt x="552" y="240"/>
                    <a:pt x="588" y="240"/>
                    <a:pt x="600" y="252"/>
                  </a:cubicBezTo>
                  <a:cubicBezTo>
                    <a:pt x="604" y="256"/>
                    <a:pt x="609" y="259"/>
                    <a:pt x="614" y="259"/>
                  </a:cubicBezTo>
                  <a:cubicBezTo>
                    <a:pt x="622" y="259"/>
                    <a:pt x="633" y="251"/>
                    <a:pt x="648" y="228"/>
                  </a:cubicBezTo>
                  <a:cubicBezTo>
                    <a:pt x="648" y="193"/>
                    <a:pt x="660" y="181"/>
                    <a:pt x="648" y="157"/>
                  </a:cubicBezTo>
                  <a:cubicBezTo>
                    <a:pt x="624" y="133"/>
                    <a:pt x="624" y="109"/>
                    <a:pt x="612" y="109"/>
                  </a:cubicBezTo>
                  <a:lnTo>
                    <a:pt x="552" y="109"/>
                  </a:lnTo>
                  <a:cubicBezTo>
                    <a:pt x="537" y="109"/>
                    <a:pt x="515" y="104"/>
                    <a:pt x="492" y="104"/>
                  </a:cubicBezTo>
                  <a:cubicBezTo>
                    <a:pt x="481" y="104"/>
                    <a:pt x="469" y="105"/>
                    <a:pt x="457" y="109"/>
                  </a:cubicBezTo>
                  <a:lnTo>
                    <a:pt x="326" y="109"/>
                  </a:lnTo>
                  <a:cubicBezTo>
                    <a:pt x="302" y="109"/>
                    <a:pt x="243" y="109"/>
                    <a:pt x="207" y="97"/>
                  </a:cubicBezTo>
                  <a:cubicBezTo>
                    <a:pt x="183" y="73"/>
                    <a:pt x="100" y="97"/>
                    <a:pt x="76" y="50"/>
                  </a:cubicBezTo>
                  <a:cubicBezTo>
                    <a:pt x="64" y="50"/>
                    <a:pt x="64" y="38"/>
                    <a:pt x="64" y="14"/>
                  </a:cubicBezTo>
                  <a:cubicBezTo>
                    <a:pt x="64" y="7"/>
                    <a:pt x="52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51040;p70"/>
            <p:cNvSpPr/>
            <p:nvPr/>
          </p:nvSpPr>
          <p:spPr>
            <a:xfrm>
              <a:off x="5452750" y="300835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00" y="1"/>
                  </a:moveTo>
                  <a:cubicBezTo>
                    <a:pt x="95" y="1"/>
                    <a:pt x="86" y="6"/>
                    <a:pt x="72" y="20"/>
                  </a:cubicBezTo>
                  <a:cubicBezTo>
                    <a:pt x="60" y="32"/>
                    <a:pt x="48" y="67"/>
                    <a:pt x="24" y="79"/>
                  </a:cubicBezTo>
                  <a:cubicBezTo>
                    <a:pt x="13" y="91"/>
                    <a:pt x="1" y="103"/>
                    <a:pt x="48" y="127"/>
                  </a:cubicBezTo>
                  <a:lnTo>
                    <a:pt x="84" y="163"/>
                  </a:lnTo>
                  <a:cubicBezTo>
                    <a:pt x="108" y="187"/>
                    <a:pt x="132" y="198"/>
                    <a:pt x="167" y="198"/>
                  </a:cubicBezTo>
                  <a:cubicBezTo>
                    <a:pt x="191" y="210"/>
                    <a:pt x="203" y="210"/>
                    <a:pt x="239" y="222"/>
                  </a:cubicBezTo>
                  <a:cubicBezTo>
                    <a:pt x="239" y="246"/>
                    <a:pt x="286" y="246"/>
                    <a:pt x="310" y="246"/>
                  </a:cubicBezTo>
                  <a:cubicBezTo>
                    <a:pt x="358" y="258"/>
                    <a:pt x="382" y="270"/>
                    <a:pt x="405" y="270"/>
                  </a:cubicBezTo>
                  <a:lnTo>
                    <a:pt x="477" y="270"/>
                  </a:lnTo>
                  <a:cubicBezTo>
                    <a:pt x="489" y="270"/>
                    <a:pt x="501" y="282"/>
                    <a:pt x="524" y="282"/>
                  </a:cubicBezTo>
                  <a:cubicBezTo>
                    <a:pt x="524" y="282"/>
                    <a:pt x="536" y="306"/>
                    <a:pt x="560" y="306"/>
                  </a:cubicBezTo>
                  <a:cubicBezTo>
                    <a:pt x="570" y="309"/>
                    <a:pt x="580" y="310"/>
                    <a:pt x="591" y="310"/>
                  </a:cubicBezTo>
                  <a:cubicBezTo>
                    <a:pt x="621" y="310"/>
                    <a:pt x="653" y="299"/>
                    <a:pt x="679" y="282"/>
                  </a:cubicBezTo>
                  <a:cubicBezTo>
                    <a:pt x="703" y="282"/>
                    <a:pt x="727" y="270"/>
                    <a:pt x="727" y="246"/>
                  </a:cubicBezTo>
                  <a:cubicBezTo>
                    <a:pt x="727" y="210"/>
                    <a:pt x="727" y="187"/>
                    <a:pt x="703" y="163"/>
                  </a:cubicBezTo>
                  <a:cubicBezTo>
                    <a:pt x="690" y="160"/>
                    <a:pt x="681" y="158"/>
                    <a:pt x="673" y="158"/>
                  </a:cubicBezTo>
                  <a:cubicBezTo>
                    <a:pt x="653" y="158"/>
                    <a:pt x="646" y="169"/>
                    <a:pt x="620" y="187"/>
                  </a:cubicBezTo>
                  <a:lnTo>
                    <a:pt x="596" y="187"/>
                  </a:lnTo>
                  <a:lnTo>
                    <a:pt x="584" y="151"/>
                  </a:lnTo>
                  <a:cubicBezTo>
                    <a:pt x="584" y="151"/>
                    <a:pt x="561" y="136"/>
                    <a:pt x="540" y="136"/>
                  </a:cubicBezTo>
                  <a:cubicBezTo>
                    <a:pt x="534" y="136"/>
                    <a:pt x="529" y="137"/>
                    <a:pt x="524" y="139"/>
                  </a:cubicBezTo>
                  <a:cubicBezTo>
                    <a:pt x="489" y="139"/>
                    <a:pt x="417" y="127"/>
                    <a:pt x="382" y="103"/>
                  </a:cubicBezTo>
                  <a:cubicBezTo>
                    <a:pt x="358" y="91"/>
                    <a:pt x="263" y="91"/>
                    <a:pt x="239" y="79"/>
                  </a:cubicBezTo>
                  <a:cubicBezTo>
                    <a:pt x="223" y="75"/>
                    <a:pt x="204" y="75"/>
                    <a:pt x="186" y="75"/>
                  </a:cubicBezTo>
                  <a:cubicBezTo>
                    <a:pt x="150" y="75"/>
                    <a:pt x="116" y="75"/>
                    <a:pt x="108" y="44"/>
                  </a:cubicBezTo>
                  <a:lnTo>
                    <a:pt x="108" y="20"/>
                  </a:lnTo>
                  <a:cubicBezTo>
                    <a:pt x="108" y="13"/>
                    <a:pt x="108" y="1"/>
                    <a:pt x="1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51041;p70"/>
            <p:cNvSpPr/>
            <p:nvPr/>
          </p:nvSpPr>
          <p:spPr>
            <a:xfrm>
              <a:off x="5448300" y="3015125"/>
              <a:ext cx="16975" cy="7600"/>
            </a:xfrm>
            <a:custGeom>
              <a:avLst/>
              <a:gdLst/>
              <a:ahLst/>
              <a:cxnLst/>
              <a:rect l="l" t="t" r="r" b="b"/>
              <a:pathLst>
                <a:path w="679" h="304" extrusionOk="0">
                  <a:moveTo>
                    <a:pt x="75" y="1"/>
                  </a:moveTo>
                  <a:cubicBezTo>
                    <a:pt x="71" y="1"/>
                    <a:pt x="67" y="4"/>
                    <a:pt x="60" y="11"/>
                  </a:cubicBezTo>
                  <a:cubicBezTo>
                    <a:pt x="48" y="35"/>
                    <a:pt x="24" y="58"/>
                    <a:pt x="12" y="70"/>
                  </a:cubicBezTo>
                  <a:lnTo>
                    <a:pt x="0" y="94"/>
                  </a:lnTo>
                  <a:cubicBezTo>
                    <a:pt x="0" y="118"/>
                    <a:pt x="12" y="130"/>
                    <a:pt x="24" y="142"/>
                  </a:cubicBezTo>
                  <a:cubicBezTo>
                    <a:pt x="48" y="142"/>
                    <a:pt x="71" y="166"/>
                    <a:pt x="107" y="177"/>
                  </a:cubicBezTo>
                  <a:cubicBezTo>
                    <a:pt x="131" y="189"/>
                    <a:pt x="167" y="225"/>
                    <a:pt x="191" y="225"/>
                  </a:cubicBezTo>
                  <a:cubicBezTo>
                    <a:pt x="202" y="225"/>
                    <a:pt x="250" y="225"/>
                    <a:pt x="286" y="237"/>
                  </a:cubicBezTo>
                  <a:cubicBezTo>
                    <a:pt x="321" y="249"/>
                    <a:pt x="357" y="273"/>
                    <a:pt x="369" y="273"/>
                  </a:cubicBezTo>
                  <a:lnTo>
                    <a:pt x="464" y="273"/>
                  </a:lnTo>
                  <a:cubicBezTo>
                    <a:pt x="500" y="285"/>
                    <a:pt x="524" y="285"/>
                    <a:pt x="560" y="285"/>
                  </a:cubicBezTo>
                  <a:cubicBezTo>
                    <a:pt x="572" y="291"/>
                    <a:pt x="583" y="291"/>
                    <a:pt x="594" y="291"/>
                  </a:cubicBezTo>
                  <a:cubicBezTo>
                    <a:pt x="604" y="291"/>
                    <a:pt x="613" y="291"/>
                    <a:pt x="619" y="297"/>
                  </a:cubicBezTo>
                  <a:cubicBezTo>
                    <a:pt x="628" y="301"/>
                    <a:pt x="635" y="304"/>
                    <a:pt x="641" y="304"/>
                  </a:cubicBezTo>
                  <a:cubicBezTo>
                    <a:pt x="652" y="304"/>
                    <a:pt x="659" y="295"/>
                    <a:pt x="667" y="273"/>
                  </a:cubicBezTo>
                  <a:cubicBezTo>
                    <a:pt x="679" y="237"/>
                    <a:pt x="679" y="225"/>
                    <a:pt x="667" y="189"/>
                  </a:cubicBezTo>
                  <a:cubicBezTo>
                    <a:pt x="655" y="166"/>
                    <a:pt x="655" y="154"/>
                    <a:pt x="643" y="154"/>
                  </a:cubicBezTo>
                  <a:lnTo>
                    <a:pt x="583" y="154"/>
                  </a:lnTo>
                  <a:cubicBezTo>
                    <a:pt x="560" y="154"/>
                    <a:pt x="541" y="143"/>
                    <a:pt x="521" y="143"/>
                  </a:cubicBezTo>
                  <a:cubicBezTo>
                    <a:pt x="511" y="143"/>
                    <a:pt x="500" y="146"/>
                    <a:pt x="488" y="154"/>
                  </a:cubicBezTo>
                  <a:cubicBezTo>
                    <a:pt x="464" y="154"/>
                    <a:pt x="381" y="154"/>
                    <a:pt x="357" y="130"/>
                  </a:cubicBezTo>
                  <a:cubicBezTo>
                    <a:pt x="321" y="118"/>
                    <a:pt x="238" y="118"/>
                    <a:pt x="202" y="106"/>
                  </a:cubicBezTo>
                  <a:cubicBezTo>
                    <a:pt x="179" y="94"/>
                    <a:pt x="107" y="106"/>
                    <a:pt x="83" y="58"/>
                  </a:cubicBezTo>
                  <a:lnTo>
                    <a:pt x="83" y="35"/>
                  </a:lnTo>
                  <a:cubicBezTo>
                    <a:pt x="83" y="18"/>
                    <a:pt x="83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51042;p70"/>
            <p:cNvSpPr/>
            <p:nvPr/>
          </p:nvSpPr>
          <p:spPr>
            <a:xfrm>
              <a:off x="5443825" y="3025825"/>
              <a:ext cx="16100" cy="6600"/>
            </a:xfrm>
            <a:custGeom>
              <a:avLst/>
              <a:gdLst/>
              <a:ahLst/>
              <a:cxnLst/>
              <a:rect l="l" t="t" r="r" b="b"/>
              <a:pathLst>
                <a:path w="644" h="264" extrusionOk="0">
                  <a:moveTo>
                    <a:pt x="75" y="1"/>
                  </a:moveTo>
                  <a:cubicBezTo>
                    <a:pt x="71" y="1"/>
                    <a:pt x="65" y="7"/>
                    <a:pt x="60" y="23"/>
                  </a:cubicBezTo>
                  <a:cubicBezTo>
                    <a:pt x="48" y="35"/>
                    <a:pt x="24" y="59"/>
                    <a:pt x="24" y="83"/>
                  </a:cubicBezTo>
                  <a:cubicBezTo>
                    <a:pt x="24" y="95"/>
                    <a:pt x="12" y="107"/>
                    <a:pt x="0" y="142"/>
                  </a:cubicBezTo>
                  <a:lnTo>
                    <a:pt x="48" y="178"/>
                  </a:lnTo>
                  <a:cubicBezTo>
                    <a:pt x="60" y="202"/>
                    <a:pt x="84" y="214"/>
                    <a:pt x="119" y="214"/>
                  </a:cubicBezTo>
                  <a:cubicBezTo>
                    <a:pt x="167" y="226"/>
                    <a:pt x="179" y="238"/>
                    <a:pt x="203" y="238"/>
                  </a:cubicBezTo>
                  <a:lnTo>
                    <a:pt x="286" y="238"/>
                  </a:lnTo>
                  <a:cubicBezTo>
                    <a:pt x="322" y="238"/>
                    <a:pt x="358" y="261"/>
                    <a:pt x="370" y="261"/>
                  </a:cubicBezTo>
                  <a:cubicBezTo>
                    <a:pt x="381" y="261"/>
                    <a:pt x="429" y="238"/>
                    <a:pt x="441" y="238"/>
                  </a:cubicBezTo>
                  <a:lnTo>
                    <a:pt x="536" y="238"/>
                  </a:lnTo>
                  <a:cubicBezTo>
                    <a:pt x="544" y="238"/>
                    <a:pt x="563" y="232"/>
                    <a:pt x="578" y="232"/>
                  </a:cubicBezTo>
                  <a:cubicBezTo>
                    <a:pt x="585" y="232"/>
                    <a:pt x="592" y="234"/>
                    <a:pt x="596" y="238"/>
                  </a:cubicBezTo>
                  <a:cubicBezTo>
                    <a:pt x="601" y="254"/>
                    <a:pt x="604" y="263"/>
                    <a:pt x="607" y="263"/>
                  </a:cubicBezTo>
                  <a:cubicBezTo>
                    <a:pt x="610" y="263"/>
                    <a:pt x="613" y="251"/>
                    <a:pt x="620" y="226"/>
                  </a:cubicBezTo>
                  <a:cubicBezTo>
                    <a:pt x="620" y="202"/>
                    <a:pt x="643" y="178"/>
                    <a:pt x="643" y="154"/>
                  </a:cubicBezTo>
                  <a:cubicBezTo>
                    <a:pt x="643" y="119"/>
                    <a:pt x="620" y="95"/>
                    <a:pt x="608" y="95"/>
                  </a:cubicBezTo>
                  <a:lnTo>
                    <a:pt x="548" y="95"/>
                  </a:lnTo>
                  <a:cubicBezTo>
                    <a:pt x="532" y="95"/>
                    <a:pt x="511" y="89"/>
                    <a:pt x="492" y="89"/>
                  </a:cubicBezTo>
                  <a:cubicBezTo>
                    <a:pt x="482" y="89"/>
                    <a:pt x="473" y="91"/>
                    <a:pt x="465" y="95"/>
                  </a:cubicBezTo>
                  <a:cubicBezTo>
                    <a:pt x="449" y="95"/>
                    <a:pt x="412" y="100"/>
                    <a:pt x="382" y="100"/>
                  </a:cubicBezTo>
                  <a:cubicBezTo>
                    <a:pt x="367" y="100"/>
                    <a:pt x="354" y="99"/>
                    <a:pt x="346" y="95"/>
                  </a:cubicBezTo>
                  <a:cubicBezTo>
                    <a:pt x="310" y="95"/>
                    <a:pt x="239" y="95"/>
                    <a:pt x="203" y="83"/>
                  </a:cubicBezTo>
                  <a:cubicBezTo>
                    <a:pt x="195" y="75"/>
                    <a:pt x="182" y="74"/>
                    <a:pt x="167" y="74"/>
                  </a:cubicBezTo>
                  <a:cubicBezTo>
                    <a:pt x="159" y="74"/>
                    <a:pt x="151" y="74"/>
                    <a:pt x="143" y="74"/>
                  </a:cubicBezTo>
                  <a:cubicBezTo>
                    <a:pt x="119" y="74"/>
                    <a:pt x="96" y="71"/>
                    <a:pt x="84" y="47"/>
                  </a:cubicBezTo>
                  <a:lnTo>
                    <a:pt x="84" y="23"/>
                  </a:lnTo>
                  <a:cubicBezTo>
                    <a:pt x="84" y="10"/>
                    <a:pt x="80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51043;p70"/>
            <p:cNvSpPr/>
            <p:nvPr/>
          </p:nvSpPr>
          <p:spPr>
            <a:xfrm>
              <a:off x="5443525" y="3035150"/>
              <a:ext cx="13725" cy="5250"/>
            </a:xfrm>
            <a:custGeom>
              <a:avLst/>
              <a:gdLst/>
              <a:ahLst/>
              <a:cxnLst/>
              <a:rect l="l" t="t" r="r" b="b"/>
              <a:pathLst>
                <a:path w="549" h="210" extrusionOk="0">
                  <a:moveTo>
                    <a:pt x="59" y="1"/>
                  </a:moveTo>
                  <a:cubicBezTo>
                    <a:pt x="53" y="1"/>
                    <a:pt x="46" y="5"/>
                    <a:pt x="36" y="19"/>
                  </a:cubicBezTo>
                  <a:cubicBezTo>
                    <a:pt x="24" y="31"/>
                    <a:pt x="12" y="67"/>
                    <a:pt x="12" y="79"/>
                  </a:cubicBezTo>
                  <a:cubicBezTo>
                    <a:pt x="12" y="91"/>
                    <a:pt x="1" y="103"/>
                    <a:pt x="1" y="103"/>
                  </a:cubicBezTo>
                  <a:cubicBezTo>
                    <a:pt x="12" y="127"/>
                    <a:pt x="12" y="138"/>
                    <a:pt x="24" y="150"/>
                  </a:cubicBezTo>
                  <a:cubicBezTo>
                    <a:pt x="36" y="162"/>
                    <a:pt x="72" y="162"/>
                    <a:pt x="84" y="186"/>
                  </a:cubicBezTo>
                  <a:cubicBezTo>
                    <a:pt x="120" y="198"/>
                    <a:pt x="131" y="198"/>
                    <a:pt x="155" y="210"/>
                  </a:cubicBezTo>
                  <a:lnTo>
                    <a:pt x="334" y="210"/>
                  </a:lnTo>
                  <a:cubicBezTo>
                    <a:pt x="358" y="210"/>
                    <a:pt x="382" y="186"/>
                    <a:pt x="393" y="186"/>
                  </a:cubicBezTo>
                  <a:cubicBezTo>
                    <a:pt x="429" y="162"/>
                    <a:pt x="441" y="162"/>
                    <a:pt x="477" y="162"/>
                  </a:cubicBezTo>
                  <a:cubicBezTo>
                    <a:pt x="477" y="162"/>
                    <a:pt x="487" y="157"/>
                    <a:pt x="498" y="157"/>
                  </a:cubicBezTo>
                  <a:cubicBezTo>
                    <a:pt x="503" y="157"/>
                    <a:pt x="509" y="158"/>
                    <a:pt x="512" y="162"/>
                  </a:cubicBezTo>
                  <a:cubicBezTo>
                    <a:pt x="522" y="172"/>
                    <a:pt x="530" y="178"/>
                    <a:pt x="536" y="178"/>
                  </a:cubicBezTo>
                  <a:cubicBezTo>
                    <a:pt x="544" y="178"/>
                    <a:pt x="548" y="166"/>
                    <a:pt x="548" y="138"/>
                  </a:cubicBezTo>
                  <a:cubicBezTo>
                    <a:pt x="548" y="103"/>
                    <a:pt x="548" y="91"/>
                    <a:pt x="536" y="67"/>
                  </a:cubicBezTo>
                  <a:cubicBezTo>
                    <a:pt x="512" y="31"/>
                    <a:pt x="512" y="19"/>
                    <a:pt x="501" y="19"/>
                  </a:cubicBezTo>
                  <a:cubicBezTo>
                    <a:pt x="489" y="19"/>
                    <a:pt x="477" y="31"/>
                    <a:pt x="453" y="31"/>
                  </a:cubicBezTo>
                  <a:cubicBezTo>
                    <a:pt x="429" y="31"/>
                    <a:pt x="393" y="31"/>
                    <a:pt x="382" y="43"/>
                  </a:cubicBezTo>
                  <a:cubicBezTo>
                    <a:pt x="370" y="67"/>
                    <a:pt x="310" y="79"/>
                    <a:pt x="274" y="79"/>
                  </a:cubicBezTo>
                  <a:cubicBezTo>
                    <a:pt x="258" y="79"/>
                    <a:pt x="232" y="84"/>
                    <a:pt x="209" y="84"/>
                  </a:cubicBezTo>
                  <a:cubicBezTo>
                    <a:pt x="198" y="84"/>
                    <a:pt x="187" y="83"/>
                    <a:pt x="179" y="79"/>
                  </a:cubicBezTo>
                  <a:cubicBezTo>
                    <a:pt x="171" y="75"/>
                    <a:pt x="158" y="75"/>
                    <a:pt x="143" y="75"/>
                  </a:cubicBezTo>
                  <a:cubicBezTo>
                    <a:pt x="114" y="75"/>
                    <a:pt x="80" y="75"/>
                    <a:pt x="72" y="43"/>
                  </a:cubicBezTo>
                  <a:lnTo>
                    <a:pt x="72" y="19"/>
                  </a:lnTo>
                  <a:cubicBezTo>
                    <a:pt x="72" y="12"/>
                    <a:pt x="68" y="1"/>
                    <a:pt x="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51044;p70"/>
            <p:cNvSpPr/>
            <p:nvPr/>
          </p:nvSpPr>
          <p:spPr>
            <a:xfrm>
              <a:off x="5440850" y="3044850"/>
              <a:ext cx="12525" cy="5675"/>
            </a:xfrm>
            <a:custGeom>
              <a:avLst/>
              <a:gdLst/>
              <a:ahLst/>
              <a:cxnLst/>
              <a:rect l="l" t="t" r="r" b="b"/>
              <a:pathLst>
                <a:path w="501" h="227" extrusionOk="0">
                  <a:moveTo>
                    <a:pt x="441" y="0"/>
                  </a:moveTo>
                  <a:cubicBezTo>
                    <a:pt x="429" y="0"/>
                    <a:pt x="417" y="12"/>
                    <a:pt x="405" y="12"/>
                  </a:cubicBezTo>
                  <a:cubicBezTo>
                    <a:pt x="381" y="12"/>
                    <a:pt x="358" y="12"/>
                    <a:pt x="346" y="36"/>
                  </a:cubicBezTo>
                  <a:cubicBezTo>
                    <a:pt x="346" y="48"/>
                    <a:pt x="286" y="72"/>
                    <a:pt x="250" y="72"/>
                  </a:cubicBezTo>
                  <a:cubicBezTo>
                    <a:pt x="238" y="72"/>
                    <a:pt x="227" y="72"/>
                    <a:pt x="203" y="96"/>
                  </a:cubicBezTo>
                  <a:lnTo>
                    <a:pt x="167" y="96"/>
                  </a:lnTo>
                  <a:cubicBezTo>
                    <a:pt x="162" y="90"/>
                    <a:pt x="154" y="89"/>
                    <a:pt x="146" y="89"/>
                  </a:cubicBezTo>
                  <a:cubicBezTo>
                    <a:pt x="132" y="89"/>
                    <a:pt x="115" y="94"/>
                    <a:pt x="100" y="94"/>
                  </a:cubicBezTo>
                  <a:cubicBezTo>
                    <a:pt x="87" y="94"/>
                    <a:pt x="76" y="90"/>
                    <a:pt x="72" y="72"/>
                  </a:cubicBezTo>
                  <a:lnTo>
                    <a:pt x="72" y="48"/>
                  </a:lnTo>
                  <a:cubicBezTo>
                    <a:pt x="72" y="41"/>
                    <a:pt x="67" y="29"/>
                    <a:pt x="61" y="29"/>
                  </a:cubicBezTo>
                  <a:cubicBezTo>
                    <a:pt x="57" y="29"/>
                    <a:pt x="53" y="34"/>
                    <a:pt x="48" y="48"/>
                  </a:cubicBezTo>
                  <a:cubicBezTo>
                    <a:pt x="48" y="60"/>
                    <a:pt x="12" y="96"/>
                    <a:pt x="12" y="108"/>
                  </a:cubicBezTo>
                  <a:cubicBezTo>
                    <a:pt x="0" y="120"/>
                    <a:pt x="0" y="131"/>
                    <a:pt x="0" y="155"/>
                  </a:cubicBezTo>
                  <a:cubicBezTo>
                    <a:pt x="12" y="167"/>
                    <a:pt x="12" y="179"/>
                    <a:pt x="24" y="191"/>
                  </a:cubicBezTo>
                  <a:cubicBezTo>
                    <a:pt x="48" y="191"/>
                    <a:pt x="72" y="215"/>
                    <a:pt x="84" y="215"/>
                  </a:cubicBezTo>
                  <a:cubicBezTo>
                    <a:pt x="119" y="215"/>
                    <a:pt x="131" y="227"/>
                    <a:pt x="167" y="227"/>
                  </a:cubicBezTo>
                  <a:cubicBezTo>
                    <a:pt x="179" y="227"/>
                    <a:pt x="203" y="227"/>
                    <a:pt x="238" y="215"/>
                  </a:cubicBezTo>
                  <a:cubicBezTo>
                    <a:pt x="262" y="191"/>
                    <a:pt x="310" y="191"/>
                    <a:pt x="310" y="191"/>
                  </a:cubicBezTo>
                  <a:cubicBezTo>
                    <a:pt x="322" y="191"/>
                    <a:pt x="346" y="167"/>
                    <a:pt x="358" y="167"/>
                  </a:cubicBezTo>
                  <a:cubicBezTo>
                    <a:pt x="381" y="167"/>
                    <a:pt x="405" y="155"/>
                    <a:pt x="429" y="155"/>
                  </a:cubicBezTo>
                  <a:cubicBezTo>
                    <a:pt x="437" y="155"/>
                    <a:pt x="450" y="145"/>
                    <a:pt x="462" y="145"/>
                  </a:cubicBezTo>
                  <a:cubicBezTo>
                    <a:pt x="467" y="145"/>
                    <a:pt x="473" y="147"/>
                    <a:pt x="477" y="155"/>
                  </a:cubicBezTo>
                  <a:cubicBezTo>
                    <a:pt x="485" y="159"/>
                    <a:pt x="490" y="162"/>
                    <a:pt x="493" y="162"/>
                  </a:cubicBezTo>
                  <a:cubicBezTo>
                    <a:pt x="500" y="162"/>
                    <a:pt x="500" y="151"/>
                    <a:pt x="500" y="120"/>
                  </a:cubicBezTo>
                  <a:cubicBezTo>
                    <a:pt x="489" y="96"/>
                    <a:pt x="489" y="72"/>
                    <a:pt x="477" y="48"/>
                  </a:cubicBezTo>
                  <a:cubicBezTo>
                    <a:pt x="465" y="12"/>
                    <a:pt x="465" y="0"/>
                    <a:pt x="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51045;p70"/>
            <p:cNvSpPr/>
            <p:nvPr/>
          </p:nvSpPr>
          <p:spPr>
            <a:xfrm>
              <a:off x="5437875" y="3054975"/>
              <a:ext cx="10925" cy="5075"/>
            </a:xfrm>
            <a:custGeom>
              <a:avLst/>
              <a:gdLst/>
              <a:ahLst/>
              <a:cxnLst/>
              <a:rect l="l" t="t" r="r" b="b"/>
              <a:pathLst>
                <a:path w="437" h="203" extrusionOk="0">
                  <a:moveTo>
                    <a:pt x="369" y="0"/>
                  </a:moveTo>
                  <a:cubicBezTo>
                    <a:pt x="357" y="0"/>
                    <a:pt x="357" y="12"/>
                    <a:pt x="346" y="12"/>
                  </a:cubicBezTo>
                  <a:cubicBezTo>
                    <a:pt x="322" y="12"/>
                    <a:pt x="310" y="12"/>
                    <a:pt x="298" y="24"/>
                  </a:cubicBezTo>
                  <a:cubicBezTo>
                    <a:pt x="286" y="36"/>
                    <a:pt x="238" y="60"/>
                    <a:pt x="227" y="60"/>
                  </a:cubicBezTo>
                  <a:cubicBezTo>
                    <a:pt x="203" y="60"/>
                    <a:pt x="167" y="72"/>
                    <a:pt x="143" y="72"/>
                  </a:cubicBezTo>
                  <a:cubicBezTo>
                    <a:pt x="142" y="70"/>
                    <a:pt x="140" y="70"/>
                    <a:pt x="138" y="70"/>
                  </a:cubicBezTo>
                  <a:cubicBezTo>
                    <a:pt x="126" y="70"/>
                    <a:pt x="105" y="85"/>
                    <a:pt x="89" y="85"/>
                  </a:cubicBezTo>
                  <a:cubicBezTo>
                    <a:pt x="81" y="85"/>
                    <a:pt x="75" y="82"/>
                    <a:pt x="72" y="72"/>
                  </a:cubicBezTo>
                  <a:lnTo>
                    <a:pt x="72" y="36"/>
                  </a:lnTo>
                  <a:cubicBezTo>
                    <a:pt x="72" y="29"/>
                    <a:pt x="72" y="22"/>
                    <a:pt x="69" y="22"/>
                  </a:cubicBezTo>
                  <a:cubicBezTo>
                    <a:pt x="68" y="22"/>
                    <a:pt x="65" y="26"/>
                    <a:pt x="60" y="36"/>
                  </a:cubicBezTo>
                  <a:cubicBezTo>
                    <a:pt x="48" y="60"/>
                    <a:pt x="24" y="96"/>
                    <a:pt x="24" y="119"/>
                  </a:cubicBezTo>
                  <a:cubicBezTo>
                    <a:pt x="12" y="131"/>
                    <a:pt x="12" y="143"/>
                    <a:pt x="0" y="179"/>
                  </a:cubicBezTo>
                  <a:cubicBezTo>
                    <a:pt x="12" y="191"/>
                    <a:pt x="12" y="203"/>
                    <a:pt x="24" y="203"/>
                  </a:cubicBezTo>
                  <a:lnTo>
                    <a:pt x="143" y="203"/>
                  </a:lnTo>
                  <a:cubicBezTo>
                    <a:pt x="167" y="203"/>
                    <a:pt x="191" y="191"/>
                    <a:pt x="203" y="191"/>
                  </a:cubicBezTo>
                  <a:cubicBezTo>
                    <a:pt x="238" y="179"/>
                    <a:pt x="250" y="179"/>
                    <a:pt x="262" y="179"/>
                  </a:cubicBezTo>
                  <a:cubicBezTo>
                    <a:pt x="286" y="179"/>
                    <a:pt x="298" y="143"/>
                    <a:pt x="310" y="143"/>
                  </a:cubicBezTo>
                  <a:cubicBezTo>
                    <a:pt x="346" y="143"/>
                    <a:pt x="346" y="131"/>
                    <a:pt x="369" y="131"/>
                  </a:cubicBezTo>
                  <a:cubicBezTo>
                    <a:pt x="377" y="131"/>
                    <a:pt x="391" y="126"/>
                    <a:pt x="402" y="126"/>
                  </a:cubicBezTo>
                  <a:cubicBezTo>
                    <a:pt x="408" y="126"/>
                    <a:pt x="413" y="127"/>
                    <a:pt x="417" y="131"/>
                  </a:cubicBezTo>
                  <a:cubicBezTo>
                    <a:pt x="421" y="135"/>
                    <a:pt x="425" y="138"/>
                    <a:pt x="428" y="138"/>
                  </a:cubicBezTo>
                  <a:cubicBezTo>
                    <a:pt x="434" y="138"/>
                    <a:pt x="437" y="127"/>
                    <a:pt x="429" y="96"/>
                  </a:cubicBezTo>
                  <a:cubicBezTo>
                    <a:pt x="429" y="84"/>
                    <a:pt x="417" y="72"/>
                    <a:pt x="405" y="36"/>
                  </a:cubicBezTo>
                  <a:cubicBezTo>
                    <a:pt x="381" y="12"/>
                    <a:pt x="369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51046;p70"/>
            <p:cNvSpPr/>
            <p:nvPr/>
          </p:nvSpPr>
          <p:spPr>
            <a:xfrm>
              <a:off x="5463475" y="3029975"/>
              <a:ext cx="5675" cy="11625"/>
            </a:xfrm>
            <a:custGeom>
              <a:avLst/>
              <a:gdLst/>
              <a:ahLst/>
              <a:cxnLst/>
              <a:rect l="l" t="t" r="r" b="b"/>
              <a:pathLst>
                <a:path w="227" h="465" extrusionOk="0">
                  <a:moveTo>
                    <a:pt x="179" y="0"/>
                  </a:moveTo>
                  <a:cubicBezTo>
                    <a:pt x="155" y="0"/>
                    <a:pt x="131" y="0"/>
                    <a:pt x="107" y="12"/>
                  </a:cubicBezTo>
                  <a:cubicBezTo>
                    <a:pt x="72" y="24"/>
                    <a:pt x="60" y="48"/>
                    <a:pt x="60" y="48"/>
                  </a:cubicBezTo>
                  <a:lnTo>
                    <a:pt x="60" y="72"/>
                  </a:lnTo>
                  <a:cubicBezTo>
                    <a:pt x="60" y="84"/>
                    <a:pt x="48" y="119"/>
                    <a:pt x="60" y="131"/>
                  </a:cubicBezTo>
                  <a:lnTo>
                    <a:pt x="60" y="226"/>
                  </a:lnTo>
                  <a:lnTo>
                    <a:pt x="60" y="322"/>
                  </a:lnTo>
                  <a:cubicBezTo>
                    <a:pt x="60" y="345"/>
                    <a:pt x="95" y="405"/>
                    <a:pt x="60" y="417"/>
                  </a:cubicBezTo>
                  <a:lnTo>
                    <a:pt x="36" y="417"/>
                  </a:lnTo>
                  <a:cubicBezTo>
                    <a:pt x="12" y="417"/>
                    <a:pt x="0" y="429"/>
                    <a:pt x="36" y="441"/>
                  </a:cubicBezTo>
                  <a:cubicBezTo>
                    <a:pt x="48" y="441"/>
                    <a:pt x="95" y="465"/>
                    <a:pt x="107" y="465"/>
                  </a:cubicBezTo>
                  <a:lnTo>
                    <a:pt x="155" y="465"/>
                  </a:lnTo>
                  <a:cubicBezTo>
                    <a:pt x="167" y="441"/>
                    <a:pt x="179" y="441"/>
                    <a:pt x="179" y="429"/>
                  </a:cubicBezTo>
                  <a:cubicBezTo>
                    <a:pt x="191" y="429"/>
                    <a:pt x="191" y="405"/>
                    <a:pt x="191" y="381"/>
                  </a:cubicBezTo>
                  <a:cubicBezTo>
                    <a:pt x="191" y="357"/>
                    <a:pt x="215" y="345"/>
                    <a:pt x="215" y="322"/>
                  </a:cubicBezTo>
                  <a:lnTo>
                    <a:pt x="215" y="262"/>
                  </a:lnTo>
                  <a:cubicBezTo>
                    <a:pt x="215" y="238"/>
                    <a:pt x="226" y="226"/>
                    <a:pt x="226" y="203"/>
                  </a:cubicBezTo>
                  <a:cubicBezTo>
                    <a:pt x="226" y="191"/>
                    <a:pt x="215" y="167"/>
                    <a:pt x="215" y="143"/>
                  </a:cubicBezTo>
                  <a:lnTo>
                    <a:pt x="215" y="72"/>
                  </a:lnTo>
                  <a:cubicBezTo>
                    <a:pt x="215" y="60"/>
                    <a:pt x="191" y="48"/>
                    <a:pt x="215" y="24"/>
                  </a:cubicBezTo>
                  <a:cubicBezTo>
                    <a:pt x="226" y="12"/>
                    <a:pt x="226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51047;p70"/>
            <p:cNvSpPr/>
            <p:nvPr/>
          </p:nvSpPr>
          <p:spPr>
            <a:xfrm>
              <a:off x="5470325" y="3032950"/>
              <a:ext cx="4775" cy="14300"/>
            </a:xfrm>
            <a:custGeom>
              <a:avLst/>
              <a:gdLst/>
              <a:ahLst/>
              <a:cxnLst/>
              <a:rect l="l" t="t" r="r" b="b"/>
              <a:pathLst>
                <a:path w="191" h="572" extrusionOk="0">
                  <a:moveTo>
                    <a:pt x="143" y="0"/>
                  </a:moveTo>
                  <a:cubicBezTo>
                    <a:pt x="119" y="0"/>
                    <a:pt x="95" y="0"/>
                    <a:pt x="72" y="12"/>
                  </a:cubicBezTo>
                  <a:cubicBezTo>
                    <a:pt x="36" y="24"/>
                    <a:pt x="24" y="24"/>
                    <a:pt x="24" y="48"/>
                  </a:cubicBezTo>
                  <a:cubicBezTo>
                    <a:pt x="24" y="60"/>
                    <a:pt x="36" y="72"/>
                    <a:pt x="36" y="84"/>
                  </a:cubicBezTo>
                  <a:cubicBezTo>
                    <a:pt x="60" y="107"/>
                    <a:pt x="36" y="131"/>
                    <a:pt x="60" y="143"/>
                  </a:cubicBezTo>
                  <a:cubicBezTo>
                    <a:pt x="72" y="167"/>
                    <a:pt x="72" y="226"/>
                    <a:pt x="72" y="250"/>
                  </a:cubicBezTo>
                  <a:lnTo>
                    <a:pt x="72" y="369"/>
                  </a:lnTo>
                  <a:cubicBezTo>
                    <a:pt x="60" y="381"/>
                    <a:pt x="95" y="465"/>
                    <a:pt x="60" y="476"/>
                  </a:cubicBezTo>
                  <a:lnTo>
                    <a:pt x="24" y="476"/>
                  </a:lnTo>
                  <a:cubicBezTo>
                    <a:pt x="12" y="476"/>
                    <a:pt x="0" y="488"/>
                    <a:pt x="24" y="512"/>
                  </a:cubicBezTo>
                  <a:cubicBezTo>
                    <a:pt x="36" y="512"/>
                    <a:pt x="83" y="524"/>
                    <a:pt x="95" y="524"/>
                  </a:cubicBezTo>
                  <a:cubicBezTo>
                    <a:pt x="119" y="524"/>
                    <a:pt x="131" y="524"/>
                    <a:pt x="119" y="572"/>
                  </a:cubicBezTo>
                  <a:cubicBezTo>
                    <a:pt x="119" y="572"/>
                    <a:pt x="143" y="548"/>
                    <a:pt x="143" y="536"/>
                  </a:cubicBezTo>
                  <a:cubicBezTo>
                    <a:pt x="155" y="524"/>
                    <a:pt x="155" y="488"/>
                    <a:pt x="155" y="476"/>
                  </a:cubicBezTo>
                  <a:cubicBezTo>
                    <a:pt x="155" y="441"/>
                    <a:pt x="179" y="417"/>
                    <a:pt x="179" y="405"/>
                  </a:cubicBezTo>
                  <a:lnTo>
                    <a:pt x="179" y="322"/>
                  </a:lnTo>
                  <a:cubicBezTo>
                    <a:pt x="191" y="298"/>
                    <a:pt x="191" y="274"/>
                    <a:pt x="191" y="250"/>
                  </a:cubicBezTo>
                  <a:cubicBezTo>
                    <a:pt x="191" y="226"/>
                    <a:pt x="179" y="191"/>
                    <a:pt x="179" y="179"/>
                  </a:cubicBezTo>
                  <a:lnTo>
                    <a:pt x="179" y="84"/>
                  </a:lnTo>
                  <a:cubicBezTo>
                    <a:pt x="179" y="72"/>
                    <a:pt x="155" y="48"/>
                    <a:pt x="179" y="24"/>
                  </a:cubicBezTo>
                  <a:cubicBezTo>
                    <a:pt x="191" y="12"/>
                    <a:pt x="191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51048;p70"/>
            <p:cNvSpPr/>
            <p:nvPr/>
          </p:nvSpPr>
          <p:spPr>
            <a:xfrm>
              <a:off x="5477150" y="3036375"/>
              <a:ext cx="6000" cy="14925"/>
            </a:xfrm>
            <a:custGeom>
              <a:avLst/>
              <a:gdLst/>
              <a:ahLst/>
              <a:cxnLst/>
              <a:rect l="l" t="t" r="r" b="b"/>
              <a:pathLst>
                <a:path w="240" h="597" extrusionOk="0">
                  <a:moveTo>
                    <a:pt x="120" y="411"/>
                  </a:moveTo>
                  <a:cubicBezTo>
                    <a:pt x="118" y="411"/>
                    <a:pt x="114" y="412"/>
                    <a:pt x="110" y="413"/>
                  </a:cubicBezTo>
                  <a:lnTo>
                    <a:pt x="110" y="413"/>
                  </a:lnTo>
                  <a:cubicBezTo>
                    <a:pt x="112" y="411"/>
                    <a:pt x="115" y="411"/>
                    <a:pt x="120" y="411"/>
                  </a:cubicBezTo>
                  <a:close/>
                  <a:moveTo>
                    <a:pt x="162" y="0"/>
                  </a:moveTo>
                  <a:cubicBezTo>
                    <a:pt x="150" y="0"/>
                    <a:pt x="138" y="6"/>
                    <a:pt x="120" y="18"/>
                  </a:cubicBezTo>
                  <a:cubicBezTo>
                    <a:pt x="96" y="30"/>
                    <a:pt x="84" y="30"/>
                    <a:pt x="84" y="42"/>
                  </a:cubicBezTo>
                  <a:lnTo>
                    <a:pt x="84" y="89"/>
                  </a:lnTo>
                  <a:cubicBezTo>
                    <a:pt x="84" y="113"/>
                    <a:pt x="60" y="137"/>
                    <a:pt x="84" y="161"/>
                  </a:cubicBezTo>
                  <a:cubicBezTo>
                    <a:pt x="96" y="173"/>
                    <a:pt x="96" y="232"/>
                    <a:pt x="84" y="268"/>
                  </a:cubicBezTo>
                  <a:cubicBezTo>
                    <a:pt x="60" y="280"/>
                    <a:pt x="84" y="351"/>
                    <a:pt x="60" y="387"/>
                  </a:cubicBezTo>
                  <a:cubicBezTo>
                    <a:pt x="52" y="396"/>
                    <a:pt x="56" y="417"/>
                    <a:pt x="59" y="433"/>
                  </a:cubicBezTo>
                  <a:lnTo>
                    <a:pt x="59" y="433"/>
                  </a:lnTo>
                  <a:cubicBezTo>
                    <a:pt x="54" y="434"/>
                    <a:pt x="51" y="435"/>
                    <a:pt x="49" y="435"/>
                  </a:cubicBezTo>
                  <a:cubicBezTo>
                    <a:pt x="25" y="435"/>
                    <a:pt x="1" y="447"/>
                    <a:pt x="49" y="494"/>
                  </a:cubicBezTo>
                  <a:lnTo>
                    <a:pt x="49" y="530"/>
                  </a:lnTo>
                  <a:cubicBezTo>
                    <a:pt x="49" y="542"/>
                    <a:pt x="60" y="566"/>
                    <a:pt x="84" y="578"/>
                  </a:cubicBezTo>
                  <a:cubicBezTo>
                    <a:pt x="91" y="585"/>
                    <a:pt x="103" y="596"/>
                    <a:pt x="122" y="596"/>
                  </a:cubicBezTo>
                  <a:cubicBezTo>
                    <a:pt x="134" y="596"/>
                    <a:pt x="149" y="592"/>
                    <a:pt x="168" y="578"/>
                  </a:cubicBezTo>
                  <a:cubicBezTo>
                    <a:pt x="215" y="542"/>
                    <a:pt x="215" y="518"/>
                    <a:pt x="215" y="506"/>
                  </a:cubicBezTo>
                  <a:cubicBezTo>
                    <a:pt x="215" y="470"/>
                    <a:pt x="227" y="447"/>
                    <a:pt x="227" y="435"/>
                  </a:cubicBezTo>
                  <a:lnTo>
                    <a:pt x="227" y="351"/>
                  </a:lnTo>
                  <a:cubicBezTo>
                    <a:pt x="227" y="328"/>
                    <a:pt x="239" y="292"/>
                    <a:pt x="239" y="280"/>
                  </a:cubicBezTo>
                  <a:cubicBezTo>
                    <a:pt x="239" y="268"/>
                    <a:pt x="227" y="220"/>
                    <a:pt x="227" y="209"/>
                  </a:cubicBezTo>
                  <a:lnTo>
                    <a:pt x="227" y="113"/>
                  </a:lnTo>
                  <a:cubicBezTo>
                    <a:pt x="227" y="101"/>
                    <a:pt x="215" y="78"/>
                    <a:pt x="227" y="54"/>
                  </a:cubicBezTo>
                  <a:cubicBezTo>
                    <a:pt x="239" y="30"/>
                    <a:pt x="239" y="18"/>
                    <a:pt x="203" y="18"/>
                  </a:cubicBezTo>
                  <a:cubicBezTo>
                    <a:pt x="185" y="6"/>
                    <a:pt x="174" y="0"/>
                    <a:pt x="1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51049;p70"/>
            <p:cNvSpPr/>
            <p:nvPr/>
          </p:nvSpPr>
          <p:spPr>
            <a:xfrm>
              <a:off x="5484000" y="3038600"/>
              <a:ext cx="4500" cy="14900"/>
            </a:xfrm>
            <a:custGeom>
              <a:avLst/>
              <a:gdLst/>
              <a:ahLst/>
              <a:cxnLst/>
              <a:rect l="l" t="t" r="r" b="b"/>
              <a:pathLst>
                <a:path w="180" h="596" extrusionOk="0">
                  <a:moveTo>
                    <a:pt x="120" y="0"/>
                  </a:moveTo>
                  <a:cubicBezTo>
                    <a:pt x="84" y="12"/>
                    <a:pt x="72" y="12"/>
                    <a:pt x="48" y="24"/>
                  </a:cubicBezTo>
                  <a:cubicBezTo>
                    <a:pt x="13" y="36"/>
                    <a:pt x="1" y="36"/>
                    <a:pt x="1" y="60"/>
                  </a:cubicBezTo>
                  <a:cubicBezTo>
                    <a:pt x="1" y="72"/>
                    <a:pt x="13" y="84"/>
                    <a:pt x="13" y="96"/>
                  </a:cubicBezTo>
                  <a:cubicBezTo>
                    <a:pt x="25" y="120"/>
                    <a:pt x="13" y="143"/>
                    <a:pt x="25" y="155"/>
                  </a:cubicBezTo>
                  <a:cubicBezTo>
                    <a:pt x="36" y="179"/>
                    <a:pt x="36" y="239"/>
                    <a:pt x="36" y="262"/>
                  </a:cubicBezTo>
                  <a:cubicBezTo>
                    <a:pt x="36" y="298"/>
                    <a:pt x="60" y="358"/>
                    <a:pt x="36" y="381"/>
                  </a:cubicBezTo>
                  <a:cubicBezTo>
                    <a:pt x="25" y="393"/>
                    <a:pt x="72" y="477"/>
                    <a:pt x="25" y="489"/>
                  </a:cubicBezTo>
                  <a:lnTo>
                    <a:pt x="1" y="489"/>
                  </a:lnTo>
                  <a:lnTo>
                    <a:pt x="25" y="501"/>
                  </a:lnTo>
                  <a:cubicBezTo>
                    <a:pt x="13" y="501"/>
                    <a:pt x="25" y="501"/>
                    <a:pt x="48" y="512"/>
                  </a:cubicBezTo>
                  <a:lnTo>
                    <a:pt x="48" y="548"/>
                  </a:lnTo>
                  <a:cubicBezTo>
                    <a:pt x="48" y="584"/>
                    <a:pt x="60" y="596"/>
                    <a:pt x="84" y="596"/>
                  </a:cubicBezTo>
                  <a:cubicBezTo>
                    <a:pt x="132" y="572"/>
                    <a:pt x="132" y="548"/>
                    <a:pt x="144" y="536"/>
                  </a:cubicBezTo>
                  <a:cubicBezTo>
                    <a:pt x="167" y="512"/>
                    <a:pt x="167" y="489"/>
                    <a:pt x="167" y="477"/>
                  </a:cubicBezTo>
                  <a:cubicBezTo>
                    <a:pt x="167" y="441"/>
                    <a:pt x="179" y="417"/>
                    <a:pt x="179" y="393"/>
                  </a:cubicBezTo>
                  <a:lnTo>
                    <a:pt x="179" y="322"/>
                  </a:lnTo>
                  <a:lnTo>
                    <a:pt x="179" y="250"/>
                  </a:lnTo>
                  <a:cubicBezTo>
                    <a:pt x="179" y="215"/>
                    <a:pt x="167" y="191"/>
                    <a:pt x="167" y="179"/>
                  </a:cubicBezTo>
                  <a:cubicBezTo>
                    <a:pt x="144" y="143"/>
                    <a:pt x="144" y="120"/>
                    <a:pt x="144" y="84"/>
                  </a:cubicBezTo>
                  <a:cubicBezTo>
                    <a:pt x="144" y="72"/>
                    <a:pt x="132" y="36"/>
                    <a:pt x="144" y="24"/>
                  </a:cubicBezTo>
                  <a:cubicBezTo>
                    <a:pt x="167" y="12"/>
                    <a:pt x="167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51050;p70"/>
            <p:cNvSpPr/>
            <p:nvPr/>
          </p:nvSpPr>
          <p:spPr>
            <a:xfrm>
              <a:off x="5499175" y="3021525"/>
              <a:ext cx="6275" cy="12625"/>
            </a:xfrm>
            <a:custGeom>
              <a:avLst/>
              <a:gdLst/>
              <a:ahLst/>
              <a:cxnLst/>
              <a:rect l="l" t="t" r="r" b="b"/>
              <a:pathLst>
                <a:path w="251" h="505" extrusionOk="0">
                  <a:moveTo>
                    <a:pt x="118" y="0"/>
                  </a:moveTo>
                  <a:cubicBezTo>
                    <a:pt x="113" y="0"/>
                    <a:pt x="106" y="2"/>
                    <a:pt x="96" y="5"/>
                  </a:cubicBezTo>
                  <a:cubicBezTo>
                    <a:pt x="72" y="5"/>
                    <a:pt x="61" y="5"/>
                    <a:pt x="37" y="41"/>
                  </a:cubicBezTo>
                  <a:cubicBezTo>
                    <a:pt x="13" y="52"/>
                    <a:pt x="1" y="88"/>
                    <a:pt x="1" y="88"/>
                  </a:cubicBezTo>
                  <a:cubicBezTo>
                    <a:pt x="1" y="100"/>
                    <a:pt x="13" y="100"/>
                    <a:pt x="13" y="112"/>
                  </a:cubicBezTo>
                  <a:cubicBezTo>
                    <a:pt x="37" y="148"/>
                    <a:pt x="37" y="160"/>
                    <a:pt x="49" y="171"/>
                  </a:cubicBezTo>
                  <a:cubicBezTo>
                    <a:pt x="61" y="183"/>
                    <a:pt x="72" y="231"/>
                    <a:pt x="72" y="267"/>
                  </a:cubicBezTo>
                  <a:cubicBezTo>
                    <a:pt x="72" y="291"/>
                    <a:pt x="108" y="338"/>
                    <a:pt x="108" y="362"/>
                  </a:cubicBezTo>
                  <a:cubicBezTo>
                    <a:pt x="108" y="386"/>
                    <a:pt x="168" y="422"/>
                    <a:pt x="132" y="457"/>
                  </a:cubicBezTo>
                  <a:cubicBezTo>
                    <a:pt x="120" y="457"/>
                    <a:pt x="120" y="469"/>
                    <a:pt x="108" y="469"/>
                  </a:cubicBezTo>
                  <a:cubicBezTo>
                    <a:pt x="96" y="481"/>
                    <a:pt x="72" y="505"/>
                    <a:pt x="120" y="505"/>
                  </a:cubicBezTo>
                  <a:cubicBezTo>
                    <a:pt x="132" y="505"/>
                    <a:pt x="180" y="481"/>
                    <a:pt x="191" y="481"/>
                  </a:cubicBezTo>
                  <a:cubicBezTo>
                    <a:pt x="215" y="481"/>
                    <a:pt x="227" y="469"/>
                    <a:pt x="239" y="457"/>
                  </a:cubicBezTo>
                  <a:cubicBezTo>
                    <a:pt x="239" y="445"/>
                    <a:pt x="251" y="422"/>
                    <a:pt x="251" y="410"/>
                  </a:cubicBezTo>
                  <a:cubicBezTo>
                    <a:pt x="251" y="410"/>
                    <a:pt x="239" y="386"/>
                    <a:pt x="239" y="362"/>
                  </a:cubicBezTo>
                  <a:cubicBezTo>
                    <a:pt x="227" y="350"/>
                    <a:pt x="227" y="326"/>
                    <a:pt x="227" y="302"/>
                  </a:cubicBezTo>
                  <a:cubicBezTo>
                    <a:pt x="227" y="291"/>
                    <a:pt x="215" y="279"/>
                    <a:pt x="215" y="243"/>
                  </a:cubicBezTo>
                  <a:cubicBezTo>
                    <a:pt x="191" y="219"/>
                    <a:pt x="191" y="207"/>
                    <a:pt x="191" y="183"/>
                  </a:cubicBezTo>
                  <a:cubicBezTo>
                    <a:pt x="191" y="171"/>
                    <a:pt x="168" y="160"/>
                    <a:pt x="168" y="148"/>
                  </a:cubicBezTo>
                  <a:cubicBezTo>
                    <a:pt x="156" y="112"/>
                    <a:pt x="156" y="100"/>
                    <a:pt x="132" y="64"/>
                  </a:cubicBezTo>
                  <a:cubicBezTo>
                    <a:pt x="120" y="52"/>
                    <a:pt x="108" y="41"/>
                    <a:pt x="120" y="29"/>
                  </a:cubicBezTo>
                  <a:cubicBezTo>
                    <a:pt x="129" y="11"/>
                    <a:pt x="131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51051;p70"/>
            <p:cNvSpPr/>
            <p:nvPr/>
          </p:nvSpPr>
          <p:spPr>
            <a:xfrm>
              <a:off x="5508125" y="3024650"/>
              <a:ext cx="7150" cy="14575"/>
            </a:xfrm>
            <a:custGeom>
              <a:avLst/>
              <a:gdLst/>
              <a:ahLst/>
              <a:cxnLst/>
              <a:rect l="l" t="t" r="r" b="b"/>
              <a:pathLst>
                <a:path w="286" h="583" extrusionOk="0">
                  <a:moveTo>
                    <a:pt x="138" y="1"/>
                  </a:moveTo>
                  <a:cubicBezTo>
                    <a:pt x="131" y="1"/>
                    <a:pt x="121" y="4"/>
                    <a:pt x="107" y="11"/>
                  </a:cubicBezTo>
                  <a:cubicBezTo>
                    <a:pt x="72" y="11"/>
                    <a:pt x="60" y="23"/>
                    <a:pt x="36" y="35"/>
                  </a:cubicBezTo>
                  <a:cubicBezTo>
                    <a:pt x="12" y="46"/>
                    <a:pt x="0" y="70"/>
                    <a:pt x="0" y="82"/>
                  </a:cubicBezTo>
                  <a:cubicBezTo>
                    <a:pt x="0" y="94"/>
                    <a:pt x="12" y="106"/>
                    <a:pt x="12" y="130"/>
                  </a:cubicBezTo>
                  <a:cubicBezTo>
                    <a:pt x="36" y="154"/>
                    <a:pt x="36" y="189"/>
                    <a:pt x="48" y="201"/>
                  </a:cubicBezTo>
                  <a:cubicBezTo>
                    <a:pt x="60" y="213"/>
                    <a:pt x="95" y="273"/>
                    <a:pt x="95" y="308"/>
                  </a:cubicBezTo>
                  <a:cubicBezTo>
                    <a:pt x="107" y="332"/>
                    <a:pt x="131" y="392"/>
                    <a:pt x="131" y="427"/>
                  </a:cubicBezTo>
                  <a:cubicBezTo>
                    <a:pt x="155" y="463"/>
                    <a:pt x="214" y="511"/>
                    <a:pt x="179" y="547"/>
                  </a:cubicBezTo>
                  <a:cubicBezTo>
                    <a:pt x="167" y="547"/>
                    <a:pt x="167" y="558"/>
                    <a:pt x="155" y="558"/>
                  </a:cubicBezTo>
                  <a:cubicBezTo>
                    <a:pt x="131" y="570"/>
                    <a:pt x="119" y="582"/>
                    <a:pt x="167" y="582"/>
                  </a:cubicBezTo>
                  <a:cubicBezTo>
                    <a:pt x="179" y="582"/>
                    <a:pt x="226" y="570"/>
                    <a:pt x="238" y="570"/>
                  </a:cubicBezTo>
                  <a:cubicBezTo>
                    <a:pt x="274" y="570"/>
                    <a:pt x="286" y="558"/>
                    <a:pt x="274" y="523"/>
                  </a:cubicBezTo>
                  <a:cubicBezTo>
                    <a:pt x="274" y="511"/>
                    <a:pt x="286" y="499"/>
                    <a:pt x="286" y="487"/>
                  </a:cubicBezTo>
                  <a:cubicBezTo>
                    <a:pt x="286" y="463"/>
                    <a:pt x="274" y="439"/>
                    <a:pt x="274" y="427"/>
                  </a:cubicBezTo>
                  <a:cubicBezTo>
                    <a:pt x="250" y="392"/>
                    <a:pt x="250" y="368"/>
                    <a:pt x="250" y="344"/>
                  </a:cubicBezTo>
                  <a:lnTo>
                    <a:pt x="226" y="285"/>
                  </a:lnTo>
                  <a:cubicBezTo>
                    <a:pt x="214" y="261"/>
                    <a:pt x="214" y="225"/>
                    <a:pt x="214" y="213"/>
                  </a:cubicBezTo>
                  <a:cubicBezTo>
                    <a:pt x="214" y="201"/>
                    <a:pt x="179" y="166"/>
                    <a:pt x="179" y="154"/>
                  </a:cubicBezTo>
                  <a:cubicBezTo>
                    <a:pt x="167" y="130"/>
                    <a:pt x="167" y="106"/>
                    <a:pt x="155" y="82"/>
                  </a:cubicBezTo>
                  <a:cubicBezTo>
                    <a:pt x="131" y="82"/>
                    <a:pt x="119" y="46"/>
                    <a:pt x="131" y="35"/>
                  </a:cubicBezTo>
                  <a:cubicBezTo>
                    <a:pt x="148" y="18"/>
                    <a:pt x="153" y="1"/>
                    <a:pt x="1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51052;p70"/>
            <p:cNvSpPr/>
            <p:nvPr/>
          </p:nvSpPr>
          <p:spPr>
            <a:xfrm>
              <a:off x="5516750" y="3029425"/>
              <a:ext cx="5075" cy="12775"/>
            </a:xfrm>
            <a:custGeom>
              <a:avLst/>
              <a:gdLst/>
              <a:ahLst/>
              <a:cxnLst/>
              <a:rect l="l" t="t" r="r" b="b"/>
              <a:pathLst>
                <a:path w="203" h="511" extrusionOk="0">
                  <a:moveTo>
                    <a:pt x="150" y="0"/>
                  </a:moveTo>
                  <a:cubicBezTo>
                    <a:pt x="143" y="0"/>
                    <a:pt x="133" y="3"/>
                    <a:pt x="120" y="10"/>
                  </a:cubicBezTo>
                  <a:cubicBezTo>
                    <a:pt x="84" y="10"/>
                    <a:pt x="72" y="22"/>
                    <a:pt x="48" y="34"/>
                  </a:cubicBezTo>
                  <a:lnTo>
                    <a:pt x="0" y="82"/>
                  </a:lnTo>
                  <a:cubicBezTo>
                    <a:pt x="0" y="82"/>
                    <a:pt x="12" y="94"/>
                    <a:pt x="12" y="106"/>
                  </a:cubicBezTo>
                  <a:cubicBezTo>
                    <a:pt x="12" y="129"/>
                    <a:pt x="12" y="153"/>
                    <a:pt x="24" y="165"/>
                  </a:cubicBezTo>
                  <a:cubicBezTo>
                    <a:pt x="48" y="165"/>
                    <a:pt x="60" y="225"/>
                    <a:pt x="60" y="260"/>
                  </a:cubicBezTo>
                  <a:cubicBezTo>
                    <a:pt x="60" y="272"/>
                    <a:pt x="72" y="332"/>
                    <a:pt x="72" y="367"/>
                  </a:cubicBezTo>
                  <a:cubicBezTo>
                    <a:pt x="72" y="391"/>
                    <a:pt x="120" y="439"/>
                    <a:pt x="84" y="463"/>
                  </a:cubicBezTo>
                  <a:cubicBezTo>
                    <a:pt x="72" y="487"/>
                    <a:pt x="72" y="487"/>
                    <a:pt x="60" y="487"/>
                  </a:cubicBezTo>
                  <a:cubicBezTo>
                    <a:pt x="48" y="487"/>
                    <a:pt x="24" y="510"/>
                    <a:pt x="72" y="510"/>
                  </a:cubicBezTo>
                  <a:lnTo>
                    <a:pt x="179" y="510"/>
                  </a:lnTo>
                  <a:cubicBezTo>
                    <a:pt x="191" y="498"/>
                    <a:pt x="203" y="487"/>
                    <a:pt x="203" y="463"/>
                  </a:cubicBezTo>
                  <a:lnTo>
                    <a:pt x="203" y="403"/>
                  </a:lnTo>
                  <a:lnTo>
                    <a:pt x="203" y="344"/>
                  </a:lnTo>
                  <a:cubicBezTo>
                    <a:pt x="203" y="344"/>
                    <a:pt x="191" y="320"/>
                    <a:pt x="191" y="284"/>
                  </a:cubicBezTo>
                  <a:lnTo>
                    <a:pt x="191" y="213"/>
                  </a:lnTo>
                  <a:cubicBezTo>
                    <a:pt x="191" y="201"/>
                    <a:pt x="167" y="165"/>
                    <a:pt x="167" y="153"/>
                  </a:cubicBezTo>
                  <a:cubicBezTo>
                    <a:pt x="167" y="129"/>
                    <a:pt x="143" y="106"/>
                    <a:pt x="143" y="82"/>
                  </a:cubicBezTo>
                  <a:cubicBezTo>
                    <a:pt x="143" y="70"/>
                    <a:pt x="131" y="46"/>
                    <a:pt x="143" y="34"/>
                  </a:cubicBezTo>
                  <a:cubicBezTo>
                    <a:pt x="160" y="17"/>
                    <a:pt x="165" y="0"/>
                    <a:pt x="1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51053;p70"/>
            <p:cNvSpPr/>
            <p:nvPr/>
          </p:nvSpPr>
          <p:spPr>
            <a:xfrm>
              <a:off x="5527750" y="3032650"/>
              <a:ext cx="5700" cy="15200"/>
            </a:xfrm>
            <a:custGeom>
              <a:avLst/>
              <a:gdLst/>
              <a:ahLst/>
              <a:cxnLst/>
              <a:rect l="l" t="t" r="r" b="b"/>
              <a:pathLst>
                <a:path w="228" h="608" extrusionOk="0">
                  <a:moveTo>
                    <a:pt x="120" y="0"/>
                  </a:moveTo>
                  <a:cubicBezTo>
                    <a:pt x="96" y="0"/>
                    <a:pt x="84" y="0"/>
                    <a:pt x="49" y="12"/>
                  </a:cubicBezTo>
                  <a:cubicBezTo>
                    <a:pt x="25" y="12"/>
                    <a:pt x="1" y="24"/>
                    <a:pt x="1" y="48"/>
                  </a:cubicBezTo>
                  <a:cubicBezTo>
                    <a:pt x="1" y="60"/>
                    <a:pt x="25" y="72"/>
                    <a:pt x="25" y="84"/>
                  </a:cubicBezTo>
                  <a:cubicBezTo>
                    <a:pt x="25" y="107"/>
                    <a:pt x="25" y="131"/>
                    <a:pt x="37" y="167"/>
                  </a:cubicBezTo>
                  <a:cubicBezTo>
                    <a:pt x="49" y="179"/>
                    <a:pt x="61" y="250"/>
                    <a:pt x="61" y="286"/>
                  </a:cubicBezTo>
                  <a:cubicBezTo>
                    <a:pt x="61" y="322"/>
                    <a:pt x="96" y="393"/>
                    <a:pt x="96" y="429"/>
                  </a:cubicBezTo>
                  <a:cubicBezTo>
                    <a:pt x="96" y="477"/>
                    <a:pt x="156" y="524"/>
                    <a:pt x="120" y="560"/>
                  </a:cubicBezTo>
                  <a:cubicBezTo>
                    <a:pt x="108" y="560"/>
                    <a:pt x="108" y="584"/>
                    <a:pt x="96" y="584"/>
                  </a:cubicBezTo>
                  <a:cubicBezTo>
                    <a:pt x="84" y="584"/>
                    <a:pt x="61" y="608"/>
                    <a:pt x="108" y="608"/>
                  </a:cubicBezTo>
                  <a:cubicBezTo>
                    <a:pt x="120" y="608"/>
                    <a:pt x="168" y="596"/>
                    <a:pt x="180" y="596"/>
                  </a:cubicBezTo>
                  <a:cubicBezTo>
                    <a:pt x="200" y="596"/>
                    <a:pt x="212" y="596"/>
                    <a:pt x="217" y="598"/>
                  </a:cubicBezTo>
                  <a:lnTo>
                    <a:pt x="217" y="598"/>
                  </a:lnTo>
                  <a:cubicBezTo>
                    <a:pt x="221" y="588"/>
                    <a:pt x="227" y="577"/>
                    <a:pt x="227" y="560"/>
                  </a:cubicBezTo>
                  <a:cubicBezTo>
                    <a:pt x="227" y="548"/>
                    <a:pt x="215" y="524"/>
                    <a:pt x="215" y="500"/>
                  </a:cubicBezTo>
                  <a:lnTo>
                    <a:pt x="215" y="429"/>
                  </a:lnTo>
                  <a:cubicBezTo>
                    <a:pt x="215" y="417"/>
                    <a:pt x="203" y="381"/>
                    <a:pt x="203" y="358"/>
                  </a:cubicBezTo>
                  <a:lnTo>
                    <a:pt x="203" y="262"/>
                  </a:lnTo>
                  <a:cubicBezTo>
                    <a:pt x="203" y="250"/>
                    <a:pt x="168" y="203"/>
                    <a:pt x="168" y="191"/>
                  </a:cubicBezTo>
                  <a:cubicBezTo>
                    <a:pt x="156" y="155"/>
                    <a:pt x="156" y="131"/>
                    <a:pt x="156" y="96"/>
                  </a:cubicBezTo>
                  <a:cubicBezTo>
                    <a:pt x="156" y="84"/>
                    <a:pt x="144" y="60"/>
                    <a:pt x="156" y="36"/>
                  </a:cubicBezTo>
                  <a:cubicBezTo>
                    <a:pt x="168" y="12"/>
                    <a:pt x="168" y="0"/>
                    <a:pt x="120" y="0"/>
                  </a:cubicBezTo>
                  <a:close/>
                  <a:moveTo>
                    <a:pt x="217" y="598"/>
                  </a:moveTo>
                  <a:cubicBezTo>
                    <a:pt x="216" y="601"/>
                    <a:pt x="215" y="604"/>
                    <a:pt x="215" y="608"/>
                  </a:cubicBezTo>
                  <a:cubicBezTo>
                    <a:pt x="220" y="602"/>
                    <a:pt x="221" y="599"/>
                    <a:pt x="217" y="59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51054;p70"/>
            <p:cNvSpPr/>
            <p:nvPr/>
          </p:nvSpPr>
          <p:spPr>
            <a:xfrm>
              <a:off x="5538175" y="3040075"/>
              <a:ext cx="5675" cy="11650"/>
            </a:xfrm>
            <a:custGeom>
              <a:avLst/>
              <a:gdLst/>
              <a:ahLst/>
              <a:cxnLst/>
              <a:rect l="l" t="t" r="r" b="b"/>
              <a:pathLst>
                <a:path w="227" h="466" extrusionOk="0">
                  <a:moveTo>
                    <a:pt x="144" y="1"/>
                  </a:moveTo>
                  <a:cubicBezTo>
                    <a:pt x="108" y="1"/>
                    <a:pt x="96" y="1"/>
                    <a:pt x="60" y="13"/>
                  </a:cubicBezTo>
                  <a:cubicBezTo>
                    <a:pt x="36" y="25"/>
                    <a:pt x="25" y="37"/>
                    <a:pt x="25" y="37"/>
                  </a:cubicBezTo>
                  <a:cubicBezTo>
                    <a:pt x="1" y="37"/>
                    <a:pt x="25" y="61"/>
                    <a:pt x="25" y="72"/>
                  </a:cubicBezTo>
                  <a:cubicBezTo>
                    <a:pt x="36" y="84"/>
                    <a:pt x="25" y="120"/>
                    <a:pt x="36" y="132"/>
                  </a:cubicBezTo>
                  <a:cubicBezTo>
                    <a:pt x="48" y="144"/>
                    <a:pt x="48" y="203"/>
                    <a:pt x="48" y="215"/>
                  </a:cubicBezTo>
                  <a:cubicBezTo>
                    <a:pt x="48" y="251"/>
                    <a:pt x="60" y="311"/>
                    <a:pt x="60" y="322"/>
                  </a:cubicBezTo>
                  <a:cubicBezTo>
                    <a:pt x="48" y="334"/>
                    <a:pt x="108" y="382"/>
                    <a:pt x="84" y="418"/>
                  </a:cubicBezTo>
                  <a:cubicBezTo>
                    <a:pt x="60" y="418"/>
                    <a:pt x="60" y="430"/>
                    <a:pt x="48" y="430"/>
                  </a:cubicBezTo>
                  <a:cubicBezTo>
                    <a:pt x="36" y="442"/>
                    <a:pt x="25" y="465"/>
                    <a:pt x="60" y="465"/>
                  </a:cubicBezTo>
                  <a:lnTo>
                    <a:pt x="144" y="465"/>
                  </a:lnTo>
                  <a:cubicBezTo>
                    <a:pt x="167" y="465"/>
                    <a:pt x="179" y="442"/>
                    <a:pt x="203" y="430"/>
                  </a:cubicBezTo>
                  <a:cubicBezTo>
                    <a:pt x="203" y="430"/>
                    <a:pt x="215" y="418"/>
                    <a:pt x="215" y="394"/>
                  </a:cubicBezTo>
                  <a:cubicBezTo>
                    <a:pt x="227" y="382"/>
                    <a:pt x="215" y="370"/>
                    <a:pt x="215" y="358"/>
                  </a:cubicBezTo>
                  <a:lnTo>
                    <a:pt x="215" y="299"/>
                  </a:lnTo>
                  <a:cubicBezTo>
                    <a:pt x="215" y="275"/>
                    <a:pt x="203" y="251"/>
                    <a:pt x="203" y="239"/>
                  </a:cubicBezTo>
                  <a:lnTo>
                    <a:pt x="203" y="180"/>
                  </a:lnTo>
                  <a:cubicBezTo>
                    <a:pt x="179" y="180"/>
                    <a:pt x="167" y="144"/>
                    <a:pt x="167" y="132"/>
                  </a:cubicBezTo>
                  <a:lnTo>
                    <a:pt x="167" y="72"/>
                  </a:lnTo>
                  <a:cubicBezTo>
                    <a:pt x="167" y="61"/>
                    <a:pt x="155" y="37"/>
                    <a:pt x="167" y="25"/>
                  </a:cubicBezTo>
                  <a:cubicBezTo>
                    <a:pt x="179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51055;p70"/>
            <p:cNvSpPr/>
            <p:nvPr/>
          </p:nvSpPr>
          <p:spPr>
            <a:xfrm>
              <a:off x="5547700" y="3043075"/>
              <a:ext cx="5100" cy="11925"/>
            </a:xfrm>
            <a:custGeom>
              <a:avLst/>
              <a:gdLst/>
              <a:ahLst/>
              <a:cxnLst/>
              <a:rect l="l" t="t" r="r" b="b"/>
              <a:pathLst>
                <a:path w="204" h="477" extrusionOk="0">
                  <a:moveTo>
                    <a:pt x="120" y="0"/>
                  </a:moveTo>
                  <a:cubicBezTo>
                    <a:pt x="84" y="12"/>
                    <a:pt x="72" y="12"/>
                    <a:pt x="36" y="24"/>
                  </a:cubicBezTo>
                  <a:cubicBezTo>
                    <a:pt x="13" y="36"/>
                    <a:pt x="1" y="60"/>
                    <a:pt x="1" y="60"/>
                  </a:cubicBezTo>
                  <a:cubicBezTo>
                    <a:pt x="1" y="71"/>
                    <a:pt x="13" y="71"/>
                    <a:pt x="13" y="83"/>
                  </a:cubicBezTo>
                  <a:cubicBezTo>
                    <a:pt x="13" y="95"/>
                    <a:pt x="13" y="131"/>
                    <a:pt x="25" y="143"/>
                  </a:cubicBezTo>
                  <a:cubicBezTo>
                    <a:pt x="36" y="155"/>
                    <a:pt x="60" y="202"/>
                    <a:pt x="60" y="238"/>
                  </a:cubicBezTo>
                  <a:cubicBezTo>
                    <a:pt x="60" y="262"/>
                    <a:pt x="72" y="310"/>
                    <a:pt x="72" y="333"/>
                  </a:cubicBezTo>
                  <a:cubicBezTo>
                    <a:pt x="72" y="357"/>
                    <a:pt x="120" y="393"/>
                    <a:pt x="84" y="429"/>
                  </a:cubicBezTo>
                  <a:cubicBezTo>
                    <a:pt x="72" y="441"/>
                    <a:pt x="72" y="441"/>
                    <a:pt x="60" y="441"/>
                  </a:cubicBezTo>
                  <a:cubicBezTo>
                    <a:pt x="36" y="464"/>
                    <a:pt x="25" y="476"/>
                    <a:pt x="72" y="476"/>
                  </a:cubicBezTo>
                  <a:lnTo>
                    <a:pt x="144" y="476"/>
                  </a:lnTo>
                  <a:cubicBezTo>
                    <a:pt x="155" y="476"/>
                    <a:pt x="191" y="476"/>
                    <a:pt x="179" y="452"/>
                  </a:cubicBezTo>
                  <a:cubicBezTo>
                    <a:pt x="191" y="452"/>
                    <a:pt x="203" y="441"/>
                    <a:pt x="203" y="429"/>
                  </a:cubicBezTo>
                  <a:lnTo>
                    <a:pt x="203" y="381"/>
                  </a:lnTo>
                  <a:lnTo>
                    <a:pt x="203" y="322"/>
                  </a:lnTo>
                  <a:cubicBezTo>
                    <a:pt x="203" y="310"/>
                    <a:pt x="191" y="298"/>
                    <a:pt x="191" y="262"/>
                  </a:cubicBezTo>
                  <a:lnTo>
                    <a:pt x="191" y="202"/>
                  </a:lnTo>
                  <a:cubicBezTo>
                    <a:pt x="191" y="191"/>
                    <a:pt x="155" y="155"/>
                    <a:pt x="155" y="143"/>
                  </a:cubicBezTo>
                  <a:cubicBezTo>
                    <a:pt x="144" y="119"/>
                    <a:pt x="144" y="95"/>
                    <a:pt x="144" y="71"/>
                  </a:cubicBezTo>
                  <a:cubicBezTo>
                    <a:pt x="144" y="60"/>
                    <a:pt x="132" y="36"/>
                    <a:pt x="144" y="24"/>
                  </a:cubicBezTo>
                  <a:cubicBezTo>
                    <a:pt x="155" y="0"/>
                    <a:pt x="155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51056;p70"/>
            <p:cNvSpPr/>
            <p:nvPr/>
          </p:nvSpPr>
          <p:spPr>
            <a:xfrm>
              <a:off x="5553650" y="3048300"/>
              <a:ext cx="4800" cy="8775"/>
            </a:xfrm>
            <a:custGeom>
              <a:avLst/>
              <a:gdLst/>
              <a:ahLst/>
              <a:cxnLst/>
              <a:rect l="l" t="t" r="r" b="b"/>
              <a:pathLst>
                <a:path w="192" h="351" extrusionOk="0">
                  <a:moveTo>
                    <a:pt x="113" y="1"/>
                  </a:moveTo>
                  <a:cubicBezTo>
                    <a:pt x="106" y="1"/>
                    <a:pt x="97" y="2"/>
                    <a:pt x="84" y="5"/>
                  </a:cubicBezTo>
                  <a:cubicBezTo>
                    <a:pt x="72" y="5"/>
                    <a:pt x="60" y="29"/>
                    <a:pt x="25" y="41"/>
                  </a:cubicBezTo>
                  <a:lnTo>
                    <a:pt x="1" y="77"/>
                  </a:lnTo>
                  <a:cubicBezTo>
                    <a:pt x="1" y="77"/>
                    <a:pt x="13" y="77"/>
                    <a:pt x="13" y="89"/>
                  </a:cubicBezTo>
                  <a:cubicBezTo>
                    <a:pt x="13" y="101"/>
                    <a:pt x="13" y="136"/>
                    <a:pt x="25" y="136"/>
                  </a:cubicBezTo>
                  <a:cubicBezTo>
                    <a:pt x="37" y="136"/>
                    <a:pt x="60" y="172"/>
                    <a:pt x="60" y="196"/>
                  </a:cubicBezTo>
                  <a:cubicBezTo>
                    <a:pt x="60" y="208"/>
                    <a:pt x="72" y="255"/>
                    <a:pt x="72" y="267"/>
                  </a:cubicBezTo>
                  <a:cubicBezTo>
                    <a:pt x="72" y="279"/>
                    <a:pt x="120" y="303"/>
                    <a:pt x="84" y="327"/>
                  </a:cubicBezTo>
                  <a:cubicBezTo>
                    <a:pt x="72" y="339"/>
                    <a:pt x="72" y="339"/>
                    <a:pt x="60" y="339"/>
                  </a:cubicBezTo>
                  <a:cubicBezTo>
                    <a:pt x="37" y="339"/>
                    <a:pt x="25" y="351"/>
                    <a:pt x="72" y="351"/>
                  </a:cubicBezTo>
                  <a:lnTo>
                    <a:pt x="144" y="351"/>
                  </a:lnTo>
                  <a:cubicBezTo>
                    <a:pt x="156" y="339"/>
                    <a:pt x="179" y="339"/>
                    <a:pt x="179" y="327"/>
                  </a:cubicBezTo>
                  <a:cubicBezTo>
                    <a:pt x="191" y="303"/>
                    <a:pt x="179" y="291"/>
                    <a:pt x="179" y="279"/>
                  </a:cubicBezTo>
                  <a:lnTo>
                    <a:pt x="179" y="232"/>
                  </a:lnTo>
                  <a:cubicBezTo>
                    <a:pt x="179" y="220"/>
                    <a:pt x="156" y="208"/>
                    <a:pt x="156" y="184"/>
                  </a:cubicBezTo>
                  <a:lnTo>
                    <a:pt x="156" y="148"/>
                  </a:lnTo>
                  <a:cubicBezTo>
                    <a:pt x="156" y="136"/>
                    <a:pt x="132" y="113"/>
                    <a:pt x="132" y="101"/>
                  </a:cubicBezTo>
                  <a:cubicBezTo>
                    <a:pt x="132" y="89"/>
                    <a:pt x="120" y="77"/>
                    <a:pt x="120" y="53"/>
                  </a:cubicBezTo>
                  <a:cubicBezTo>
                    <a:pt x="120" y="53"/>
                    <a:pt x="96" y="41"/>
                    <a:pt x="120" y="29"/>
                  </a:cubicBezTo>
                  <a:cubicBezTo>
                    <a:pt x="129" y="12"/>
                    <a:pt x="131" y="1"/>
                    <a:pt x="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51057;p70"/>
            <p:cNvSpPr/>
            <p:nvPr/>
          </p:nvSpPr>
          <p:spPr>
            <a:xfrm>
              <a:off x="5412575" y="2845425"/>
              <a:ext cx="9550" cy="20250"/>
            </a:xfrm>
            <a:custGeom>
              <a:avLst/>
              <a:gdLst/>
              <a:ahLst/>
              <a:cxnLst/>
              <a:rect l="l" t="t" r="r" b="b"/>
              <a:pathLst>
                <a:path w="382" h="810" extrusionOk="0">
                  <a:moveTo>
                    <a:pt x="262" y="0"/>
                  </a:moveTo>
                  <a:cubicBezTo>
                    <a:pt x="238" y="0"/>
                    <a:pt x="203" y="0"/>
                    <a:pt x="203" y="12"/>
                  </a:cubicBezTo>
                  <a:cubicBezTo>
                    <a:pt x="191" y="36"/>
                    <a:pt x="191" y="60"/>
                    <a:pt x="191" y="72"/>
                  </a:cubicBezTo>
                  <a:cubicBezTo>
                    <a:pt x="179" y="107"/>
                    <a:pt x="167" y="131"/>
                    <a:pt x="167" y="179"/>
                  </a:cubicBezTo>
                  <a:cubicBezTo>
                    <a:pt x="167" y="215"/>
                    <a:pt x="143" y="298"/>
                    <a:pt x="131" y="346"/>
                  </a:cubicBezTo>
                  <a:cubicBezTo>
                    <a:pt x="119" y="381"/>
                    <a:pt x="107" y="488"/>
                    <a:pt x="84" y="536"/>
                  </a:cubicBezTo>
                  <a:cubicBezTo>
                    <a:pt x="72" y="584"/>
                    <a:pt x="107" y="667"/>
                    <a:pt x="60" y="715"/>
                  </a:cubicBezTo>
                  <a:cubicBezTo>
                    <a:pt x="60" y="715"/>
                    <a:pt x="48" y="727"/>
                    <a:pt x="24" y="727"/>
                  </a:cubicBezTo>
                  <a:cubicBezTo>
                    <a:pt x="12" y="727"/>
                    <a:pt x="0" y="762"/>
                    <a:pt x="24" y="774"/>
                  </a:cubicBezTo>
                  <a:cubicBezTo>
                    <a:pt x="48" y="786"/>
                    <a:pt x="84" y="786"/>
                    <a:pt x="107" y="786"/>
                  </a:cubicBezTo>
                  <a:cubicBezTo>
                    <a:pt x="119" y="786"/>
                    <a:pt x="131" y="786"/>
                    <a:pt x="143" y="810"/>
                  </a:cubicBezTo>
                  <a:cubicBezTo>
                    <a:pt x="167" y="786"/>
                    <a:pt x="191" y="762"/>
                    <a:pt x="191" y="750"/>
                  </a:cubicBezTo>
                  <a:cubicBezTo>
                    <a:pt x="191" y="715"/>
                    <a:pt x="203" y="691"/>
                    <a:pt x="203" y="655"/>
                  </a:cubicBezTo>
                  <a:cubicBezTo>
                    <a:pt x="226" y="608"/>
                    <a:pt x="226" y="584"/>
                    <a:pt x="238" y="548"/>
                  </a:cubicBezTo>
                  <a:cubicBezTo>
                    <a:pt x="238" y="548"/>
                    <a:pt x="238" y="488"/>
                    <a:pt x="250" y="465"/>
                  </a:cubicBezTo>
                  <a:cubicBezTo>
                    <a:pt x="262" y="417"/>
                    <a:pt x="286" y="369"/>
                    <a:pt x="286" y="357"/>
                  </a:cubicBezTo>
                  <a:cubicBezTo>
                    <a:pt x="298" y="322"/>
                    <a:pt x="298" y="286"/>
                    <a:pt x="298" y="250"/>
                  </a:cubicBezTo>
                  <a:cubicBezTo>
                    <a:pt x="310" y="203"/>
                    <a:pt x="310" y="179"/>
                    <a:pt x="322" y="131"/>
                  </a:cubicBezTo>
                  <a:cubicBezTo>
                    <a:pt x="346" y="119"/>
                    <a:pt x="346" y="84"/>
                    <a:pt x="357" y="72"/>
                  </a:cubicBezTo>
                  <a:cubicBezTo>
                    <a:pt x="369" y="60"/>
                    <a:pt x="381" y="48"/>
                    <a:pt x="346" y="12"/>
                  </a:cubicBezTo>
                  <a:cubicBezTo>
                    <a:pt x="310" y="0"/>
                    <a:pt x="298" y="0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51058;p70"/>
            <p:cNvSpPr/>
            <p:nvPr/>
          </p:nvSpPr>
          <p:spPr>
            <a:xfrm>
              <a:off x="5422700" y="2833800"/>
              <a:ext cx="8350" cy="19975"/>
            </a:xfrm>
            <a:custGeom>
              <a:avLst/>
              <a:gdLst/>
              <a:ahLst/>
              <a:cxnLst/>
              <a:rect l="l" t="t" r="r" b="b"/>
              <a:pathLst>
                <a:path w="334" h="799" extrusionOk="0">
                  <a:moveTo>
                    <a:pt x="214" y="1"/>
                  </a:moveTo>
                  <a:cubicBezTo>
                    <a:pt x="191" y="1"/>
                    <a:pt x="155" y="1"/>
                    <a:pt x="155" y="13"/>
                  </a:cubicBezTo>
                  <a:cubicBezTo>
                    <a:pt x="143" y="37"/>
                    <a:pt x="143" y="60"/>
                    <a:pt x="143" y="72"/>
                  </a:cubicBezTo>
                  <a:cubicBezTo>
                    <a:pt x="143" y="108"/>
                    <a:pt x="119" y="144"/>
                    <a:pt x="131" y="180"/>
                  </a:cubicBezTo>
                  <a:cubicBezTo>
                    <a:pt x="131" y="215"/>
                    <a:pt x="107" y="299"/>
                    <a:pt x="95" y="346"/>
                  </a:cubicBezTo>
                  <a:cubicBezTo>
                    <a:pt x="83" y="394"/>
                    <a:pt x="83" y="501"/>
                    <a:pt x="72" y="537"/>
                  </a:cubicBezTo>
                  <a:cubicBezTo>
                    <a:pt x="60" y="584"/>
                    <a:pt x="95" y="680"/>
                    <a:pt x="60" y="715"/>
                  </a:cubicBezTo>
                  <a:cubicBezTo>
                    <a:pt x="60" y="715"/>
                    <a:pt x="36" y="739"/>
                    <a:pt x="24" y="739"/>
                  </a:cubicBezTo>
                  <a:cubicBezTo>
                    <a:pt x="12" y="739"/>
                    <a:pt x="0" y="763"/>
                    <a:pt x="24" y="775"/>
                  </a:cubicBezTo>
                  <a:lnTo>
                    <a:pt x="95" y="775"/>
                  </a:lnTo>
                  <a:cubicBezTo>
                    <a:pt x="131" y="775"/>
                    <a:pt x="143" y="775"/>
                    <a:pt x="131" y="799"/>
                  </a:cubicBezTo>
                  <a:cubicBezTo>
                    <a:pt x="143" y="775"/>
                    <a:pt x="155" y="751"/>
                    <a:pt x="155" y="739"/>
                  </a:cubicBezTo>
                  <a:cubicBezTo>
                    <a:pt x="167" y="703"/>
                    <a:pt x="167" y="680"/>
                    <a:pt x="167" y="644"/>
                  </a:cubicBezTo>
                  <a:cubicBezTo>
                    <a:pt x="191" y="596"/>
                    <a:pt x="191" y="572"/>
                    <a:pt x="202" y="537"/>
                  </a:cubicBezTo>
                  <a:cubicBezTo>
                    <a:pt x="202" y="537"/>
                    <a:pt x="214" y="477"/>
                    <a:pt x="214" y="453"/>
                  </a:cubicBezTo>
                  <a:cubicBezTo>
                    <a:pt x="226" y="406"/>
                    <a:pt x="250" y="358"/>
                    <a:pt x="250" y="346"/>
                  </a:cubicBezTo>
                  <a:lnTo>
                    <a:pt x="250" y="239"/>
                  </a:lnTo>
                  <a:cubicBezTo>
                    <a:pt x="262" y="215"/>
                    <a:pt x="262" y="180"/>
                    <a:pt x="274" y="132"/>
                  </a:cubicBezTo>
                  <a:cubicBezTo>
                    <a:pt x="298" y="120"/>
                    <a:pt x="298" y="96"/>
                    <a:pt x="310" y="72"/>
                  </a:cubicBezTo>
                  <a:cubicBezTo>
                    <a:pt x="322" y="60"/>
                    <a:pt x="333" y="49"/>
                    <a:pt x="298" y="13"/>
                  </a:cubicBezTo>
                  <a:cubicBezTo>
                    <a:pt x="262" y="1"/>
                    <a:pt x="250" y="1"/>
                    <a:pt x="2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51059;p70"/>
            <p:cNvSpPr/>
            <p:nvPr/>
          </p:nvSpPr>
          <p:spPr>
            <a:xfrm>
              <a:off x="5432225" y="2825775"/>
              <a:ext cx="8950" cy="19375"/>
            </a:xfrm>
            <a:custGeom>
              <a:avLst/>
              <a:gdLst/>
              <a:ahLst/>
              <a:cxnLst/>
              <a:rect l="l" t="t" r="r" b="b"/>
              <a:pathLst>
                <a:path w="358" h="775" extrusionOk="0">
                  <a:moveTo>
                    <a:pt x="238" y="0"/>
                  </a:moveTo>
                  <a:cubicBezTo>
                    <a:pt x="214" y="0"/>
                    <a:pt x="179" y="0"/>
                    <a:pt x="179" y="12"/>
                  </a:cubicBezTo>
                  <a:cubicBezTo>
                    <a:pt x="167" y="24"/>
                    <a:pt x="167" y="60"/>
                    <a:pt x="167" y="72"/>
                  </a:cubicBezTo>
                  <a:cubicBezTo>
                    <a:pt x="155" y="96"/>
                    <a:pt x="131" y="131"/>
                    <a:pt x="131" y="179"/>
                  </a:cubicBezTo>
                  <a:cubicBezTo>
                    <a:pt x="131" y="203"/>
                    <a:pt x="119" y="298"/>
                    <a:pt x="107" y="334"/>
                  </a:cubicBezTo>
                  <a:cubicBezTo>
                    <a:pt x="95" y="370"/>
                    <a:pt x="95" y="477"/>
                    <a:pt x="72" y="524"/>
                  </a:cubicBezTo>
                  <a:cubicBezTo>
                    <a:pt x="72" y="560"/>
                    <a:pt x="107" y="655"/>
                    <a:pt x="60" y="703"/>
                  </a:cubicBezTo>
                  <a:cubicBezTo>
                    <a:pt x="60" y="703"/>
                    <a:pt x="48" y="715"/>
                    <a:pt x="36" y="715"/>
                  </a:cubicBezTo>
                  <a:cubicBezTo>
                    <a:pt x="12" y="715"/>
                    <a:pt x="0" y="739"/>
                    <a:pt x="36" y="762"/>
                  </a:cubicBezTo>
                  <a:cubicBezTo>
                    <a:pt x="48" y="774"/>
                    <a:pt x="95" y="774"/>
                    <a:pt x="107" y="774"/>
                  </a:cubicBezTo>
                  <a:lnTo>
                    <a:pt x="155" y="774"/>
                  </a:lnTo>
                  <a:cubicBezTo>
                    <a:pt x="155" y="762"/>
                    <a:pt x="179" y="727"/>
                    <a:pt x="179" y="715"/>
                  </a:cubicBezTo>
                  <a:cubicBezTo>
                    <a:pt x="191" y="679"/>
                    <a:pt x="191" y="655"/>
                    <a:pt x="191" y="620"/>
                  </a:cubicBezTo>
                  <a:cubicBezTo>
                    <a:pt x="214" y="596"/>
                    <a:pt x="214" y="560"/>
                    <a:pt x="226" y="536"/>
                  </a:cubicBezTo>
                  <a:cubicBezTo>
                    <a:pt x="226" y="536"/>
                    <a:pt x="238" y="477"/>
                    <a:pt x="238" y="441"/>
                  </a:cubicBezTo>
                  <a:cubicBezTo>
                    <a:pt x="250" y="393"/>
                    <a:pt x="274" y="358"/>
                    <a:pt x="274" y="334"/>
                  </a:cubicBezTo>
                  <a:lnTo>
                    <a:pt x="274" y="239"/>
                  </a:lnTo>
                  <a:cubicBezTo>
                    <a:pt x="286" y="203"/>
                    <a:pt x="286" y="179"/>
                    <a:pt x="298" y="131"/>
                  </a:cubicBezTo>
                  <a:cubicBezTo>
                    <a:pt x="310" y="120"/>
                    <a:pt x="310" y="84"/>
                    <a:pt x="333" y="72"/>
                  </a:cubicBezTo>
                  <a:cubicBezTo>
                    <a:pt x="345" y="60"/>
                    <a:pt x="357" y="36"/>
                    <a:pt x="310" y="12"/>
                  </a:cubicBezTo>
                  <a:cubicBezTo>
                    <a:pt x="286" y="0"/>
                    <a:pt x="274" y="0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51060;p70"/>
            <p:cNvSpPr/>
            <p:nvPr/>
          </p:nvSpPr>
          <p:spPr>
            <a:xfrm>
              <a:off x="5441450" y="2818925"/>
              <a:ext cx="8050" cy="18775"/>
            </a:xfrm>
            <a:custGeom>
              <a:avLst/>
              <a:gdLst/>
              <a:ahLst/>
              <a:cxnLst/>
              <a:rect l="l" t="t" r="r" b="b"/>
              <a:pathLst>
                <a:path w="322" h="751" extrusionOk="0">
                  <a:moveTo>
                    <a:pt x="203" y="1"/>
                  </a:moveTo>
                  <a:cubicBezTo>
                    <a:pt x="167" y="1"/>
                    <a:pt x="143" y="1"/>
                    <a:pt x="143" y="13"/>
                  </a:cubicBezTo>
                  <a:cubicBezTo>
                    <a:pt x="119" y="36"/>
                    <a:pt x="119" y="60"/>
                    <a:pt x="119" y="72"/>
                  </a:cubicBezTo>
                  <a:cubicBezTo>
                    <a:pt x="119" y="108"/>
                    <a:pt x="95" y="155"/>
                    <a:pt x="107" y="179"/>
                  </a:cubicBezTo>
                  <a:cubicBezTo>
                    <a:pt x="119" y="215"/>
                    <a:pt x="107" y="310"/>
                    <a:pt x="95" y="346"/>
                  </a:cubicBezTo>
                  <a:cubicBezTo>
                    <a:pt x="84" y="382"/>
                    <a:pt x="84" y="477"/>
                    <a:pt x="60" y="525"/>
                  </a:cubicBezTo>
                  <a:cubicBezTo>
                    <a:pt x="60" y="572"/>
                    <a:pt x="95" y="644"/>
                    <a:pt x="60" y="691"/>
                  </a:cubicBezTo>
                  <a:cubicBezTo>
                    <a:pt x="60" y="691"/>
                    <a:pt x="48" y="703"/>
                    <a:pt x="36" y="703"/>
                  </a:cubicBezTo>
                  <a:cubicBezTo>
                    <a:pt x="24" y="703"/>
                    <a:pt x="0" y="739"/>
                    <a:pt x="36" y="751"/>
                  </a:cubicBezTo>
                  <a:lnTo>
                    <a:pt x="155" y="751"/>
                  </a:lnTo>
                  <a:cubicBezTo>
                    <a:pt x="167" y="715"/>
                    <a:pt x="179" y="703"/>
                    <a:pt x="179" y="691"/>
                  </a:cubicBezTo>
                  <a:lnTo>
                    <a:pt x="179" y="620"/>
                  </a:lnTo>
                  <a:cubicBezTo>
                    <a:pt x="179" y="584"/>
                    <a:pt x="191" y="560"/>
                    <a:pt x="191" y="525"/>
                  </a:cubicBezTo>
                  <a:lnTo>
                    <a:pt x="191" y="441"/>
                  </a:lnTo>
                  <a:cubicBezTo>
                    <a:pt x="214" y="394"/>
                    <a:pt x="226" y="346"/>
                    <a:pt x="226" y="334"/>
                  </a:cubicBezTo>
                  <a:lnTo>
                    <a:pt x="226" y="239"/>
                  </a:lnTo>
                  <a:cubicBezTo>
                    <a:pt x="238" y="191"/>
                    <a:pt x="238" y="179"/>
                    <a:pt x="250" y="132"/>
                  </a:cubicBezTo>
                  <a:cubicBezTo>
                    <a:pt x="274" y="120"/>
                    <a:pt x="274" y="96"/>
                    <a:pt x="286" y="72"/>
                  </a:cubicBezTo>
                  <a:cubicBezTo>
                    <a:pt x="298" y="60"/>
                    <a:pt x="322" y="36"/>
                    <a:pt x="274" y="13"/>
                  </a:cubicBezTo>
                  <a:cubicBezTo>
                    <a:pt x="238" y="1"/>
                    <a:pt x="226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51061;p70"/>
            <p:cNvSpPr/>
            <p:nvPr/>
          </p:nvSpPr>
          <p:spPr>
            <a:xfrm>
              <a:off x="5450075" y="2812575"/>
              <a:ext cx="6875" cy="19175"/>
            </a:xfrm>
            <a:custGeom>
              <a:avLst/>
              <a:gdLst/>
              <a:ahLst/>
              <a:cxnLst/>
              <a:rect l="l" t="t" r="r" b="b"/>
              <a:pathLst>
                <a:path w="275" h="767" extrusionOk="0">
                  <a:moveTo>
                    <a:pt x="164" y="0"/>
                  </a:moveTo>
                  <a:cubicBezTo>
                    <a:pt x="133" y="0"/>
                    <a:pt x="99" y="16"/>
                    <a:pt x="72" y="52"/>
                  </a:cubicBezTo>
                  <a:lnTo>
                    <a:pt x="60" y="64"/>
                  </a:lnTo>
                  <a:lnTo>
                    <a:pt x="60" y="76"/>
                  </a:lnTo>
                  <a:lnTo>
                    <a:pt x="60" y="112"/>
                  </a:lnTo>
                  <a:cubicBezTo>
                    <a:pt x="72" y="136"/>
                    <a:pt x="72" y="243"/>
                    <a:pt x="60" y="290"/>
                  </a:cubicBezTo>
                  <a:cubicBezTo>
                    <a:pt x="48" y="314"/>
                    <a:pt x="48" y="433"/>
                    <a:pt x="48" y="481"/>
                  </a:cubicBezTo>
                  <a:cubicBezTo>
                    <a:pt x="36" y="540"/>
                    <a:pt x="72" y="636"/>
                    <a:pt x="48" y="671"/>
                  </a:cubicBezTo>
                  <a:cubicBezTo>
                    <a:pt x="48" y="671"/>
                    <a:pt x="36" y="671"/>
                    <a:pt x="12" y="695"/>
                  </a:cubicBezTo>
                  <a:cubicBezTo>
                    <a:pt x="12" y="695"/>
                    <a:pt x="0" y="719"/>
                    <a:pt x="36" y="731"/>
                  </a:cubicBezTo>
                  <a:lnTo>
                    <a:pt x="108" y="731"/>
                  </a:lnTo>
                  <a:cubicBezTo>
                    <a:pt x="112" y="731"/>
                    <a:pt x="118" y="730"/>
                    <a:pt x="126" y="730"/>
                  </a:cubicBezTo>
                  <a:cubicBezTo>
                    <a:pt x="142" y="730"/>
                    <a:pt x="163" y="735"/>
                    <a:pt x="179" y="767"/>
                  </a:cubicBezTo>
                  <a:cubicBezTo>
                    <a:pt x="191" y="755"/>
                    <a:pt x="203" y="719"/>
                    <a:pt x="203" y="707"/>
                  </a:cubicBezTo>
                  <a:lnTo>
                    <a:pt x="203" y="612"/>
                  </a:lnTo>
                  <a:cubicBezTo>
                    <a:pt x="203" y="576"/>
                    <a:pt x="227" y="540"/>
                    <a:pt x="227" y="517"/>
                  </a:cubicBezTo>
                  <a:lnTo>
                    <a:pt x="227" y="409"/>
                  </a:lnTo>
                  <a:cubicBezTo>
                    <a:pt x="227" y="350"/>
                    <a:pt x="239" y="302"/>
                    <a:pt x="239" y="290"/>
                  </a:cubicBezTo>
                  <a:cubicBezTo>
                    <a:pt x="239" y="255"/>
                    <a:pt x="227" y="219"/>
                    <a:pt x="227" y="183"/>
                  </a:cubicBezTo>
                  <a:cubicBezTo>
                    <a:pt x="250" y="159"/>
                    <a:pt x="274" y="124"/>
                    <a:pt x="274" y="100"/>
                  </a:cubicBezTo>
                  <a:cubicBezTo>
                    <a:pt x="274" y="76"/>
                    <a:pt x="274" y="52"/>
                    <a:pt x="250" y="40"/>
                  </a:cubicBezTo>
                  <a:cubicBezTo>
                    <a:pt x="239" y="17"/>
                    <a:pt x="203" y="5"/>
                    <a:pt x="191" y="5"/>
                  </a:cubicBezTo>
                  <a:cubicBezTo>
                    <a:pt x="183" y="2"/>
                    <a:pt x="173" y="0"/>
                    <a:pt x="16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51062;p70"/>
            <p:cNvSpPr/>
            <p:nvPr/>
          </p:nvSpPr>
          <p:spPr>
            <a:xfrm>
              <a:off x="5458700" y="2811475"/>
              <a:ext cx="8650" cy="16100"/>
            </a:xfrm>
            <a:custGeom>
              <a:avLst/>
              <a:gdLst/>
              <a:ahLst/>
              <a:cxnLst/>
              <a:rect l="l" t="t" r="r" b="b"/>
              <a:pathLst>
                <a:path w="346" h="644" extrusionOk="0">
                  <a:moveTo>
                    <a:pt x="227" y="1"/>
                  </a:moveTo>
                  <a:cubicBezTo>
                    <a:pt x="191" y="1"/>
                    <a:pt x="156" y="1"/>
                    <a:pt x="156" y="25"/>
                  </a:cubicBezTo>
                  <a:cubicBezTo>
                    <a:pt x="144" y="37"/>
                    <a:pt x="144" y="49"/>
                    <a:pt x="144" y="61"/>
                  </a:cubicBezTo>
                  <a:cubicBezTo>
                    <a:pt x="144" y="96"/>
                    <a:pt x="120" y="120"/>
                    <a:pt x="132" y="156"/>
                  </a:cubicBezTo>
                  <a:cubicBezTo>
                    <a:pt x="132" y="180"/>
                    <a:pt x="120" y="251"/>
                    <a:pt x="108" y="287"/>
                  </a:cubicBezTo>
                  <a:cubicBezTo>
                    <a:pt x="84" y="322"/>
                    <a:pt x="84" y="406"/>
                    <a:pt x="72" y="442"/>
                  </a:cubicBezTo>
                  <a:cubicBezTo>
                    <a:pt x="60" y="465"/>
                    <a:pt x="108" y="537"/>
                    <a:pt x="60" y="572"/>
                  </a:cubicBezTo>
                  <a:cubicBezTo>
                    <a:pt x="60" y="584"/>
                    <a:pt x="48" y="584"/>
                    <a:pt x="25" y="584"/>
                  </a:cubicBezTo>
                  <a:cubicBezTo>
                    <a:pt x="13" y="596"/>
                    <a:pt x="1" y="608"/>
                    <a:pt x="25" y="632"/>
                  </a:cubicBezTo>
                  <a:cubicBezTo>
                    <a:pt x="48" y="644"/>
                    <a:pt x="84" y="644"/>
                    <a:pt x="108" y="644"/>
                  </a:cubicBezTo>
                  <a:cubicBezTo>
                    <a:pt x="120" y="644"/>
                    <a:pt x="132" y="644"/>
                    <a:pt x="167" y="596"/>
                  </a:cubicBezTo>
                  <a:cubicBezTo>
                    <a:pt x="179" y="584"/>
                    <a:pt x="191" y="572"/>
                    <a:pt x="191" y="549"/>
                  </a:cubicBezTo>
                  <a:cubicBezTo>
                    <a:pt x="203" y="537"/>
                    <a:pt x="203" y="513"/>
                    <a:pt x="203" y="501"/>
                  </a:cubicBezTo>
                  <a:cubicBezTo>
                    <a:pt x="203" y="465"/>
                    <a:pt x="227" y="442"/>
                    <a:pt x="227" y="418"/>
                  </a:cubicBezTo>
                  <a:cubicBezTo>
                    <a:pt x="239" y="406"/>
                    <a:pt x="239" y="382"/>
                    <a:pt x="239" y="346"/>
                  </a:cubicBezTo>
                  <a:cubicBezTo>
                    <a:pt x="251" y="311"/>
                    <a:pt x="263" y="287"/>
                    <a:pt x="263" y="275"/>
                  </a:cubicBezTo>
                  <a:lnTo>
                    <a:pt x="263" y="203"/>
                  </a:lnTo>
                  <a:cubicBezTo>
                    <a:pt x="286" y="168"/>
                    <a:pt x="286" y="144"/>
                    <a:pt x="298" y="108"/>
                  </a:cubicBezTo>
                  <a:cubicBezTo>
                    <a:pt x="298" y="108"/>
                    <a:pt x="298" y="84"/>
                    <a:pt x="310" y="61"/>
                  </a:cubicBezTo>
                  <a:cubicBezTo>
                    <a:pt x="322" y="49"/>
                    <a:pt x="346" y="37"/>
                    <a:pt x="298" y="25"/>
                  </a:cubicBezTo>
                  <a:cubicBezTo>
                    <a:pt x="263" y="1"/>
                    <a:pt x="251" y="1"/>
                    <a:pt x="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51063;p70"/>
            <p:cNvSpPr/>
            <p:nvPr/>
          </p:nvSpPr>
          <p:spPr>
            <a:xfrm>
              <a:off x="5469425" y="2806425"/>
              <a:ext cx="7750" cy="12525"/>
            </a:xfrm>
            <a:custGeom>
              <a:avLst/>
              <a:gdLst/>
              <a:ahLst/>
              <a:cxnLst/>
              <a:rect l="l" t="t" r="r" b="b"/>
              <a:pathLst>
                <a:path w="310" h="501" extrusionOk="0">
                  <a:moveTo>
                    <a:pt x="191" y="1"/>
                  </a:moveTo>
                  <a:cubicBezTo>
                    <a:pt x="167" y="1"/>
                    <a:pt x="131" y="12"/>
                    <a:pt x="131" y="12"/>
                  </a:cubicBezTo>
                  <a:cubicBezTo>
                    <a:pt x="119" y="24"/>
                    <a:pt x="119" y="36"/>
                    <a:pt x="119" y="60"/>
                  </a:cubicBezTo>
                  <a:cubicBezTo>
                    <a:pt x="119" y="72"/>
                    <a:pt x="96" y="84"/>
                    <a:pt x="108" y="120"/>
                  </a:cubicBezTo>
                  <a:cubicBezTo>
                    <a:pt x="119" y="132"/>
                    <a:pt x="108" y="191"/>
                    <a:pt x="96" y="215"/>
                  </a:cubicBezTo>
                  <a:cubicBezTo>
                    <a:pt x="96" y="251"/>
                    <a:pt x="96" y="310"/>
                    <a:pt x="72" y="334"/>
                  </a:cubicBezTo>
                  <a:cubicBezTo>
                    <a:pt x="60" y="370"/>
                    <a:pt x="96" y="429"/>
                    <a:pt x="60" y="441"/>
                  </a:cubicBezTo>
                  <a:cubicBezTo>
                    <a:pt x="60" y="453"/>
                    <a:pt x="48" y="453"/>
                    <a:pt x="36" y="453"/>
                  </a:cubicBezTo>
                  <a:cubicBezTo>
                    <a:pt x="12" y="453"/>
                    <a:pt x="0" y="477"/>
                    <a:pt x="36" y="489"/>
                  </a:cubicBezTo>
                  <a:cubicBezTo>
                    <a:pt x="48" y="501"/>
                    <a:pt x="96" y="501"/>
                    <a:pt x="108" y="501"/>
                  </a:cubicBezTo>
                  <a:cubicBezTo>
                    <a:pt x="131" y="501"/>
                    <a:pt x="155" y="501"/>
                    <a:pt x="191" y="489"/>
                  </a:cubicBezTo>
                  <a:cubicBezTo>
                    <a:pt x="215" y="489"/>
                    <a:pt x="227" y="477"/>
                    <a:pt x="227" y="453"/>
                  </a:cubicBezTo>
                  <a:lnTo>
                    <a:pt x="227" y="417"/>
                  </a:lnTo>
                  <a:cubicBezTo>
                    <a:pt x="227" y="382"/>
                    <a:pt x="238" y="370"/>
                    <a:pt x="238" y="358"/>
                  </a:cubicBezTo>
                  <a:lnTo>
                    <a:pt x="238" y="298"/>
                  </a:lnTo>
                  <a:cubicBezTo>
                    <a:pt x="238" y="263"/>
                    <a:pt x="250" y="251"/>
                    <a:pt x="250" y="239"/>
                  </a:cubicBezTo>
                  <a:lnTo>
                    <a:pt x="250" y="179"/>
                  </a:lnTo>
                  <a:cubicBezTo>
                    <a:pt x="250" y="143"/>
                    <a:pt x="250" y="132"/>
                    <a:pt x="262" y="96"/>
                  </a:cubicBezTo>
                  <a:cubicBezTo>
                    <a:pt x="262" y="84"/>
                    <a:pt x="262" y="60"/>
                    <a:pt x="286" y="60"/>
                  </a:cubicBezTo>
                  <a:cubicBezTo>
                    <a:pt x="310" y="48"/>
                    <a:pt x="310" y="24"/>
                    <a:pt x="262" y="12"/>
                  </a:cubicBezTo>
                  <a:cubicBezTo>
                    <a:pt x="238" y="1"/>
                    <a:pt x="227" y="1"/>
                    <a:pt x="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51064;p70"/>
            <p:cNvSpPr/>
            <p:nvPr/>
          </p:nvSpPr>
          <p:spPr>
            <a:xfrm>
              <a:off x="5475375" y="2801375"/>
              <a:ext cx="9850" cy="26500"/>
            </a:xfrm>
            <a:custGeom>
              <a:avLst/>
              <a:gdLst/>
              <a:ahLst/>
              <a:cxnLst/>
              <a:rect l="l" t="t" r="r" b="b"/>
              <a:pathLst>
                <a:path w="394" h="1060" extrusionOk="0">
                  <a:moveTo>
                    <a:pt x="274" y="0"/>
                  </a:moveTo>
                  <a:cubicBezTo>
                    <a:pt x="239" y="0"/>
                    <a:pt x="215" y="24"/>
                    <a:pt x="215" y="36"/>
                  </a:cubicBezTo>
                  <a:cubicBezTo>
                    <a:pt x="191" y="60"/>
                    <a:pt x="191" y="95"/>
                    <a:pt x="191" y="119"/>
                  </a:cubicBezTo>
                  <a:cubicBezTo>
                    <a:pt x="179" y="167"/>
                    <a:pt x="167" y="214"/>
                    <a:pt x="167" y="262"/>
                  </a:cubicBezTo>
                  <a:cubicBezTo>
                    <a:pt x="167" y="298"/>
                    <a:pt x="155" y="441"/>
                    <a:pt x="131" y="476"/>
                  </a:cubicBezTo>
                  <a:cubicBezTo>
                    <a:pt x="120" y="548"/>
                    <a:pt x="108" y="691"/>
                    <a:pt x="96" y="738"/>
                  </a:cubicBezTo>
                  <a:cubicBezTo>
                    <a:pt x="72" y="798"/>
                    <a:pt x="108" y="905"/>
                    <a:pt x="60" y="953"/>
                  </a:cubicBezTo>
                  <a:cubicBezTo>
                    <a:pt x="60" y="976"/>
                    <a:pt x="48" y="976"/>
                    <a:pt x="36" y="988"/>
                  </a:cubicBezTo>
                  <a:cubicBezTo>
                    <a:pt x="12" y="988"/>
                    <a:pt x="0" y="1036"/>
                    <a:pt x="36" y="1048"/>
                  </a:cubicBezTo>
                  <a:cubicBezTo>
                    <a:pt x="48" y="1060"/>
                    <a:pt x="96" y="1060"/>
                    <a:pt x="108" y="1060"/>
                  </a:cubicBezTo>
                  <a:cubicBezTo>
                    <a:pt x="120" y="1060"/>
                    <a:pt x="131" y="1048"/>
                    <a:pt x="167" y="1036"/>
                  </a:cubicBezTo>
                  <a:cubicBezTo>
                    <a:pt x="179" y="1000"/>
                    <a:pt x="215" y="988"/>
                    <a:pt x="215" y="953"/>
                  </a:cubicBezTo>
                  <a:cubicBezTo>
                    <a:pt x="215" y="941"/>
                    <a:pt x="227" y="881"/>
                    <a:pt x="227" y="857"/>
                  </a:cubicBezTo>
                  <a:cubicBezTo>
                    <a:pt x="239" y="798"/>
                    <a:pt x="239" y="750"/>
                    <a:pt x="251" y="715"/>
                  </a:cubicBezTo>
                  <a:cubicBezTo>
                    <a:pt x="251" y="703"/>
                    <a:pt x="251" y="643"/>
                    <a:pt x="274" y="595"/>
                  </a:cubicBezTo>
                  <a:cubicBezTo>
                    <a:pt x="286" y="536"/>
                    <a:pt x="298" y="476"/>
                    <a:pt x="298" y="465"/>
                  </a:cubicBezTo>
                  <a:lnTo>
                    <a:pt x="298" y="334"/>
                  </a:lnTo>
                  <a:cubicBezTo>
                    <a:pt x="310" y="274"/>
                    <a:pt x="310" y="238"/>
                    <a:pt x="334" y="179"/>
                  </a:cubicBezTo>
                  <a:cubicBezTo>
                    <a:pt x="346" y="155"/>
                    <a:pt x="346" y="107"/>
                    <a:pt x="358" y="95"/>
                  </a:cubicBezTo>
                  <a:cubicBezTo>
                    <a:pt x="370" y="60"/>
                    <a:pt x="393" y="48"/>
                    <a:pt x="346" y="24"/>
                  </a:cubicBezTo>
                  <a:cubicBezTo>
                    <a:pt x="310" y="0"/>
                    <a:pt x="298" y="0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51065;p70"/>
            <p:cNvSpPr/>
            <p:nvPr/>
          </p:nvSpPr>
          <p:spPr>
            <a:xfrm>
              <a:off x="5482225" y="2806425"/>
              <a:ext cx="10450" cy="27125"/>
            </a:xfrm>
            <a:custGeom>
              <a:avLst/>
              <a:gdLst/>
              <a:ahLst/>
              <a:cxnLst/>
              <a:rect l="l" t="t" r="r" b="b"/>
              <a:pathLst>
                <a:path w="418" h="1085" extrusionOk="0">
                  <a:moveTo>
                    <a:pt x="310" y="1"/>
                  </a:moveTo>
                  <a:cubicBezTo>
                    <a:pt x="274" y="1"/>
                    <a:pt x="250" y="12"/>
                    <a:pt x="250" y="24"/>
                  </a:cubicBezTo>
                  <a:cubicBezTo>
                    <a:pt x="227" y="60"/>
                    <a:pt x="227" y="84"/>
                    <a:pt x="215" y="120"/>
                  </a:cubicBezTo>
                  <a:cubicBezTo>
                    <a:pt x="203" y="155"/>
                    <a:pt x="179" y="203"/>
                    <a:pt x="179" y="263"/>
                  </a:cubicBezTo>
                  <a:cubicBezTo>
                    <a:pt x="179" y="298"/>
                    <a:pt x="143" y="429"/>
                    <a:pt x="131" y="489"/>
                  </a:cubicBezTo>
                  <a:cubicBezTo>
                    <a:pt x="119" y="536"/>
                    <a:pt x="96" y="679"/>
                    <a:pt x="84" y="739"/>
                  </a:cubicBezTo>
                  <a:cubicBezTo>
                    <a:pt x="72" y="798"/>
                    <a:pt x="96" y="917"/>
                    <a:pt x="60" y="977"/>
                  </a:cubicBezTo>
                  <a:cubicBezTo>
                    <a:pt x="60" y="977"/>
                    <a:pt x="36" y="977"/>
                    <a:pt x="24" y="1001"/>
                  </a:cubicBezTo>
                  <a:cubicBezTo>
                    <a:pt x="12" y="1001"/>
                    <a:pt x="0" y="1036"/>
                    <a:pt x="24" y="1048"/>
                  </a:cubicBezTo>
                  <a:cubicBezTo>
                    <a:pt x="36" y="1048"/>
                    <a:pt x="84" y="1072"/>
                    <a:pt x="96" y="1072"/>
                  </a:cubicBezTo>
                  <a:cubicBezTo>
                    <a:pt x="119" y="1072"/>
                    <a:pt x="131" y="1072"/>
                    <a:pt x="143" y="1084"/>
                  </a:cubicBezTo>
                  <a:cubicBezTo>
                    <a:pt x="155" y="1072"/>
                    <a:pt x="179" y="1036"/>
                    <a:pt x="191" y="1013"/>
                  </a:cubicBezTo>
                  <a:cubicBezTo>
                    <a:pt x="203" y="977"/>
                    <a:pt x="203" y="929"/>
                    <a:pt x="215" y="894"/>
                  </a:cubicBezTo>
                  <a:cubicBezTo>
                    <a:pt x="238" y="846"/>
                    <a:pt x="238" y="798"/>
                    <a:pt x="250" y="751"/>
                  </a:cubicBezTo>
                  <a:cubicBezTo>
                    <a:pt x="250" y="739"/>
                    <a:pt x="250" y="667"/>
                    <a:pt x="262" y="620"/>
                  </a:cubicBezTo>
                  <a:cubicBezTo>
                    <a:pt x="274" y="548"/>
                    <a:pt x="298" y="489"/>
                    <a:pt x="298" y="477"/>
                  </a:cubicBezTo>
                  <a:cubicBezTo>
                    <a:pt x="310" y="441"/>
                    <a:pt x="310" y="370"/>
                    <a:pt x="310" y="334"/>
                  </a:cubicBezTo>
                  <a:cubicBezTo>
                    <a:pt x="322" y="274"/>
                    <a:pt x="334" y="251"/>
                    <a:pt x="358" y="191"/>
                  </a:cubicBezTo>
                  <a:cubicBezTo>
                    <a:pt x="358" y="155"/>
                    <a:pt x="369" y="120"/>
                    <a:pt x="381" y="96"/>
                  </a:cubicBezTo>
                  <a:cubicBezTo>
                    <a:pt x="417" y="84"/>
                    <a:pt x="417" y="60"/>
                    <a:pt x="381" y="24"/>
                  </a:cubicBezTo>
                  <a:cubicBezTo>
                    <a:pt x="358" y="12"/>
                    <a:pt x="358" y="1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51066;p70"/>
            <p:cNvSpPr/>
            <p:nvPr/>
          </p:nvSpPr>
          <p:spPr>
            <a:xfrm>
              <a:off x="5492650" y="2816000"/>
              <a:ext cx="8050" cy="20825"/>
            </a:xfrm>
            <a:custGeom>
              <a:avLst/>
              <a:gdLst/>
              <a:ahLst/>
              <a:cxnLst/>
              <a:rect l="l" t="t" r="r" b="b"/>
              <a:pathLst>
                <a:path w="322" h="833" extrusionOk="0">
                  <a:moveTo>
                    <a:pt x="230" y="1"/>
                  </a:moveTo>
                  <a:cubicBezTo>
                    <a:pt x="208" y="1"/>
                    <a:pt x="179" y="17"/>
                    <a:pt x="179" y="34"/>
                  </a:cubicBezTo>
                  <a:cubicBezTo>
                    <a:pt x="155" y="46"/>
                    <a:pt x="155" y="58"/>
                    <a:pt x="155" y="70"/>
                  </a:cubicBezTo>
                  <a:lnTo>
                    <a:pt x="155" y="106"/>
                  </a:lnTo>
                  <a:cubicBezTo>
                    <a:pt x="143" y="130"/>
                    <a:pt x="131" y="165"/>
                    <a:pt x="131" y="213"/>
                  </a:cubicBezTo>
                  <a:cubicBezTo>
                    <a:pt x="131" y="225"/>
                    <a:pt x="119" y="332"/>
                    <a:pt x="95" y="368"/>
                  </a:cubicBezTo>
                  <a:cubicBezTo>
                    <a:pt x="83" y="415"/>
                    <a:pt x="83" y="522"/>
                    <a:pt x="71" y="570"/>
                  </a:cubicBezTo>
                  <a:cubicBezTo>
                    <a:pt x="71" y="618"/>
                    <a:pt x="95" y="701"/>
                    <a:pt x="60" y="749"/>
                  </a:cubicBezTo>
                  <a:cubicBezTo>
                    <a:pt x="60" y="749"/>
                    <a:pt x="36" y="761"/>
                    <a:pt x="24" y="761"/>
                  </a:cubicBezTo>
                  <a:cubicBezTo>
                    <a:pt x="12" y="761"/>
                    <a:pt x="0" y="784"/>
                    <a:pt x="24" y="808"/>
                  </a:cubicBezTo>
                  <a:cubicBezTo>
                    <a:pt x="36" y="820"/>
                    <a:pt x="83" y="820"/>
                    <a:pt x="95" y="820"/>
                  </a:cubicBezTo>
                  <a:cubicBezTo>
                    <a:pt x="117" y="820"/>
                    <a:pt x="130" y="820"/>
                    <a:pt x="134" y="823"/>
                  </a:cubicBezTo>
                  <a:lnTo>
                    <a:pt x="134" y="823"/>
                  </a:lnTo>
                  <a:cubicBezTo>
                    <a:pt x="140" y="810"/>
                    <a:pt x="155" y="791"/>
                    <a:pt x="155" y="772"/>
                  </a:cubicBezTo>
                  <a:cubicBezTo>
                    <a:pt x="179" y="749"/>
                    <a:pt x="179" y="713"/>
                    <a:pt x="179" y="689"/>
                  </a:cubicBezTo>
                  <a:cubicBezTo>
                    <a:pt x="191" y="642"/>
                    <a:pt x="191" y="618"/>
                    <a:pt x="202" y="582"/>
                  </a:cubicBezTo>
                  <a:cubicBezTo>
                    <a:pt x="202" y="582"/>
                    <a:pt x="202" y="534"/>
                    <a:pt x="214" y="499"/>
                  </a:cubicBezTo>
                  <a:cubicBezTo>
                    <a:pt x="238" y="451"/>
                    <a:pt x="250" y="403"/>
                    <a:pt x="250" y="391"/>
                  </a:cubicBezTo>
                  <a:lnTo>
                    <a:pt x="250" y="284"/>
                  </a:lnTo>
                  <a:cubicBezTo>
                    <a:pt x="262" y="237"/>
                    <a:pt x="262" y="213"/>
                    <a:pt x="274" y="165"/>
                  </a:cubicBezTo>
                  <a:cubicBezTo>
                    <a:pt x="298" y="130"/>
                    <a:pt x="298" y="106"/>
                    <a:pt x="310" y="94"/>
                  </a:cubicBezTo>
                  <a:lnTo>
                    <a:pt x="322" y="70"/>
                  </a:lnTo>
                  <a:lnTo>
                    <a:pt x="310" y="70"/>
                  </a:lnTo>
                  <a:cubicBezTo>
                    <a:pt x="274" y="58"/>
                    <a:pt x="262" y="46"/>
                    <a:pt x="262" y="46"/>
                  </a:cubicBezTo>
                  <a:cubicBezTo>
                    <a:pt x="262" y="46"/>
                    <a:pt x="262" y="34"/>
                    <a:pt x="250" y="10"/>
                  </a:cubicBezTo>
                  <a:cubicBezTo>
                    <a:pt x="247" y="4"/>
                    <a:pt x="239" y="1"/>
                    <a:pt x="230" y="1"/>
                  </a:cubicBezTo>
                  <a:close/>
                  <a:moveTo>
                    <a:pt x="134" y="823"/>
                  </a:moveTo>
                  <a:lnTo>
                    <a:pt x="134" y="823"/>
                  </a:lnTo>
                  <a:cubicBezTo>
                    <a:pt x="132" y="826"/>
                    <a:pt x="131" y="829"/>
                    <a:pt x="131" y="832"/>
                  </a:cubicBezTo>
                  <a:cubicBezTo>
                    <a:pt x="136" y="827"/>
                    <a:pt x="137" y="824"/>
                    <a:pt x="134" y="8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51067;p70"/>
            <p:cNvSpPr/>
            <p:nvPr/>
          </p:nvSpPr>
          <p:spPr>
            <a:xfrm>
              <a:off x="5501875" y="2821300"/>
              <a:ext cx="8050" cy="18500"/>
            </a:xfrm>
            <a:custGeom>
              <a:avLst/>
              <a:gdLst/>
              <a:ahLst/>
              <a:cxnLst/>
              <a:rect l="l" t="t" r="r" b="b"/>
              <a:pathLst>
                <a:path w="322" h="740" extrusionOk="0">
                  <a:moveTo>
                    <a:pt x="203" y="1"/>
                  </a:moveTo>
                  <a:cubicBezTo>
                    <a:pt x="179" y="1"/>
                    <a:pt x="143" y="1"/>
                    <a:pt x="143" y="13"/>
                  </a:cubicBezTo>
                  <a:cubicBezTo>
                    <a:pt x="131" y="25"/>
                    <a:pt x="131" y="60"/>
                    <a:pt x="131" y="72"/>
                  </a:cubicBezTo>
                  <a:cubicBezTo>
                    <a:pt x="131" y="108"/>
                    <a:pt x="107" y="144"/>
                    <a:pt x="119" y="179"/>
                  </a:cubicBezTo>
                  <a:cubicBezTo>
                    <a:pt x="131" y="203"/>
                    <a:pt x="119" y="310"/>
                    <a:pt x="107" y="346"/>
                  </a:cubicBezTo>
                  <a:cubicBezTo>
                    <a:pt x="83" y="370"/>
                    <a:pt x="83" y="477"/>
                    <a:pt x="72" y="525"/>
                  </a:cubicBezTo>
                  <a:cubicBezTo>
                    <a:pt x="60" y="560"/>
                    <a:pt x="107" y="644"/>
                    <a:pt x="60" y="680"/>
                  </a:cubicBezTo>
                  <a:cubicBezTo>
                    <a:pt x="60" y="680"/>
                    <a:pt x="48" y="703"/>
                    <a:pt x="24" y="703"/>
                  </a:cubicBezTo>
                  <a:cubicBezTo>
                    <a:pt x="12" y="703"/>
                    <a:pt x="0" y="727"/>
                    <a:pt x="24" y="739"/>
                  </a:cubicBezTo>
                  <a:lnTo>
                    <a:pt x="167" y="739"/>
                  </a:lnTo>
                  <a:cubicBezTo>
                    <a:pt x="179" y="727"/>
                    <a:pt x="191" y="703"/>
                    <a:pt x="191" y="680"/>
                  </a:cubicBezTo>
                  <a:cubicBezTo>
                    <a:pt x="203" y="668"/>
                    <a:pt x="203" y="644"/>
                    <a:pt x="203" y="608"/>
                  </a:cubicBezTo>
                  <a:cubicBezTo>
                    <a:pt x="203" y="584"/>
                    <a:pt x="214" y="549"/>
                    <a:pt x="214" y="525"/>
                  </a:cubicBezTo>
                  <a:lnTo>
                    <a:pt x="214" y="430"/>
                  </a:lnTo>
                  <a:cubicBezTo>
                    <a:pt x="238" y="382"/>
                    <a:pt x="250" y="346"/>
                    <a:pt x="250" y="322"/>
                  </a:cubicBezTo>
                  <a:lnTo>
                    <a:pt x="250" y="239"/>
                  </a:lnTo>
                  <a:cubicBezTo>
                    <a:pt x="262" y="191"/>
                    <a:pt x="262" y="179"/>
                    <a:pt x="286" y="132"/>
                  </a:cubicBezTo>
                  <a:cubicBezTo>
                    <a:pt x="286" y="120"/>
                    <a:pt x="286" y="84"/>
                    <a:pt x="298" y="72"/>
                  </a:cubicBezTo>
                  <a:cubicBezTo>
                    <a:pt x="322" y="60"/>
                    <a:pt x="322" y="25"/>
                    <a:pt x="286" y="13"/>
                  </a:cubicBezTo>
                  <a:cubicBezTo>
                    <a:pt x="250" y="1"/>
                    <a:pt x="238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51068;p70"/>
            <p:cNvSpPr/>
            <p:nvPr/>
          </p:nvSpPr>
          <p:spPr>
            <a:xfrm>
              <a:off x="5515250" y="2827550"/>
              <a:ext cx="5700" cy="9275"/>
            </a:xfrm>
            <a:custGeom>
              <a:avLst/>
              <a:gdLst/>
              <a:ahLst/>
              <a:cxnLst/>
              <a:rect l="l" t="t" r="r" b="b"/>
              <a:pathLst>
                <a:path w="228" h="371" extrusionOk="0">
                  <a:moveTo>
                    <a:pt x="60" y="1"/>
                  </a:moveTo>
                  <a:lnTo>
                    <a:pt x="60" y="25"/>
                  </a:lnTo>
                  <a:cubicBezTo>
                    <a:pt x="60" y="49"/>
                    <a:pt x="25" y="60"/>
                    <a:pt x="49" y="72"/>
                  </a:cubicBezTo>
                  <a:cubicBezTo>
                    <a:pt x="60" y="72"/>
                    <a:pt x="60" y="132"/>
                    <a:pt x="49" y="144"/>
                  </a:cubicBezTo>
                  <a:lnTo>
                    <a:pt x="49" y="239"/>
                  </a:lnTo>
                  <a:cubicBezTo>
                    <a:pt x="49" y="263"/>
                    <a:pt x="84" y="310"/>
                    <a:pt x="60" y="322"/>
                  </a:cubicBezTo>
                  <a:cubicBezTo>
                    <a:pt x="49" y="346"/>
                    <a:pt x="49" y="346"/>
                    <a:pt x="25" y="346"/>
                  </a:cubicBezTo>
                  <a:cubicBezTo>
                    <a:pt x="13" y="358"/>
                    <a:pt x="1" y="370"/>
                    <a:pt x="49" y="370"/>
                  </a:cubicBezTo>
                  <a:lnTo>
                    <a:pt x="120" y="370"/>
                  </a:lnTo>
                  <a:cubicBezTo>
                    <a:pt x="128" y="370"/>
                    <a:pt x="136" y="365"/>
                    <a:pt x="137" y="365"/>
                  </a:cubicBezTo>
                  <a:lnTo>
                    <a:pt x="137" y="365"/>
                  </a:lnTo>
                  <a:cubicBezTo>
                    <a:pt x="137" y="365"/>
                    <a:pt x="136" y="366"/>
                    <a:pt x="132" y="370"/>
                  </a:cubicBezTo>
                  <a:cubicBezTo>
                    <a:pt x="144" y="358"/>
                    <a:pt x="168" y="358"/>
                    <a:pt x="168" y="346"/>
                  </a:cubicBezTo>
                  <a:lnTo>
                    <a:pt x="168" y="299"/>
                  </a:lnTo>
                  <a:cubicBezTo>
                    <a:pt x="144" y="287"/>
                    <a:pt x="168" y="263"/>
                    <a:pt x="168" y="251"/>
                  </a:cubicBezTo>
                  <a:lnTo>
                    <a:pt x="168" y="203"/>
                  </a:lnTo>
                  <a:cubicBezTo>
                    <a:pt x="168" y="191"/>
                    <a:pt x="180" y="168"/>
                    <a:pt x="180" y="168"/>
                  </a:cubicBezTo>
                  <a:cubicBezTo>
                    <a:pt x="180" y="156"/>
                    <a:pt x="168" y="132"/>
                    <a:pt x="168" y="120"/>
                  </a:cubicBezTo>
                  <a:cubicBezTo>
                    <a:pt x="168" y="108"/>
                    <a:pt x="168" y="96"/>
                    <a:pt x="180" y="72"/>
                  </a:cubicBezTo>
                  <a:cubicBezTo>
                    <a:pt x="180" y="60"/>
                    <a:pt x="180" y="49"/>
                    <a:pt x="191" y="49"/>
                  </a:cubicBezTo>
                  <a:cubicBezTo>
                    <a:pt x="227" y="49"/>
                    <a:pt x="227" y="25"/>
                    <a:pt x="180" y="13"/>
                  </a:cubicBezTo>
                  <a:cubicBezTo>
                    <a:pt x="144" y="1"/>
                    <a:pt x="132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51069;p70"/>
            <p:cNvSpPr/>
            <p:nvPr/>
          </p:nvSpPr>
          <p:spPr>
            <a:xfrm>
              <a:off x="5525675" y="2825175"/>
              <a:ext cx="5675" cy="11650"/>
            </a:xfrm>
            <a:custGeom>
              <a:avLst/>
              <a:gdLst/>
              <a:ahLst/>
              <a:cxnLst/>
              <a:rect l="l" t="t" r="r" b="b"/>
              <a:pathLst>
                <a:path w="227" h="466" extrusionOk="0">
                  <a:moveTo>
                    <a:pt x="108" y="1"/>
                  </a:moveTo>
                  <a:cubicBezTo>
                    <a:pt x="84" y="1"/>
                    <a:pt x="60" y="24"/>
                    <a:pt x="60" y="24"/>
                  </a:cubicBezTo>
                  <a:lnTo>
                    <a:pt x="60" y="60"/>
                  </a:lnTo>
                  <a:cubicBezTo>
                    <a:pt x="60" y="84"/>
                    <a:pt x="48" y="108"/>
                    <a:pt x="60" y="120"/>
                  </a:cubicBezTo>
                  <a:cubicBezTo>
                    <a:pt x="72" y="144"/>
                    <a:pt x="72" y="179"/>
                    <a:pt x="60" y="215"/>
                  </a:cubicBezTo>
                  <a:lnTo>
                    <a:pt x="60" y="322"/>
                  </a:lnTo>
                  <a:cubicBezTo>
                    <a:pt x="48" y="346"/>
                    <a:pt x="84" y="394"/>
                    <a:pt x="60" y="417"/>
                  </a:cubicBezTo>
                  <a:cubicBezTo>
                    <a:pt x="48" y="441"/>
                    <a:pt x="48" y="441"/>
                    <a:pt x="24" y="441"/>
                  </a:cubicBezTo>
                  <a:cubicBezTo>
                    <a:pt x="24" y="441"/>
                    <a:pt x="1" y="465"/>
                    <a:pt x="48" y="465"/>
                  </a:cubicBezTo>
                  <a:lnTo>
                    <a:pt x="120" y="465"/>
                  </a:lnTo>
                  <a:cubicBezTo>
                    <a:pt x="132" y="465"/>
                    <a:pt x="144" y="465"/>
                    <a:pt x="120" y="453"/>
                  </a:cubicBezTo>
                  <a:cubicBezTo>
                    <a:pt x="132" y="453"/>
                    <a:pt x="144" y="441"/>
                    <a:pt x="144" y="417"/>
                  </a:cubicBezTo>
                  <a:lnTo>
                    <a:pt x="144" y="382"/>
                  </a:lnTo>
                  <a:cubicBezTo>
                    <a:pt x="144" y="346"/>
                    <a:pt x="167" y="334"/>
                    <a:pt x="167" y="322"/>
                  </a:cubicBezTo>
                  <a:lnTo>
                    <a:pt x="167" y="263"/>
                  </a:lnTo>
                  <a:cubicBezTo>
                    <a:pt x="167" y="227"/>
                    <a:pt x="179" y="215"/>
                    <a:pt x="179" y="203"/>
                  </a:cubicBezTo>
                  <a:cubicBezTo>
                    <a:pt x="179" y="179"/>
                    <a:pt x="167" y="155"/>
                    <a:pt x="167" y="144"/>
                  </a:cubicBezTo>
                  <a:cubicBezTo>
                    <a:pt x="167" y="120"/>
                    <a:pt x="179" y="108"/>
                    <a:pt x="179" y="84"/>
                  </a:cubicBezTo>
                  <a:cubicBezTo>
                    <a:pt x="179" y="60"/>
                    <a:pt x="179" y="48"/>
                    <a:pt x="191" y="36"/>
                  </a:cubicBezTo>
                  <a:cubicBezTo>
                    <a:pt x="227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51070;p70"/>
            <p:cNvSpPr/>
            <p:nvPr/>
          </p:nvSpPr>
          <p:spPr>
            <a:xfrm>
              <a:off x="5533125" y="2825175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60" y="1"/>
                  </a:moveTo>
                  <a:lnTo>
                    <a:pt x="60" y="36"/>
                  </a:lnTo>
                  <a:cubicBezTo>
                    <a:pt x="48" y="36"/>
                    <a:pt x="24" y="48"/>
                    <a:pt x="48" y="72"/>
                  </a:cubicBezTo>
                  <a:cubicBezTo>
                    <a:pt x="60" y="84"/>
                    <a:pt x="60" y="108"/>
                    <a:pt x="48" y="132"/>
                  </a:cubicBezTo>
                  <a:lnTo>
                    <a:pt x="48" y="191"/>
                  </a:lnTo>
                  <a:cubicBezTo>
                    <a:pt x="48" y="203"/>
                    <a:pt x="84" y="227"/>
                    <a:pt x="60" y="251"/>
                  </a:cubicBezTo>
                  <a:lnTo>
                    <a:pt x="24" y="251"/>
                  </a:lnTo>
                  <a:cubicBezTo>
                    <a:pt x="12" y="251"/>
                    <a:pt x="0" y="263"/>
                    <a:pt x="48" y="263"/>
                  </a:cubicBezTo>
                  <a:lnTo>
                    <a:pt x="119" y="263"/>
                  </a:lnTo>
                  <a:cubicBezTo>
                    <a:pt x="143" y="263"/>
                    <a:pt x="167" y="263"/>
                    <a:pt x="131" y="251"/>
                  </a:cubicBezTo>
                  <a:cubicBezTo>
                    <a:pt x="143" y="251"/>
                    <a:pt x="167" y="227"/>
                    <a:pt x="167" y="227"/>
                  </a:cubicBezTo>
                  <a:lnTo>
                    <a:pt x="167" y="203"/>
                  </a:lnTo>
                  <a:lnTo>
                    <a:pt x="167" y="167"/>
                  </a:lnTo>
                  <a:lnTo>
                    <a:pt x="167" y="144"/>
                  </a:lnTo>
                  <a:cubicBezTo>
                    <a:pt x="167" y="132"/>
                    <a:pt x="179" y="108"/>
                    <a:pt x="179" y="108"/>
                  </a:cubicBezTo>
                  <a:cubicBezTo>
                    <a:pt x="179" y="108"/>
                    <a:pt x="167" y="96"/>
                    <a:pt x="167" y="84"/>
                  </a:cubicBezTo>
                  <a:cubicBezTo>
                    <a:pt x="167" y="72"/>
                    <a:pt x="179" y="72"/>
                    <a:pt x="179" y="48"/>
                  </a:cubicBezTo>
                  <a:cubicBezTo>
                    <a:pt x="179" y="48"/>
                    <a:pt x="179" y="36"/>
                    <a:pt x="191" y="36"/>
                  </a:cubicBezTo>
                  <a:cubicBezTo>
                    <a:pt x="227" y="36"/>
                    <a:pt x="227" y="36"/>
                    <a:pt x="179" y="24"/>
                  </a:cubicBezTo>
                  <a:cubicBezTo>
                    <a:pt x="143" y="1"/>
                    <a:pt x="131" y="1"/>
                    <a:pt x="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51071;p70"/>
            <p:cNvSpPr/>
            <p:nvPr/>
          </p:nvSpPr>
          <p:spPr>
            <a:xfrm>
              <a:off x="5540850" y="2821600"/>
              <a:ext cx="5700" cy="7475"/>
            </a:xfrm>
            <a:custGeom>
              <a:avLst/>
              <a:gdLst/>
              <a:ahLst/>
              <a:cxnLst/>
              <a:rect l="l" t="t" r="r" b="b"/>
              <a:pathLst>
                <a:path w="228" h="299" extrusionOk="0">
                  <a:moveTo>
                    <a:pt x="60" y="1"/>
                  </a:moveTo>
                  <a:lnTo>
                    <a:pt x="60" y="37"/>
                  </a:lnTo>
                  <a:cubicBezTo>
                    <a:pt x="48" y="48"/>
                    <a:pt x="37" y="60"/>
                    <a:pt x="48" y="72"/>
                  </a:cubicBezTo>
                  <a:cubicBezTo>
                    <a:pt x="60" y="72"/>
                    <a:pt x="60" y="120"/>
                    <a:pt x="48" y="132"/>
                  </a:cubicBezTo>
                  <a:lnTo>
                    <a:pt x="48" y="203"/>
                  </a:lnTo>
                  <a:cubicBezTo>
                    <a:pt x="48" y="239"/>
                    <a:pt x="96" y="263"/>
                    <a:pt x="60" y="287"/>
                  </a:cubicBezTo>
                  <a:lnTo>
                    <a:pt x="37" y="287"/>
                  </a:lnTo>
                  <a:cubicBezTo>
                    <a:pt x="13" y="287"/>
                    <a:pt x="1" y="298"/>
                    <a:pt x="48" y="298"/>
                  </a:cubicBezTo>
                  <a:lnTo>
                    <a:pt x="120" y="298"/>
                  </a:lnTo>
                  <a:cubicBezTo>
                    <a:pt x="132" y="298"/>
                    <a:pt x="168" y="298"/>
                    <a:pt x="120" y="287"/>
                  </a:cubicBezTo>
                  <a:cubicBezTo>
                    <a:pt x="132" y="287"/>
                    <a:pt x="156" y="275"/>
                    <a:pt x="156" y="275"/>
                  </a:cubicBezTo>
                  <a:lnTo>
                    <a:pt x="156" y="239"/>
                  </a:lnTo>
                  <a:cubicBezTo>
                    <a:pt x="156" y="227"/>
                    <a:pt x="168" y="227"/>
                    <a:pt x="168" y="215"/>
                  </a:cubicBezTo>
                  <a:lnTo>
                    <a:pt x="168" y="179"/>
                  </a:lnTo>
                  <a:cubicBezTo>
                    <a:pt x="168" y="156"/>
                    <a:pt x="179" y="132"/>
                    <a:pt x="179" y="132"/>
                  </a:cubicBezTo>
                  <a:cubicBezTo>
                    <a:pt x="179" y="132"/>
                    <a:pt x="168" y="120"/>
                    <a:pt x="168" y="108"/>
                  </a:cubicBezTo>
                  <a:cubicBezTo>
                    <a:pt x="168" y="96"/>
                    <a:pt x="179" y="72"/>
                    <a:pt x="179" y="60"/>
                  </a:cubicBezTo>
                  <a:cubicBezTo>
                    <a:pt x="179" y="60"/>
                    <a:pt x="179" y="48"/>
                    <a:pt x="191" y="48"/>
                  </a:cubicBezTo>
                  <a:cubicBezTo>
                    <a:pt x="227" y="37"/>
                    <a:pt x="227" y="37"/>
                    <a:pt x="179" y="13"/>
                  </a:cubicBezTo>
                  <a:cubicBezTo>
                    <a:pt x="156" y="13"/>
                    <a:pt x="132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51072;p70"/>
            <p:cNvSpPr/>
            <p:nvPr/>
          </p:nvSpPr>
          <p:spPr>
            <a:xfrm>
              <a:off x="5547100" y="2817450"/>
              <a:ext cx="5700" cy="7150"/>
            </a:xfrm>
            <a:custGeom>
              <a:avLst/>
              <a:gdLst/>
              <a:ahLst/>
              <a:cxnLst/>
              <a:rect l="l" t="t" r="r" b="b"/>
              <a:pathLst>
                <a:path w="228" h="286" extrusionOk="0">
                  <a:moveTo>
                    <a:pt x="60" y="0"/>
                  </a:moveTo>
                  <a:lnTo>
                    <a:pt x="60" y="36"/>
                  </a:lnTo>
                  <a:cubicBezTo>
                    <a:pt x="60" y="48"/>
                    <a:pt x="49" y="60"/>
                    <a:pt x="60" y="83"/>
                  </a:cubicBezTo>
                  <a:cubicBezTo>
                    <a:pt x="84" y="95"/>
                    <a:pt x="84" y="119"/>
                    <a:pt x="60" y="143"/>
                  </a:cubicBezTo>
                  <a:lnTo>
                    <a:pt x="60" y="214"/>
                  </a:lnTo>
                  <a:cubicBezTo>
                    <a:pt x="49" y="226"/>
                    <a:pt x="96" y="262"/>
                    <a:pt x="60" y="274"/>
                  </a:cubicBezTo>
                  <a:lnTo>
                    <a:pt x="37" y="274"/>
                  </a:lnTo>
                  <a:cubicBezTo>
                    <a:pt x="37" y="274"/>
                    <a:pt x="1" y="286"/>
                    <a:pt x="49" y="286"/>
                  </a:cubicBezTo>
                  <a:lnTo>
                    <a:pt x="120" y="286"/>
                  </a:lnTo>
                  <a:cubicBezTo>
                    <a:pt x="144" y="286"/>
                    <a:pt x="156" y="274"/>
                    <a:pt x="156" y="274"/>
                  </a:cubicBezTo>
                  <a:lnTo>
                    <a:pt x="156" y="238"/>
                  </a:lnTo>
                  <a:cubicBezTo>
                    <a:pt x="156" y="226"/>
                    <a:pt x="168" y="226"/>
                    <a:pt x="168" y="214"/>
                  </a:cubicBezTo>
                  <a:lnTo>
                    <a:pt x="168" y="179"/>
                  </a:lnTo>
                  <a:cubicBezTo>
                    <a:pt x="168" y="155"/>
                    <a:pt x="179" y="143"/>
                    <a:pt x="179" y="143"/>
                  </a:cubicBezTo>
                  <a:cubicBezTo>
                    <a:pt x="179" y="143"/>
                    <a:pt x="168" y="119"/>
                    <a:pt x="168" y="107"/>
                  </a:cubicBezTo>
                  <a:cubicBezTo>
                    <a:pt x="168" y="95"/>
                    <a:pt x="179" y="83"/>
                    <a:pt x="179" y="60"/>
                  </a:cubicBezTo>
                  <a:cubicBezTo>
                    <a:pt x="179" y="48"/>
                    <a:pt x="179" y="36"/>
                    <a:pt x="203" y="36"/>
                  </a:cubicBezTo>
                  <a:cubicBezTo>
                    <a:pt x="227" y="36"/>
                    <a:pt x="227" y="36"/>
                    <a:pt x="179" y="24"/>
                  </a:cubicBezTo>
                  <a:cubicBezTo>
                    <a:pt x="156" y="0"/>
                    <a:pt x="14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51073;p70"/>
            <p:cNvSpPr/>
            <p:nvPr/>
          </p:nvSpPr>
          <p:spPr>
            <a:xfrm>
              <a:off x="5249450" y="2887300"/>
              <a:ext cx="105675" cy="39200"/>
            </a:xfrm>
            <a:custGeom>
              <a:avLst/>
              <a:gdLst/>
              <a:ahLst/>
              <a:cxnLst/>
              <a:rect l="l" t="t" r="r" b="b"/>
              <a:pathLst>
                <a:path w="4227" h="1568" extrusionOk="0">
                  <a:moveTo>
                    <a:pt x="4198" y="0"/>
                  </a:moveTo>
                  <a:cubicBezTo>
                    <a:pt x="4191" y="0"/>
                    <a:pt x="4181" y="2"/>
                    <a:pt x="4168" y="4"/>
                  </a:cubicBezTo>
                  <a:cubicBezTo>
                    <a:pt x="4132" y="16"/>
                    <a:pt x="4073" y="52"/>
                    <a:pt x="4025" y="99"/>
                  </a:cubicBezTo>
                  <a:cubicBezTo>
                    <a:pt x="3930" y="171"/>
                    <a:pt x="3846" y="242"/>
                    <a:pt x="3739" y="302"/>
                  </a:cubicBezTo>
                  <a:cubicBezTo>
                    <a:pt x="3561" y="409"/>
                    <a:pt x="3382" y="468"/>
                    <a:pt x="3203" y="540"/>
                  </a:cubicBezTo>
                  <a:cubicBezTo>
                    <a:pt x="3144" y="576"/>
                    <a:pt x="2977" y="611"/>
                    <a:pt x="2799" y="659"/>
                  </a:cubicBezTo>
                  <a:cubicBezTo>
                    <a:pt x="2620" y="707"/>
                    <a:pt x="2430" y="730"/>
                    <a:pt x="2322" y="754"/>
                  </a:cubicBezTo>
                  <a:cubicBezTo>
                    <a:pt x="2203" y="778"/>
                    <a:pt x="2013" y="814"/>
                    <a:pt x="1810" y="849"/>
                  </a:cubicBezTo>
                  <a:cubicBezTo>
                    <a:pt x="1596" y="897"/>
                    <a:pt x="1394" y="957"/>
                    <a:pt x="1287" y="992"/>
                  </a:cubicBezTo>
                  <a:cubicBezTo>
                    <a:pt x="1036" y="1064"/>
                    <a:pt x="632" y="1338"/>
                    <a:pt x="394" y="1373"/>
                  </a:cubicBezTo>
                  <a:cubicBezTo>
                    <a:pt x="346" y="1385"/>
                    <a:pt x="322" y="1385"/>
                    <a:pt x="274" y="1385"/>
                  </a:cubicBezTo>
                  <a:cubicBezTo>
                    <a:pt x="215" y="1409"/>
                    <a:pt x="48" y="1421"/>
                    <a:pt x="24" y="1469"/>
                  </a:cubicBezTo>
                  <a:cubicBezTo>
                    <a:pt x="1" y="1492"/>
                    <a:pt x="36" y="1528"/>
                    <a:pt x="48" y="1540"/>
                  </a:cubicBezTo>
                  <a:cubicBezTo>
                    <a:pt x="58" y="1550"/>
                    <a:pt x="83" y="1567"/>
                    <a:pt x="124" y="1567"/>
                  </a:cubicBezTo>
                  <a:cubicBezTo>
                    <a:pt x="134" y="1567"/>
                    <a:pt x="144" y="1566"/>
                    <a:pt x="155" y="1564"/>
                  </a:cubicBezTo>
                  <a:cubicBezTo>
                    <a:pt x="274" y="1552"/>
                    <a:pt x="394" y="1540"/>
                    <a:pt x="501" y="1492"/>
                  </a:cubicBezTo>
                  <a:cubicBezTo>
                    <a:pt x="620" y="1445"/>
                    <a:pt x="775" y="1373"/>
                    <a:pt x="929" y="1302"/>
                  </a:cubicBezTo>
                  <a:cubicBezTo>
                    <a:pt x="1120" y="1207"/>
                    <a:pt x="1287" y="1147"/>
                    <a:pt x="1429" y="1111"/>
                  </a:cubicBezTo>
                  <a:cubicBezTo>
                    <a:pt x="1477" y="1088"/>
                    <a:pt x="1715" y="1016"/>
                    <a:pt x="1929" y="968"/>
                  </a:cubicBezTo>
                  <a:cubicBezTo>
                    <a:pt x="2191" y="909"/>
                    <a:pt x="2441" y="885"/>
                    <a:pt x="2525" y="873"/>
                  </a:cubicBezTo>
                  <a:cubicBezTo>
                    <a:pt x="2656" y="838"/>
                    <a:pt x="2906" y="766"/>
                    <a:pt x="3037" y="730"/>
                  </a:cubicBezTo>
                  <a:cubicBezTo>
                    <a:pt x="3156" y="707"/>
                    <a:pt x="3263" y="671"/>
                    <a:pt x="3358" y="647"/>
                  </a:cubicBezTo>
                  <a:cubicBezTo>
                    <a:pt x="3442" y="611"/>
                    <a:pt x="3537" y="587"/>
                    <a:pt x="3656" y="528"/>
                  </a:cubicBezTo>
                  <a:cubicBezTo>
                    <a:pt x="3739" y="480"/>
                    <a:pt x="3918" y="361"/>
                    <a:pt x="3989" y="314"/>
                  </a:cubicBezTo>
                  <a:cubicBezTo>
                    <a:pt x="4108" y="254"/>
                    <a:pt x="4192" y="171"/>
                    <a:pt x="4215" y="76"/>
                  </a:cubicBezTo>
                  <a:cubicBezTo>
                    <a:pt x="4225" y="19"/>
                    <a:pt x="4227" y="0"/>
                    <a:pt x="41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51074;p70"/>
            <p:cNvSpPr/>
            <p:nvPr/>
          </p:nvSpPr>
          <p:spPr>
            <a:xfrm>
              <a:off x="5269400" y="2894525"/>
              <a:ext cx="49725" cy="11550"/>
            </a:xfrm>
            <a:custGeom>
              <a:avLst/>
              <a:gdLst/>
              <a:ahLst/>
              <a:cxnLst/>
              <a:rect l="l" t="t" r="r" b="b"/>
              <a:pathLst>
                <a:path w="1989" h="462" extrusionOk="0">
                  <a:moveTo>
                    <a:pt x="1882" y="1"/>
                  </a:moveTo>
                  <a:cubicBezTo>
                    <a:pt x="1822" y="13"/>
                    <a:pt x="1762" y="48"/>
                    <a:pt x="1727" y="72"/>
                  </a:cubicBezTo>
                  <a:cubicBezTo>
                    <a:pt x="1643" y="120"/>
                    <a:pt x="1560" y="132"/>
                    <a:pt x="1489" y="179"/>
                  </a:cubicBezTo>
                  <a:cubicBezTo>
                    <a:pt x="1453" y="191"/>
                    <a:pt x="1381" y="203"/>
                    <a:pt x="1310" y="227"/>
                  </a:cubicBezTo>
                  <a:cubicBezTo>
                    <a:pt x="1282" y="231"/>
                    <a:pt x="1254" y="232"/>
                    <a:pt x="1228" y="232"/>
                  </a:cubicBezTo>
                  <a:cubicBezTo>
                    <a:pt x="1175" y="232"/>
                    <a:pt x="1127" y="227"/>
                    <a:pt x="1096" y="227"/>
                  </a:cubicBezTo>
                  <a:cubicBezTo>
                    <a:pt x="1000" y="203"/>
                    <a:pt x="727" y="179"/>
                    <a:pt x="619" y="179"/>
                  </a:cubicBezTo>
                  <a:cubicBezTo>
                    <a:pt x="560" y="179"/>
                    <a:pt x="477" y="179"/>
                    <a:pt x="381" y="203"/>
                  </a:cubicBezTo>
                  <a:cubicBezTo>
                    <a:pt x="298" y="227"/>
                    <a:pt x="215" y="263"/>
                    <a:pt x="155" y="287"/>
                  </a:cubicBezTo>
                  <a:cubicBezTo>
                    <a:pt x="143" y="298"/>
                    <a:pt x="131" y="298"/>
                    <a:pt x="96" y="298"/>
                  </a:cubicBezTo>
                  <a:cubicBezTo>
                    <a:pt x="72" y="298"/>
                    <a:pt x="0" y="358"/>
                    <a:pt x="12" y="406"/>
                  </a:cubicBezTo>
                  <a:cubicBezTo>
                    <a:pt x="12" y="429"/>
                    <a:pt x="60" y="453"/>
                    <a:pt x="72" y="453"/>
                  </a:cubicBezTo>
                  <a:cubicBezTo>
                    <a:pt x="77" y="458"/>
                    <a:pt x="82" y="461"/>
                    <a:pt x="86" y="461"/>
                  </a:cubicBezTo>
                  <a:cubicBezTo>
                    <a:pt x="92" y="461"/>
                    <a:pt x="96" y="455"/>
                    <a:pt x="96" y="441"/>
                  </a:cubicBezTo>
                  <a:cubicBezTo>
                    <a:pt x="131" y="418"/>
                    <a:pt x="179" y="406"/>
                    <a:pt x="215" y="382"/>
                  </a:cubicBezTo>
                  <a:cubicBezTo>
                    <a:pt x="262" y="370"/>
                    <a:pt x="334" y="346"/>
                    <a:pt x="393" y="322"/>
                  </a:cubicBezTo>
                  <a:cubicBezTo>
                    <a:pt x="425" y="318"/>
                    <a:pt x="454" y="317"/>
                    <a:pt x="481" y="317"/>
                  </a:cubicBezTo>
                  <a:cubicBezTo>
                    <a:pt x="536" y="317"/>
                    <a:pt x="584" y="322"/>
                    <a:pt x="631" y="322"/>
                  </a:cubicBezTo>
                  <a:cubicBezTo>
                    <a:pt x="667" y="322"/>
                    <a:pt x="786" y="322"/>
                    <a:pt x="870" y="346"/>
                  </a:cubicBezTo>
                  <a:cubicBezTo>
                    <a:pt x="1000" y="358"/>
                    <a:pt x="1108" y="370"/>
                    <a:pt x="1155" y="370"/>
                  </a:cubicBezTo>
                  <a:cubicBezTo>
                    <a:pt x="1215" y="370"/>
                    <a:pt x="1346" y="346"/>
                    <a:pt x="1405" y="322"/>
                  </a:cubicBezTo>
                  <a:cubicBezTo>
                    <a:pt x="1512" y="310"/>
                    <a:pt x="1584" y="287"/>
                    <a:pt x="1691" y="239"/>
                  </a:cubicBezTo>
                  <a:cubicBezTo>
                    <a:pt x="1739" y="227"/>
                    <a:pt x="1822" y="168"/>
                    <a:pt x="1858" y="168"/>
                  </a:cubicBezTo>
                  <a:cubicBezTo>
                    <a:pt x="1917" y="168"/>
                    <a:pt x="1929" y="168"/>
                    <a:pt x="1965" y="120"/>
                  </a:cubicBezTo>
                  <a:cubicBezTo>
                    <a:pt x="1977" y="84"/>
                    <a:pt x="1989" y="84"/>
                    <a:pt x="1977" y="48"/>
                  </a:cubicBezTo>
                  <a:cubicBezTo>
                    <a:pt x="1965" y="13"/>
                    <a:pt x="1917" y="1"/>
                    <a:pt x="1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51075;p70"/>
            <p:cNvSpPr/>
            <p:nvPr/>
          </p:nvSpPr>
          <p:spPr>
            <a:xfrm>
              <a:off x="5275350" y="3160625"/>
              <a:ext cx="28600" cy="7100"/>
            </a:xfrm>
            <a:custGeom>
              <a:avLst/>
              <a:gdLst/>
              <a:ahLst/>
              <a:cxnLst/>
              <a:rect l="l" t="t" r="r" b="b"/>
              <a:pathLst>
                <a:path w="1144" h="284" extrusionOk="0">
                  <a:moveTo>
                    <a:pt x="24" y="1"/>
                  </a:moveTo>
                  <a:cubicBezTo>
                    <a:pt x="12" y="13"/>
                    <a:pt x="0" y="25"/>
                    <a:pt x="0" y="49"/>
                  </a:cubicBezTo>
                  <a:cubicBezTo>
                    <a:pt x="12" y="61"/>
                    <a:pt x="24" y="84"/>
                    <a:pt x="36" y="108"/>
                  </a:cubicBezTo>
                  <a:lnTo>
                    <a:pt x="84" y="144"/>
                  </a:lnTo>
                  <a:cubicBezTo>
                    <a:pt x="96" y="144"/>
                    <a:pt x="120" y="168"/>
                    <a:pt x="143" y="168"/>
                  </a:cubicBezTo>
                  <a:lnTo>
                    <a:pt x="251" y="168"/>
                  </a:lnTo>
                  <a:cubicBezTo>
                    <a:pt x="298" y="168"/>
                    <a:pt x="334" y="180"/>
                    <a:pt x="381" y="180"/>
                  </a:cubicBezTo>
                  <a:cubicBezTo>
                    <a:pt x="393" y="191"/>
                    <a:pt x="477" y="191"/>
                    <a:pt x="512" y="191"/>
                  </a:cubicBezTo>
                  <a:cubicBezTo>
                    <a:pt x="596" y="203"/>
                    <a:pt x="655" y="227"/>
                    <a:pt x="667" y="227"/>
                  </a:cubicBezTo>
                  <a:lnTo>
                    <a:pt x="798" y="227"/>
                  </a:lnTo>
                  <a:cubicBezTo>
                    <a:pt x="858" y="239"/>
                    <a:pt x="893" y="239"/>
                    <a:pt x="953" y="251"/>
                  </a:cubicBezTo>
                  <a:cubicBezTo>
                    <a:pt x="965" y="251"/>
                    <a:pt x="1024" y="251"/>
                    <a:pt x="1036" y="263"/>
                  </a:cubicBezTo>
                  <a:cubicBezTo>
                    <a:pt x="1054" y="275"/>
                    <a:pt x="1066" y="284"/>
                    <a:pt x="1077" y="284"/>
                  </a:cubicBezTo>
                  <a:cubicBezTo>
                    <a:pt x="1087" y="284"/>
                    <a:pt x="1096" y="275"/>
                    <a:pt x="1108" y="251"/>
                  </a:cubicBezTo>
                  <a:cubicBezTo>
                    <a:pt x="1132" y="227"/>
                    <a:pt x="1143" y="203"/>
                    <a:pt x="1132" y="180"/>
                  </a:cubicBezTo>
                  <a:cubicBezTo>
                    <a:pt x="1132" y="144"/>
                    <a:pt x="1108" y="120"/>
                    <a:pt x="1096" y="120"/>
                  </a:cubicBezTo>
                  <a:cubicBezTo>
                    <a:pt x="1072" y="108"/>
                    <a:pt x="1036" y="108"/>
                    <a:pt x="1013" y="108"/>
                  </a:cubicBezTo>
                  <a:cubicBezTo>
                    <a:pt x="972" y="108"/>
                    <a:pt x="922" y="82"/>
                    <a:pt x="879" y="82"/>
                  </a:cubicBezTo>
                  <a:cubicBezTo>
                    <a:pt x="872" y="82"/>
                    <a:pt x="865" y="83"/>
                    <a:pt x="858" y="84"/>
                  </a:cubicBezTo>
                  <a:cubicBezTo>
                    <a:pt x="850" y="92"/>
                    <a:pt x="832" y="95"/>
                    <a:pt x="807" y="95"/>
                  </a:cubicBezTo>
                  <a:cubicBezTo>
                    <a:pt x="753" y="95"/>
                    <a:pt x="673" y="81"/>
                    <a:pt x="632" y="72"/>
                  </a:cubicBezTo>
                  <a:cubicBezTo>
                    <a:pt x="596" y="61"/>
                    <a:pt x="441" y="61"/>
                    <a:pt x="381" y="49"/>
                  </a:cubicBezTo>
                  <a:cubicBezTo>
                    <a:pt x="360" y="42"/>
                    <a:pt x="336" y="40"/>
                    <a:pt x="310" y="40"/>
                  </a:cubicBezTo>
                  <a:cubicBezTo>
                    <a:pt x="283" y="40"/>
                    <a:pt x="254" y="42"/>
                    <a:pt x="227" y="42"/>
                  </a:cubicBezTo>
                  <a:cubicBezTo>
                    <a:pt x="192" y="42"/>
                    <a:pt x="159" y="39"/>
                    <a:pt x="131" y="25"/>
                  </a:cubicBezTo>
                  <a:cubicBezTo>
                    <a:pt x="120" y="13"/>
                    <a:pt x="96" y="13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51076;p70"/>
            <p:cNvSpPr/>
            <p:nvPr/>
          </p:nvSpPr>
          <p:spPr>
            <a:xfrm>
              <a:off x="5286375" y="3150475"/>
              <a:ext cx="25325" cy="5825"/>
            </a:xfrm>
            <a:custGeom>
              <a:avLst/>
              <a:gdLst/>
              <a:ahLst/>
              <a:cxnLst/>
              <a:rect l="l" t="t" r="r" b="b"/>
              <a:pathLst>
                <a:path w="1013" h="233" extrusionOk="0">
                  <a:moveTo>
                    <a:pt x="12" y="133"/>
                  </a:moveTo>
                  <a:cubicBezTo>
                    <a:pt x="19" y="140"/>
                    <a:pt x="22" y="143"/>
                    <a:pt x="22" y="143"/>
                  </a:cubicBezTo>
                  <a:cubicBezTo>
                    <a:pt x="23" y="143"/>
                    <a:pt x="21" y="139"/>
                    <a:pt x="18" y="133"/>
                  </a:cubicBezTo>
                  <a:lnTo>
                    <a:pt x="18" y="133"/>
                  </a:lnTo>
                  <a:cubicBezTo>
                    <a:pt x="16" y="133"/>
                    <a:pt x="14" y="133"/>
                    <a:pt x="12" y="133"/>
                  </a:cubicBezTo>
                  <a:close/>
                  <a:moveTo>
                    <a:pt x="39" y="1"/>
                  </a:moveTo>
                  <a:cubicBezTo>
                    <a:pt x="21" y="1"/>
                    <a:pt x="0" y="6"/>
                    <a:pt x="0" y="38"/>
                  </a:cubicBezTo>
                  <a:cubicBezTo>
                    <a:pt x="0" y="62"/>
                    <a:pt x="12" y="86"/>
                    <a:pt x="12" y="109"/>
                  </a:cubicBezTo>
                  <a:cubicBezTo>
                    <a:pt x="12" y="118"/>
                    <a:pt x="15" y="127"/>
                    <a:pt x="18" y="133"/>
                  </a:cubicBezTo>
                  <a:lnTo>
                    <a:pt x="18" y="133"/>
                  </a:lnTo>
                  <a:cubicBezTo>
                    <a:pt x="49" y="135"/>
                    <a:pt x="62" y="145"/>
                    <a:pt x="95" y="145"/>
                  </a:cubicBezTo>
                  <a:lnTo>
                    <a:pt x="179" y="145"/>
                  </a:lnTo>
                  <a:cubicBezTo>
                    <a:pt x="226" y="145"/>
                    <a:pt x="274" y="169"/>
                    <a:pt x="298" y="169"/>
                  </a:cubicBezTo>
                  <a:lnTo>
                    <a:pt x="417" y="169"/>
                  </a:lnTo>
                  <a:cubicBezTo>
                    <a:pt x="476" y="169"/>
                    <a:pt x="536" y="181"/>
                    <a:pt x="548" y="181"/>
                  </a:cubicBezTo>
                  <a:cubicBezTo>
                    <a:pt x="560" y="185"/>
                    <a:pt x="574" y="186"/>
                    <a:pt x="589" y="186"/>
                  </a:cubicBezTo>
                  <a:cubicBezTo>
                    <a:pt x="619" y="186"/>
                    <a:pt x="651" y="181"/>
                    <a:pt x="667" y="181"/>
                  </a:cubicBezTo>
                  <a:cubicBezTo>
                    <a:pt x="726" y="181"/>
                    <a:pt x="762" y="181"/>
                    <a:pt x="822" y="193"/>
                  </a:cubicBezTo>
                  <a:cubicBezTo>
                    <a:pt x="845" y="193"/>
                    <a:pt x="893" y="193"/>
                    <a:pt x="905" y="216"/>
                  </a:cubicBezTo>
                  <a:cubicBezTo>
                    <a:pt x="920" y="226"/>
                    <a:pt x="932" y="232"/>
                    <a:pt x="944" y="232"/>
                  </a:cubicBezTo>
                  <a:cubicBezTo>
                    <a:pt x="960" y="232"/>
                    <a:pt x="974" y="221"/>
                    <a:pt x="988" y="193"/>
                  </a:cubicBezTo>
                  <a:cubicBezTo>
                    <a:pt x="1000" y="169"/>
                    <a:pt x="1012" y="157"/>
                    <a:pt x="1000" y="121"/>
                  </a:cubicBezTo>
                  <a:cubicBezTo>
                    <a:pt x="1000" y="109"/>
                    <a:pt x="988" y="74"/>
                    <a:pt x="964" y="74"/>
                  </a:cubicBezTo>
                  <a:lnTo>
                    <a:pt x="893" y="74"/>
                  </a:lnTo>
                  <a:cubicBezTo>
                    <a:pt x="855" y="74"/>
                    <a:pt x="824" y="58"/>
                    <a:pt x="789" y="58"/>
                  </a:cubicBezTo>
                  <a:cubicBezTo>
                    <a:pt x="781" y="58"/>
                    <a:pt x="772" y="59"/>
                    <a:pt x="762" y="62"/>
                  </a:cubicBezTo>
                  <a:cubicBezTo>
                    <a:pt x="726" y="62"/>
                    <a:pt x="595" y="62"/>
                    <a:pt x="548" y="50"/>
                  </a:cubicBezTo>
                  <a:cubicBezTo>
                    <a:pt x="518" y="44"/>
                    <a:pt x="470" y="44"/>
                    <a:pt x="424" y="44"/>
                  </a:cubicBezTo>
                  <a:cubicBezTo>
                    <a:pt x="378" y="44"/>
                    <a:pt x="333" y="44"/>
                    <a:pt x="310" y="38"/>
                  </a:cubicBezTo>
                  <a:cubicBezTo>
                    <a:pt x="297" y="33"/>
                    <a:pt x="283" y="31"/>
                    <a:pt x="268" y="31"/>
                  </a:cubicBezTo>
                  <a:cubicBezTo>
                    <a:pt x="226" y="31"/>
                    <a:pt x="178" y="45"/>
                    <a:pt x="137" y="45"/>
                  </a:cubicBezTo>
                  <a:cubicBezTo>
                    <a:pt x="122" y="45"/>
                    <a:pt x="108" y="43"/>
                    <a:pt x="95" y="38"/>
                  </a:cubicBezTo>
                  <a:lnTo>
                    <a:pt x="60" y="2"/>
                  </a:lnTo>
                  <a:cubicBezTo>
                    <a:pt x="56" y="2"/>
                    <a:pt x="48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51077;p70"/>
            <p:cNvSpPr/>
            <p:nvPr/>
          </p:nvSpPr>
          <p:spPr>
            <a:xfrm>
              <a:off x="5288750" y="3138775"/>
              <a:ext cx="27400" cy="7150"/>
            </a:xfrm>
            <a:custGeom>
              <a:avLst/>
              <a:gdLst/>
              <a:ahLst/>
              <a:cxnLst/>
              <a:rect l="l" t="t" r="r" b="b"/>
              <a:pathLst>
                <a:path w="1096" h="286" extrusionOk="0">
                  <a:moveTo>
                    <a:pt x="67" y="1"/>
                  </a:moveTo>
                  <a:cubicBezTo>
                    <a:pt x="58" y="1"/>
                    <a:pt x="48" y="2"/>
                    <a:pt x="36" y="6"/>
                  </a:cubicBezTo>
                  <a:cubicBezTo>
                    <a:pt x="12" y="30"/>
                    <a:pt x="0" y="53"/>
                    <a:pt x="12" y="65"/>
                  </a:cubicBezTo>
                  <a:cubicBezTo>
                    <a:pt x="12" y="101"/>
                    <a:pt x="36" y="113"/>
                    <a:pt x="60" y="125"/>
                  </a:cubicBezTo>
                  <a:cubicBezTo>
                    <a:pt x="69" y="142"/>
                    <a:pt x="77" y="153"/>
                    <a:pt x="86" y="153"/>
                  </a:cubicBezTo>
                  <a:cubicBezTo>
                    <a:pt x="89" y="153"/>
                    <a:pt x="92" y="152"/>
                    <a:pt x="96" y="149"/>
                  </a:cubicBezTo>
                  <a:cubicBezTo>
                    <a:pt x="96" y="149"/>
                    <a:pt x="96" y="161"/>
                    <a:pt x="107" y="161"/>
                  </a:cubicBezTo>
                  <a:cubicBezTo>
                    <a:pt x="107" y="173"/>
                    <a:pt x="131" y="173"/>
                    <a:pt x="143" y="173"/>
                  </a:cubicBezTo>
                  <a:lnTo>
                    <a:pt x="250" y="173"/>
                  </a:lnTo>
                  <a:cubicBezTo>
                    <a:pt x="310" y="173"/>
                    <a:pt x="357" y="184"/>
                    <a:pt x="381" y="184"/>
                  </a:cubicBezTo>
                  <a:lnTo>
                    <a:pt x="500" y="184"/>
                  </a:lnTo>
                  <a:cubicBezTo>
                    <a:pt x="560" y="184"/>
                    <a:pt x="619" y="208"/>
                    <a:pt x="631" y="208"/>
                  </a:cubicBezTo>
                  <a:lnTo>
                    <a:pt x="750" y="208"/>
                  </a:lnTo>
                  <a:cubicBezTo>
                    <a:pt x="810" y="220"/>
                    <a:pt x="846" y="220"/>
                    <a:pt x="905" y="232"/>
                  </a:cubicBezTo>
                  <a:cubicBezTo>
                    <a:pt x="917" y="232"/>
                    <a:pt x="965" y="244"/>
                    <a:pt x="977" y="268"/>
                  </a:cubicBezTo>
                  <a:cubicBezTo>
                    <a:pt x="994" y="280"/>
                    <a:pt x="1006" y="286"/>
                    <a:pt x="1017" y="286"/>
                  </a:cubicBezTo>
                  <a:cubicBezTo>
                    <a:pt x="1027" y="286"/>
                    <a:pt x="1036" y="280"/>
                    <a:pt x="1048" y="268"/>
                  </a:cubicBezTo>
                  <a:cubicBezTo>
                    <a:pt x="1084" y="244"/>
                    <a:pt x="1096" y="232"/>
                    <a:pt x="1096" y="208"/>
                  </a:cubicBezTo>
                  <a:cubicBezTo>
                    <a:pt x="1096" y="173"/>
                    <a:pt x="1096" y="161"/>
                    <a:pt x="1084" y="149"/>
                  </a:cubicBezTo>
                  <a:cubicBezTo>
                    <a:pt x="1048" y="125"/>
                    <a:pt x="1024" y="125"/>
                    <a:pt x="988" y="113"/>
                  </a:cubicBezTo>
                  <a:cubicBezTo>
                    <a:pt x="953" y="101"/>
                    <a:pt x="893" y="89"/>
                    <a:pt x="846" y="89"/>
                  </a:cubicBezTo>
                  <a:cubicBezTo>
                    <a:pt x="798" y="89"/>
                    <a:pt x="667" y="65"/>
                    <a:pt x="619" y="53"/>
                  </a:cubicBezTo>
                  <a:cubicBezTo>
                    <a:pt x="560" y="42"/>
                    <a:pt x="429" y="42"/>
                    <a:pt x="369" y="42"/>
                  </a:cubicBezTo>
                  <a:cubicBezTo>
                    <a:pt x="359" y="40"/>
                    <a:pt x="347" y="39"/>
                    <a:pt x="335" y="39"/>
                  </a:cubicBezTo>
                  <a:cubicBezTo>
                    <a:pt x="288" y="39"/>
                    <a:pt x="233" y="50"/>
                    <a:pt x="186" y="50"/>
                  </a:cubicBezTo>
                  <a:cubicBezTo>
                    <a:pt x="166" y="50"/>
                    <a:pt x="147" y="48"/>
                    <a:pt x="131" y="42"/>
                  </a:cubicBezTo>
                  <a:lnTo>
                    <a:pt x="96" y="6"/>
                  </a:lnTo>
                  <a:cubicBezTo>
                    <a:pt x="96" y="6"/>
                    <a:pt x="85" y="1"/>
                    <a:pt x="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51078;p70"/>
            <p:cNvSpPr/>
            <p:nvPr/>
          </p:nvSpPr>
          <p:spPr>
            <a:xfrm>
              <a:off x="5292900" y="3126750"/>
              <a:ext cx="23850" cy="6825"/>
            </a:xfrm>
            <a:custGeom>
              <a:avLst/>
              <a:gdLst/>
              <a:ahLst/>
              <a:cxnLst/>
              <a:rect l="l" t="t" r="r" b="b"/>
              <a:pathLst>
                <a:path w="954" h="273" extrusionOk="0">
                  <a:moveTo>
                    <a:pt x="52" y="1"/>
                  </a:moveTo>
                  <a:cubicBezTo>
                    <a:pt x="46" y="1"/>
                    <a:pt x="40" y="4"/>
                    <a:pt x="37" y="11"/>
                  </a:cubicBezTo>
                  <a:cubicBezTo>
                    <a:pt x="25" y="34"/>
                    <a:pt x="13" y="70"/>
                    <a:pt x="13" y="94"/>
                  </a:cubicBezTo>
                  <a:lnTo>
                    <a:pt x="1" y="153"/>
                  </a:lnTo>
                  <a:cubicBezTo>
                    <a:pt x="25" y="165"/>
                    <a:pt x="37" y="177"/>
                    <a:pt x="60" y="189"/>
                  </a:cubicBezTo>
                  <a:cubicBezTo>
                    <a:pt x="96" y="213"/>
                    <a:pt x="144" y="213"/>
                    <a:pt x="168" y="225"/>
                  </a:cubicBezTo>
                  <a:cubicBezTo>
                    <a:pt x="215" y="237"/>
                    <a:pt x="263" y="237"/>
                    <a:pt x="287" y="249"/>
                  </a:cubicBezTo>
                  <a:lnTo>
                    <a:pt x="406" y="249"/>
                  </a:lnTo>
                  <a:cubicBezTo>
                    <a:pt x="465" y="249"/>
                    <a:pt x="525" y="273"/>
                    <a:pt x="537" y="273"/>
                  </a:cubicBezTo>
                  <a:cubicBezTo>
                    <a:pt x="572" y="273"/>
                    <a:pt x="632" y="249"/>
                    <a:pt x="656" y="249"/>
                  </a:cubicBezTo>
                  <a:lnTo>
                    <a:pt x="799" y="249"/>
                  </a:lnTo>
                  <a:cubicBezTo>
                    <a:pt x="815" y="249"/>
                    <a:pt x="841" y="243"/>
                    <a:pt x="860" y="243"/>
                  </a:cubicBezTo>
                  <a:cubicBezTo>
                    <a:pt x="870" y="243"/>
                    <a:pt x="878" y="245"/>
                    <a:pt x="882" y="249"/>
                  </a:cubicBezTo>
                  <a:cubicBezTo>
                    <a:pt x="897" y="259"/>
                    <a:pt x="908" y="264"/>
                    <a:pt x="916" y="264"/>
                  </a:cubicBezTo>
                  <a:cubicBezTo>
                    <a:pt x="928" y="264"/>
                    <a:pt x="935" y="253"/>
                    <a:pt x="942" y="225"/>
                  </a:cubicBezTo>
                  <a:cubicBezTo>
                    <a:pt x="953" y="189"/>
                    <a:pt x="953" y="177"/>
                    <a:pt x="942" y="153"/>
                  </a:cubicBezTo>
                  <a:cubicBezTo>
                    <a:pt x="930" y="118"/>
                    <a:pt x="918" y="106"/>
                    <a:pt x="906" y="106"/>
                  </a:cubicBezTo>
                  <a:lnTo>
                    <a:pt x="822" y="106"/>
                  </a:lnTo>
                  <a:cubicBezTo>
                    <a:pt x="807" y="106"/>
                    <a:pt x="780" y="101"/>
                    <a:pt x="750" y="101"/>
                  </a:cubicBezTo>
                  <a:cubicBezTo>
                    <a:pt x="735" y="101"/>
                    <a:pt x="719" y="102"/>
                    <a:pt x="703" y="106"/>
                  </a:cubicBezTo>
                  <a:cubicBezTo>
                    <a:pt x="688" y="106"/>
                    <a:pt x="629" y="111"/>
                    <a:pt x="578" y="111"/>
                  </a:cubicBezTo>
                  <a:cubicBezTo>
                    <a:pt x="553" y="111"/>
                    <a:pt x="529" y="110"/>
                    <a:pt x="513" y="106"/>
                  </a:cubicBezTo>
                  <a:cubicBezTo>
                    <a:pt x="465" y="106"/>
                    <a:pt x="346" y="106"/>
                    <a:pt x="311" y="94"/>
                  </a:cubicBezTo>
                  <a:cubicBezTo>
                    <a:pt x="295" y="86"/>
                    <a:pt x="272" y="85"/>
                    <a:pt x="247" y="85"/>
                  </a:cubicBezTo>
                  <a:cubicBezTo>
                    <a:pt x="235" y="85"/>
                    <a:pt x="222" y="85"/>
                    <a:pt x="209" y="85"/>
                  </a:cubicBezTo>
                  <a:cubicBezTo>
                    <a:pt x="171" y="85"/>
                    <a:pt x="132" y="82"/>
                    <a:pt x="108" y="58"/>
                  </a:cubicBezTo>
                  <a:cubicBezTo>
                    <a:pt x="96" y="58"/>
                    <a:pt x="96" y="46"/>
                    <a:pt x="96" y="34"/>
                  </a:cubicBezTo>
                  <a:cubicBezTo>
                    <a:pt x="88" y="18"/>
                    <a:pt x="67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51079;p70"/>
            <p:cNvSpPr/>
            <p:nvPr/>
          </p:nvSpPr>
          <p:spPr>
            <a:xfrm>
              <a:off x="5295000" y="3115700"/>
              <a:ext cx="25025" cy="6275"/>
            </a:xfrm>
            <a:custGeom>
              <a:avLst/>
              <a:gdLst/>
              <a:ahLst/>
              <a:cxnLst/>
              <a:rect l="l" t="t" r="r" b="b"/>
              <a:pathLst>
                <a:path w="1001" h="251" extrusionOk="0">
                  <a:moveTo>
                    <a:pt x="107" y="0"/>
                  </a:moveTo>
                  <a:lnTo>
                    <a:pt x="48" y="60"/>
                  </a:lnTo>
                  <a:cubicBezTo>
                    <a:pt x="12" y="60"/>
                    <a:pt x="0" y="60"/>
                    <a:pt x="48" y="83"/>
                  </a:cubicBezTo>
                  <a:cubicBezTo>
                    <a:pt x="48" y="95"/>
                    <a:pt x="48" y="107"/>
                    <a:pt x="60" y="107"/>
                  </a:cubicBezTo>
                  <a:lnTo>
                    <a:pt x="72" y="131"/>
                  </a:lnTo>
                  <a:lnTo>
                    <a:pt x="84" y="143"/>
                  </a:lnTo>
                  <a:cubicBezTo>
                    <a:pt x="107" y="155"/>
                    <a:pt x="119" y="179"/>
                    <a:pt x="131" y="179"/>
                  </a:cubicBezTo>
                  <a:cubicBezTo>
                    <a:pt x="167" y="191"/>
                    <a:pt x="203" y="191"/>
                    <a:pt x="238" y="191"/>
                  </a:cubicBezTo>
                  <a:cubicBezTo>
                    <a:pt x="286" y="191"/>
                    <a:pt x="310" y="191"/>
                    <a:pt x="346" y="203"/>
                  </a:cubicBezTo>
                  <a:cubicBezTo>
                    <a:pt x="357" y="203"/>
                    <a:pt x="405" y="203"/>
                    <a:pt x="441" y="214"/>
                  </a:cubicBezTo>
                  <a:cubicBezTo>
                    <a:pt x="488" y="238"/>
                    <a:pt x="548" y="250"/>
                    <a:pt x="560" y="250"/>
                  </a:cubicBezTo>
                  <a:lnTo>
                    <a:pt x="834" y="250"/>
                  </a:lnTo>
                  <a:cubicBezTo>
                    <a:pt x="846" y="250"/>
                    <a:pt x="893" y="238"/>
                    <a:pt x="917" y="238"/>
                  </a:cubicBezTo>
                  <a:cubicBezTo>
                    <a:pt x="929" y="244"/>
                    <a:pt x="938" y="247"/>
                    <a:pt x="945" y="247"/>
                  </a:cubicBezTo>
                  <a:cubicBezTo>
                    <a:pt x="953" y="247"/>
                    <a:pt x="959" y="244"/>
                    <a:pt x="965" y="238"/>
                  </a:cubicBezTo>
                  <a:cubicBezTo>
                    <a:pt x="965" y="214"/>
                    <a:pt x="1000" y="203"/>
                    <a:pt x="1000" y="155"/>
                  </a:cubicBezTo>
                  <a:cubicBezTo>
                    <a:pt x="1000" y="131"/>
                    <a:pt x="977" y="119"/>
                    <a:pt x="965" y="119"/>
                  </a:cubicBezTo>
                  <a:cubicBezTo>
                    <a:pt x="961" y="111"/>
                    <a:pt x="957" y="109"/>
                    <a:pt x="952" y="109"/>
                  </a:cubicBezTo>
                  <a:cubicBezTo>
                    <a:pt x="944" y="109"/>
                    <a:pt x="933" y="119"/>
                    <a:pt x="917" y="119"/>
                  </a:cubicBezTo>
                  <a:lnTo>
                    <a:pt x="905" y="95"/>
                  </a:lnTo>
                  <a:cubicBezTo>
                    <a:pt x="893" y="83"/>
                    <a:pt x="905" y="83"/>
                    <a:pt x="893" y="83"/>
                  </a:cubicBezTo>
                  <a:cubicBezTo>
                    <a:pt x="881" y="83"/>
                    <a:pt x="846" y="95"/>
                    <a:pt x="834" y="95"/>
                  </a:cubicBezTo>
                  <a:cubicBezTo>
                    <a:pt x="816" y="107"/>
                    <a:pt x="798" y="107"/>
                    <a:pt x="780" y="107"/>
                  </a:cubicBezTo>
                  <a:cubicBezTo>
                    <a:pt x="762" y="107"/>
                    <a:pt x="744" y="107"/>
                    <a:pt x="727" y="119"/>
                  </a:cubicBezTo>
                  <a:cubicBezTo>
                    <a:pt x="720" y="122"/>
                    <a:pt x="708" y="124"/>
                    <a:pt x="692" y="124"/>
                  </a:cubicBezTo>
                  <a:cubicBezTo>
                    <a:pt x="650" y="124"/>
                    <a:pt x="583" y="113"/>
                    <a:pt x="548" y="95"/>
                  </a:cubicBezTo>
                  <a:cubicBezTo>
                    <a:pt x="500" y="83"/>
                    <a:pt x="369" y="72"/>
                    <a:pt x="322" y="60"/>
                  </a:cubicBezTo>
                  <a:cubicBezTo>
                    <a:pt x="308" y="54"/>
                    <a:pt x="293" y="53"/>
                    <a:pt x="277" y="53"/>
                  </a:cubicBezTo>
                  <a:cubicBezTo>
                    <a:pt x="248" y="53"/>
                    <a:pt x="217" y="58"/>
                    <a:pt x="190" y="58"/>
                  </a:cubicBezTo>
                  <a:cubicBezTo>
                    <a:pt x="166" y="58"/>
                    <a:pt x="144" y="53"/>
                    <a:pt x="131" y="36"/>
                  </a:cubicBezTo>
                  <a:cubicBezTo>
                    <a:pt x="119" y="36"/>
                    <a:pt x="119" y="24"/>
                    <a:pt x="119" y="1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51080;p70"/>
            <p:cNvSpPr/>
            <p:nvPr/>
          </p:nvSpPr>
          <p:spPr>
            <a:xfrm>
              <a:off x="5297075" y="3103400"/>
              <a:ext cx="19375" cy="7125"/>
            </a:xfrm>
            <a:custGeom>
              <a:avLst/>
              <a:gdLst/>
              <a:ahLst/>
              <a:cxnLst/>
              <a:rect l="l" t="t" r="r" b="b"/>
              <a:pathLst>
                <a:path w="775" h="285" extrusionOk="0">
                  <a:moveTo>
                    <a:pt x="75" y="0"/>
                  </a:moveTo>
                  <a:cubicBezTo>
                    <a:pt x="69" y="0"/>
                    <a:pt x="60" y="5"/>
                    <a:pt x="48" y="16"/>
                  </a:cubicBezTo>
                  <a:cubicBezTo>
                    <a:pt x="36" y="28"/>
                    <a:pt x="24" y="52"/>
                    <a:pt x="24" y="75"/>
                  </a:cubicBezTo>
                  <a:cubicBezTo>
                    <a:pt x="1" y="87"/>
                    <a:pt x="1" y="99"/>
                    <a:pt x="24" y="111"/>
                  </a:cubicBezTo>
                  <a:lnTo>
                    <a:pt x="60" y="159"/>
                  </a:lnTo>
                  <a:cubicBezTo>
                    <a:pt x="72" y="171"/>
                    <a:pt x="108" y="171"/>
                    <a:pt x="144" y="194"/>
                  </a:cubicBezTo>
                  <a:lnTo>
                    <a:pt x="227" y="230"/>
                  </a:lnTo>
                  <a:cubicBezTo>
                    <a:pt x="227" y="230"/>
                    <a:pt x="274" y="230"/>
                    <a:pt x="310" y="254"/>
                  </a:cubicBezTo>
                  <a:cubicBezTo>
                    <a:pt x="358" y="266"/>
                    <a:pt x="405" y="278"/>
                    <a:pt x="417" y="278"/>
                  </a:cubicBezTo>
                  <a:cubicBezTo>
                    <a:pt x="429" y="282"/>
                    <a:pt x="441" y="283"/>
                    <a:pt x="453" y="283"/>
                  </a:cubicBezTo>
                  <a:cubicBezTo>
                    <a:pt x="477" y="283"/>
                    <a:pt x="501" y="278"/>
                    <a:pt x="525" y="278"/>
                  </a:cubicBezTo>
                  <a:lnTo>
                    <a:pt x="644" y="278"/>
                  </a:lnTo>
                  <a:cubicBezTo>
                    <a:pt x="652" y="278"/>
                    <a:pt x="675" y="273"/>
                    <a:pt x="694" y="273"/>
                  </a:cubicBezTo>
                  <a:cubicBezTo>
                    <a:pt x="703" y="273"/>
                    <a:pt x="711" y="274"/>
                    <a:pt x="715" y="278"/>
                  </a:cubicBezTo>
                  <a:cubicBezTo>
                    <a:pt x="728" y="282"/>
                    <a:pt x="738" y="285"/>
                    <a:pt x="746" y="285"/>
                  </a:cubicBezTo>
                  <a:cubicBezTo>
                    <a:pt x="759" y="285"/>
                    <a:pt x="767" y="277"/>
                    <a:pt x="775" y="254"/>
                  </a:cubicBezTo>
                  <a:cubicBezTo>
                    <a:pt x="775" y="218"/>
                    <a:pt x="775" y="206"/>
                    <a:pt x="763" y="171"/>
                  </a:cubicBezTo>
                  <a:cubicBezTo>
                    <a:pt x="763" y="147"/>
                    <a:pt x="751" y="135"/>
                    <a:pt x="739" y="135"/>
                  </a:cubicBezTo>
                  <a:lnTo>
                    <a:pt x="667" y="135"/>
                  </a:lnTo>
                  <a:cubicBezTo>
                    <a:pt x="644" y="135"/>
                    <a:pt x="620" y="124"/>
                    <a:pt x="599" y="124"/>
                  </a:cubicBezTo>
                  <a:cubicBezTo>
                    <a:pt x="589" y="124"/>
                    <a:pt x="580" y="127"/>
                    <a:pt x="572" y="135"/>
                  </a:cubicBezTo>
                  <a:cubicBezTo>
                    <a:pt x="566" y="141"/>
                    <a:pt x="536" y="144"/>
                    <a:pt x="504" y="144"/>
                  </a:cubicBezTo>
                  <a:cubicBezTo>
                    <a:pt x="471" y="144"/>
                    <a:pt x="435" y="141"/>
                    <a:pt x="417" y="135"/>
                  </a:cubicBezTo>
                  <a:cubicBezTo>
                    <a:pt x="394" y="135"/>
                    <a:pt x="286" y="111"/>
                    <a:pt x="263" y="99"/>
                  </a:cubicBezTo>
                  <a:cubicBezTo>
                    <a:pt x="215" y="87"/>
                    <a:pt x="120" y="99"/>
                    <a:pt x="96" y="52"/>
                  </a:cubicBezTo>
                  <a:lnTo>
                    <a:pt x="96" y="28"/>
                  </a:lnTo>
                  <a:cubicBezTo>
                    <a:pt x="96" y="20"/>
                    <a:pt x="90" y="0"/>
                    <a:pt x="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51081;p70"/>
            <p:cNvSpPr/>
            <p:nvPr/>
          </p:nvSpPr>
          <p:spPr>
            <a:xfrm>
              <a:off x="5291425" y="3088525"/>
              <a:ext cx="24125" cy="6350"/>
            </a:xfrm>
            <a:custGeom>
              <a:avLst/>
              <a:gdLst/>
              <a:ahLst/>
              <a:cxnLst/>
              <a:rect l="l" t="t" r="r" b="b"/>
              <a:pathLst>
                <a:path w="965" h="254" extrusionOk="0">
                  <a:moveTo>
                    <a:pt x="106" y="0"/>
                  </a:moveTo>
                  <a:cubicBezTo>
                    <a:pt x="99" y="0"/>
                    <a:pt x="91" y="4"/>
                    <a:pt x="84" y="16"/>
                  </a:cubicBezTo>
                  <a:cubicBezTo>
                    <a:pt x="72" y="27"/>
                    <a:pt x="48" y="75"/>
                    <a:pt x="48" y="87"/>
                  </a:cubicBezTo>
                  <a:cubicBezTo>
                    <a:pt x="48" y="111"/>
                    <a:pt x="48" y="135"/>
                    <a:pt x="0" y="147"/>
                  </a:cubicBezTo>
                  <a:cubicBezTo>
                    <a:pt x="24" y="158"/>
                    <a:pt x="36" y="170"/>
                    <a:pt x="72" y="194"/>
                  </a:cubicBezTo>
                  <a:cubicBezTo>
                    <a:pt x="96" y="206"/>
                    <a:pt x="143" y="206"/>
                    <a:pt x="167" y="218"/>
                  </a:cubicBezTo>
                  <a:cubicBezTo>
                    <a:pt x="215" y="230"/>
                    <a:pt x="262" y="230"/>
                    <a:pt x="286" y="254"/>
                  </a:cubicBezTo>
                  <a:lnTo>
                    <a:pt x="548" y="254"/>
                  </a:lnTo>
                  <a:cubicBezTo>
                    <a:pt x="572" y="254"/>
                    <a:pt x="631" y="218"/>
                    <a:pt x="667" y="218"/>
                  </a:cubicBezTo>
                  <a:cubicBezTo>
                    <a:pt x="727" y="218"/>
                    <a:pt x="751" y="206"/>
                    <a:pt x="798" y="206"/>
                  </a:cubicBezTo>
                  <a:cubicBezTo>
                    <a:pt x="806" y="206"/>
                    <a:pt x="830" y="201"/>
                    <a:pt x="848" y="201"/>
                  </a:cubicBezTo>
                  <a:cubicBezTo>
                    <a:pt x="858" y="201"/>
                    <a:pt x="866" y="202"/>
                    <a:pt x="870" y="206"/>
                  </a:cubicBezTo>
                  <a:lnTo>
                    <a:pt x="881" y="206"/>
                  </a:lnTo>
                  <a:cubicBezTo>
                    <a:pt x="881" y="206"/>
                    <a:pt x="905" y="194"/>
                    <a:pt x="917" y="194"/>
                  </a:cubicBezTo>
                  <a:cubicBezTo>
                    <a:pt x="941" y="170"/>
                    <a:pt x="965" y="147"/>
                    <a:pt x="965" y="99"/>
                  </a:cubicBezTo>
                  <a:cubicBezTo>
                    <a:pt x="965" y="51"/>
                    <a:pt x="941" y="51"/>
                    <a:pt x="929" y="51"/>
                  </a:cubicBezTo>
                  <a:cubicBezTo>
                    <a:pt x="929" y="51"/>
                    <a:pt x="917" y="75"/>
                    <a:pt x="893" y="75"/>
                  </a:cubicBezTo>
                  <a:lnTo>
                    <a:pt x="881" y="51"/>
                  </a:lnTo>
                  <a:cubicBezTo>
                    <a:pt x="881" y="39"/>
                    <a:pt x="870" y="27"/>
                    <a:pt x="870" y="27"/>
                  </a:cubicBezTo>
                  <a:lnTo>
                    <a:pt x="810" y="39"/>
                  </a:lnTo>
                  <a:cubicBezTo>
                    <a:pt x="762" y="39"/>
                    <a:pt x="727" y="39"/>
                    <a:pt x="691" y="51"/>
                  </a:cubicBezTo>
                  <a:cubicBezTo>
                    <a:pt x="667" y="75"/>
                    <a:pt x="560" y="87"/>
                    <a:pt x="512" y="87"/>
                  </a:cubicBezTo>
                  <a:cubicBezTo>
                    <a:pt x="497" y="87"/>
                    <a:pt x="438" y="92"/>
                    <a:pt x="387" y="92"/>
                  </a:cubicBezTo>
                  <a:cubicBezTo>
                    <a:pt x="362" y="92"/>
                    <a:pt x="338" y="91"/>
                    <a:pt x="322" y="87"/>
                  </a:cubicBezTo>
                  <a:cubicBezTo>
                    <a:pt x="306" y="87"/>
                    <a:pt x="284" y="88"/>
                    <a:pt x="260" y="88"/>
                  </a:cubicBezTo>
                  <a:cubicBezTo>
                    <a:pt x="212" y="88"/>
                    <a:pt x="159" y="83"/>
                    <a:pt x="143" y="51"/>
                  </a:cubicBezTo>
                  <a:cubicBezTo>
                    <a:pt x="131" y="51"/>
                    <a:pt x="131" y="39"/>
                    <a:pt x="131" y="27"/>
                  </a:cubicBezTo>
                  <a:cubicBezTo>
                    <a:pt x="131" y="19"/>
                    <a:pt x="120" y="0"/>
                    <a:pt x="1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51082;p70"/>
            <p:cNvSpPr/>
            <p:nvPr/>
          </p:nvSpPr>
          <p:spPr>
            <a:xfrm>
              <a:off x="5288900" y="3078850"/>
              <a:ext cx="22800" cy="5025"/>
            </a:xfrm>
            <a:custGeom>
              <a:avLst/>
              <a:gdLst/>
              <a:ahLst/>
              <a:cxnLst/>
              <a:rect l="l" t="t" r="r" b="b"/>
              <a:pathLst>
                <a:path w="912" h="201" extrusionOk="0">
                  <a:moveTo>
                    <a:pt x="115" y="1"/>
                  </a:moveTo>
                  <a:cubicBezTo>
                    <a:pt x="113" y="1"/>
                    <a:pt x="107" y="4"/>
                    <a:pt x="90" y="10"/>
                  </a:cubicBezTo>
                  <a:cubicBezTo>
                    <a:pt x="78" y="22"/>
                    <a:pt x="54" y="22"/>
                    <a:pt x="30" y="45"/>
                  </a:cubicBezTo>
                  <a:cubicBezTo>
                    <a:pt x="21" y="50"/>
                    <a:pt x="14" y="54"/>
                    <a:pt x="9" y="56"/>
                  </a:cubicBezTo>
                  <a:lnTo>
                    <a:pt x="9" y="56"/>
                  </a:lnTo>
                  <a:cubicBezTo>
                    <a:pt x="7" y="49"/>
                    <a:pt x="6" y="41"/>
                    <a:pt x="6" y="34"/>
                  </a:cubicBezTo>
                  <a:cubicBezTo>
                    <a:pt x="0" y="51"/>
                    <a:pt x="0" y="57"/>
                    <a:pt x="5" y="57"/>
                  </a:cubicBezTo>
                  <a:cubicBezTo>
                    <a:pt x="6" y="57"/>
                    <a:pt x="7" y="57"/>
                    <a:pt x="9" y="56"/>
                  </a:cubicBezTo>
                  <a:lnTo>
                    <a:pt x="9" y="56"/>
                  </a:lnTo>
                  <a:cubicBezTo>
                    <a:pt x="18" y="92"/>
                    <a:pt x="46" y="119"/>
                    <a:pt x="66" y="129"/>
                  </a:cubicBezTo>
                  <a:cubicBezTo>
                    <a:pt x="90" y="141"/>
                    <a:pt x="137" y="153"/>
                    <a:pt x="161" y="176"/>
                  </a:cubicBezTo>
                  <a:cubicBezTo>
                    <a:pt x="209" y="188"/>
                    <a:pt x="256" y="188"/>
                    <a:pt x="280" y="200"/>
                  </a:cubicBezTo>
                  <a:lnTo>
                    <a:pt x="542" y="200"/>
                  </a:lnTo>
                  <a:cubicBezTo>
                    <a:pt x="566" y="200"/>
                    <a:pt x="613" y="176"/>
                    <a:pt x="637" y="176"/>
                  </a:cubicBezTo>
                  <a:cubicBezTo>
                    <a:pt x="697" y="153"/>
                    <a:pt x="732" y="153"/>
                    <a:pt x="780" y="153"/>
                  </a:cubicBezTo>
                  <a:cubicBezTo>
                    <a:pt x="788" y="153"/>
                    <a:pt x="812" y="147"/>
                    <a:pt x="830" y="147"/>
                  </a:cubicBezTo>
                  <a:cubicBezTo>
                    <a:pt x="840" y="147"/>
                    <a:pt x="848" y="149"/>
                    <a:pt x="852" y="153"/>
                  </a:cubicBezTo>
                  <a:cubicBezTo>
                    <a:pt x="861" y="162"/>
                    <a:pt x="871" y="168"/>
                    <a:pt x="880" y="168"/>
                  </a:cubicBezTo>
                  <a:cubicBezTo>
                    <a:pt x="893" y="168"/>
                    <a:pt x="904" y="157"/>
                    <a:pt x="911" y="129"/>
                  </a:cubicBezTo>
                  <a:cubicBezTo>
                    <a:pt x="911" y="93"/>
                    <a:pt x="911" y="81"/>
                    <a:pt x="899" y="57"/>
                  </a:cubicBezTo>
                  <a:cubicBezTo>
                    <a:pt x="887" y="22"/>
                    <a:pt x="863" y="10"/>
                    <a:pt x="852" y="10"/>
                  </a:cubicBezTo>
                  <a:cubicBezTo>
                    <a:pt x="816" y="10"/>
                    <a:pt x="804" y="22"/>
                    <a:pt x="780" y="22"/>
                  </a:cubicBezTo>
                  <a:cubicBezTo>
                    <a:pt x="732" y="22"/>
                    <a:pt x="697" y="22"/>
                    <a:pt x="661" y="34"/>
                  </a:cubicBezTo>
                  <a:cubicBezTo>
                    <a:pt x="649" y="57"/>
                    <a:pt x="601" y="69"/>
                    <a:pt x="566" y="69"/>
                  </a:cubicBezTo>
                  <a:cubicBezTo>
                    <a:pt x="542" y="81"/>
                    <a:pt x="494" y="81"/>
                    <a:pt x="482" y="81"/>
                  </a:cubicBezTo>
                  <a:cubicBezTo>
                    <a:pt x="459" y="93"/>
                    <a:pt x="420" y="99"/>
                    <a:pt x="383" y="99"/>
                  </a:cubicBezTo>
                  <a:cubicBezTo>
                    <a:pt x="345" y="99"/>
                    <a:pt x="310" y="93"/>
                    <a:pt x="292" y="81"/>
                  </a:cubicBezTo>
                  <a:cubicBezTo>
                    <a:pt x="284" y="79"/>
                    <a:pt x="274" y="78"/>
                    <a:pt x="264" y="78"/>
                  </a:cubicBezTo>
                  <a:cubicBezTo>
                    <a:pt x="243" y="78"/>
                    <a:pt x="218" y="81"/>
                    <a:pt x="194" y="81"/>
                  </a:cubicBezTo>
                  <a:cubicBezTo>
                    <a:pt x="158" y="81"/>
                    <a:pt x="125" y="75"/>
                    <a:pt x="113" y="45"/>
                  </a:cubicBezTo>
                  <a:cubicBezTo>
                    <a:pt x="90" y="22"/>
                    <a:pt x="113" y="22"/>
                    <a:pt x="113" y="10"/>
                  </a:cubicBezTo>
                  <a:cubicBezTo>
                    <a:pt x="113" y="4"/>
                    <a:pt x="116" y="1"/>
                    <a:pt x="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51083;p70"/>
            <p:cNvSpPr/>
            <p:nvPr/>
          </p:nvSpPr>
          <p:spPr>
            <a:xfrm>
              <a:off x="5282500" y="3065400"/>
              <a:ext cx="22925" cy="5375"/>
            </a:xfrm>
            <a:custGeom>
              <a:avLst/>
              <a:gdLst/>
              <a:ahLst/>
              <a:cxnLst/>
              <a:rect l="l" t="t" r="r" b="b"/>
              <a:pathLst>
                <a:path w="917" h="215" extrusionOk="0">
                  <a:moveTo>
                    <a:pt x="857" y="0"/>
                  </a:moveTo>
                  <a:cubicBezTo>
                    <a:pt x="822" y="0"/>
                    <a:pt x="810" y="12"/>
                    <a:pt x="786" y="12"/>
                  </a:cubicBezTo>
                  <a:cubicBezTo>
                    <a:pt x="738" y="12"/>
                    <a:pt x="691" y="12"/>
                    <a:pt x="667" y="24"/>
                  </a:cubicBezTo>
                  <a:cubicBezTo>
                    <a:pt x="631" y="36"/>
                    <a:pt x="524" y="60"/>
                    <a:pt x="488" y="60"/>
                  </a:cubicBezTo>
                  <a:cubicBezTo>
                    <a:pt x="441" y="60"/>
                    <a:pt x="322" y="83"/>
                    <a:pt x="274" y="83"/>
                  </a:cubicBezTo>
                  <a:cubicBezTo>
                    <a:pt x="237" y="83"/>
                    <a:pt x="180" y="119"/>
                    <a:pt x="133" y="119"/>
                  </a:cubicBezTo>
                  <a:cubicBezTo>
                    <a:pt x="119" y="119"/>
                    <a:pt x="106" y="115"/>
                    <a:pt x="95" y="107"/>
                  </a:cubicBezTo>
                  <a:cubicBezTo>
                    <a:pt x="95" y="107"/>
                    <a:pt x="84" y="83"/>
                    <a:pt x="84" y="71"/>
                  </a:cubicBezTo>
                  <a:cubicBezTo>
                    <a:pt x="84" y="64"/>
                    <a:pt x="70" y="53"/>
                    <a:pt x="57" y="53"/>
                  </a:cubicBezTo>
                  <a:cubicBezTo>
                    <a:pt x="49" y="53"/>
                    <a:pt x="41" y="57"/>
                    <a:pt x="36" y="71"/>
                  </a:cubicBezTo>
                  <a:cubicBezTo>
                    <a:pt x="36" y="83"/>
                    <a:pt x="24" y="131"/>
                    <a:pt x="24" y="143"/>
                  </a:cubicBezTo>
                  <a:cubicBezTo>
                    <a:pt x="24" y="167"/>
                    <a:pt x="24" y="179"/>
                    <a:pt x="0" y="179"/>
                  </a:cubicBezTo>
                  <a:cubicBezTo>
                    <a:pt x="36" y="202"/>
                    <a:pt x="48" y="214"/>
                    <a:pt x="84" y="214"/>
                  </a:cubicBezTo>
                  <a:lnTo>
                    <a:pt x="298" y="214"/>
                  </a:lnTo>
                  <a:cubicBezTo>
                    <a:pt x="322" y="214"/>
                    <a:pt x="357" y="202"/>
                    <a:pt x="405" y="202"/>
                  </a:cubicBezTo>
                  <a:cubicBezTo>
                    <a:pt x="465" y="191"/>
                    <a:pt x="512" y="191"/>
                    <a:pt x="524" y="191"/>
                  </a:cubicBezTo>
                  <a:cubicBezTo>
                    <a:pt x="560" y="191"/>
                    <a:pt x="596" y="155"/>
                    <a:pt x="631" y="155"/>
                  </a:cubicBezTo>
                  <a:cubicBezTo>
                    <a:pt x="691" y="143"/>
                    <a:pt x="727" y="143"/>
                    <a:pt x="762" y="143"/>
                  </a:cubicBezTo>
                  <a:cubicBezTo>
                    <a:pt x="770" y="143"/>
                    <a:pt x="794" y="138"/>
                    <a:pt x="816" y="138"/>
                  </a:cubicBezTo>
                  <a:cubicBezTo>
                    <a:pt x="827" y="138"/>
                    <a:pt x="838" y="139"/>
                    <a:pt x="846" y="143"/>
                  </a:cubicBezTo>
                  <a:cubicBezTo>
                    <a:pt x="854" y="147"/>
                    <a:pt x="861" y="150"/>
                    <a:pt x="868" y="150"/>
                  </a:cubicBezTo>
                  <a:cubicBezTo>
                    <a:pt x="880" y="150"/>
                    <a:pt x="890" y="142"/>
                    <a:pt x="905" y="119"/>
                  </a:cubicBezTo>
                  <a:cubicBezTo>
                    <a:pt x="917" y="83"/>
                    <a:pt x="917" y="71"/>
                    <a:pt x="905" y="36"/>
                  </a:cubicBezTo>
                  <a:cubicBezTo>
                    <a:pt x="881" y="12"/>
                    <a:pt x="869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51084;p70"/>
            <p:cNvSpPr/>
            <p:nvPr/>
          </p:nvSpPr>
          <p:spPr>
            <a:xfrm>
              <a:off x="5277725" y="3055275"/>
              <a:ext cx="24450" cy="6275"/>
            </a:xfrm>
            <a:custGeom>
              <a:avLst/>
              <a:gdLst/>
              <a:ahLst/>
              <a:cxnLst/>
              <a:rect l="l" t="t" r="r" b="b"/>
              <a:pathLst>
                <a:path w="978" h="251" extrusionOk="0">
                  <a:moveTo>
                    <a:pt x="26" y="0"/>
                  </a:moveTo>
                  <a:cubicBezTo>
                    <a:pt x="13" y="0"/>
                    <a:pt x="1" y="6"/>
                    <a:pt x="1" y="24"/>
                  </a:cubicBezTo>
                  <a:cubicBezTo>
                    <a:pt x="1" y="48"/>
                    <a:pt x="25" y="84"/>
                    <a:pt x="25" y="107"/>
                  </a:cubicBezTo>
                  <a:cubicBezTo>
                    <a:pt x="25" y="119"/>
                    <a:pt x="36" y="131"/>
                    <a:pt x="48" y="179"/>
                  </a:cubicBezTo>
                  <a:cubicBezTo>
                    <a:pt x="60" y="179"/>
                    <a:pt x="96" y="191"/>
                    <a:pt x="108" y="191"/>
                  </a:cubicBezTo>
                  <a:lnTo>
                    <a:pt x="203" y="191"/>
                  </a:lnTo>
                  <a:cubicBezTo>
                    <a:pt x="239" y="191"/>
                    <a:pt x="275" y="191"/>
                    <a:pt x="298" y="203"/>
                  </a:cubicBezTo>
                  <a:cubicBezTo>
                    <a:pt x="322" y="203"/>
                    <a:pt x="358" y="203"/>
                    <a:pt x="406" y="226"/>
                  </a:cubicBezTo>
                  <a:cubicBezTo>
                    <a:pt x="453" y="238"/>
                    <a:pt x="513" y="250"/>
                    <a:pt x="525" y="250"/>
                  </a:cubicBezTo>
                  <a:lnTo>
                    <a:pt x="798" y="250"/>
                  </a:lnTo>
                  <a:cubicBezTo>
                    <a:pt x="806" y="250"/>
                    <a:pt x="830" y="245"/>
                    <a:pt x="852" y="245"/>
                  </a:cubicBezTo>
                  <a:cubicBezTo>
                    <a:pt x="863" y="245"/>
                    <a:pt x="874" y="246"/>
                    <a:pt x="882" y="250"/>
                  </a:cubicBezTo>
                  <a:cubicBezTo>
                    <a:pt x="918" y="250"/>
                    <a:pt x="941" y="238"/>
                    <a:pt x="953" y="226"/>
                  </a:cubicBezTo>
                  <a:cubicBezTo>
                    <a:pt x="953" y="215"/>
                    <a:pt x="977" y="191"/>
                    <a:pt x="977" y="179"/>
                  </a:cubicBezTo>
                  <a:cubicBezTo>
                    <a:pt x="977" y="167"/>
                    <a:pt x="977" y="131"/>
                    <a:pt x="953" y="119"/>
                  </a:cubicBezTo>
                  <a:cubicBezTo>
                    <a:pt x="941" y="107"/>
                    <a:pt x="929" y="107"/>
                    <a:pt x="918" y="107"/>
                  </a:cubicBezTo>
                  <a:cubicBezTo>
                    <a:pt x="894" y="107"/>
                    <a:pt x="894" y="119"/>
                    <a:pt x="882" y="131"/>
                  </a:cubicBezTo>
                  <a:lnTo>
                    <a:pt x="870" y="131"/>
                  </a:lnTo>
                  <a:cubicBezTo>
                    <a:pt x="858" y="131"/>
                    <a:pt x="858" y="131"/>
                    <a:pt x="834" y="119"/>
                  </a:cubicBezTo>
                  <a:lnTo>
                    <a:pt x="810" y="119"/>
                  </a:lnTo>
                  <a:cubicBezTo>
                    <a:pt x="787" y="119"/>
                    <a:pt x="763" y="114"/>
                    <a:pt x="739" y="114"/>
                  </a:cubicBezTo>
                  <a:cubicBezTo>
                    <a:pt x="727" y="114"/>
                    <a:pt x="715" y="115"/>
                    <a:pt x="703" y="119"/>
                  </a:cubicBezTo>
                  <a:cubicBezTo>
                    <a:pt x="696" y="123"/>
                    <a:pt x="682" y="124"/>
                    <a:pt x="664" y="124"/>
                  </a:cubicBezTo>
                  <a:cubicBezTo>
                    <a:pt x="622" y="124"/>
                    <a:pt x="558" y="116"/>
                    <a:pt x="525" y="107"/>
                  </a:cubicBezTo>
                  <a:cubicBezTo>
                    <a:pt x="501" y="95"/>
                    <a:pt x="358" y="72"/>
                    <a:pt x="322" y="60"/>
                  </a:cubicBezTo>
                  <a:cubicBezTo>
                    <a:pt x="309" y="57"/>
                    <a:pt x="293" y="56"/>
                    <a:pt x="276" y="56"/>
                  </a:cubicBezTo>
                  <a:cubicBezTo>
                    <a:pt x="245" y="56"/>
                    <a:pt x="210" y="59"/>
                    <a:pt x="177" y="59"/>
                  </a:cubicBezTo>
                  <a:cubicBezTo>
                    <a:pt x="146" y="59"/>
                    <a:pt x="118" y="57"/>
                    <a:pt x="96" y="48"/>
                  </a:cubicBezTo>
                  <a:lnTo>
                    <a:pt x="60" y="12"/>
                  </a:lnTo>
                  <a:cubicBezTo>
                    <a:pt x="54" y="6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51085;p70"/>
            <p:cNvSpPr/>
            <p:nvPr/>
          </p:nvSpPr>
          <p:spPr>
            <a:xfrm>
              <a:off x="5266725" y="3042900"/>
              <a:ext cx="25325" cy="5250"/>
            </a:xfrm>
            <a:custGeom>
              <a:avLst/>
              <a:gdLst/>
              <a:ahLst/>
              <a:cxnLst/>
              <a:rect l="l" t="t" r="r" b="b"/>
              <a:pathLst>
                <a:path w="1013" h="210" extrusionOk="0">
                  <a:moveTo>
                    <a:pt x="51" y="0"/>
                  </a:moveTo>
                  <a:cubicBezTo>
                    <a:pt x="43" y="0"/>
                    <a:pt x="33" y="5"/>
                    <a:pt x="24" y="19"/>
                  </a:cubicBezTo>
                  <a:lnTo>
                    <a:pt x="24" y="90"/>
                  </a:lnTo>
                  <a:cubicBezTo>
                    <a:pt x="24" y="126"/>
                    <a:pt x="48" y="138"/>
                    <a:pt x="0" y="150"/>
                  </a:cubicBezTo>
                  <a:cubicBezTo>
                    <a:pt x="24" y="174"/>
                    <a:pt x="36" y="186"/>
                    <a:pt x="72" y="186"/>
                  </a:cubicBezTo>
                  <a:cubicBezTo>
                    <a:pt x="95" y="198"/>
                    <a:pt x="143" y="198"/>
                    <a:pt x="179" y="198"/>
                  </a:cubicBezTo>
                  <a:cubicBezTo>
                    <a:pt x="215" y="198"/>
                    <a:pt x="262" y="209"/>
                    <a:pt x="298" y="209"/>
                  </a:cubicBezTo>
                  <a:lnTo>
                    <a:pt x="548" y="209"/>
                  </a:lnTo>
                  <a:cubicBezTo>
                    <a:pt x="584" y="198"/>
                    <a:pt x="631" y="186"/>
                    <a:pt x="667" y="186"/>
                  </a:cubicBezTo>
                  <a:cubicBezTo>
                    <a:pt x="715" y="174"/>
                    <a:pt x="738" y="174"/>
                    <a:pt x="798" y="174"/>
                  </a:cubicBezTo>
                  <a:lnTo>
                    <a:pt x="905" y="174"/>
                  </a:lnTo>
                  <a:cubicBezTo>
                    <a:pt x="929" y="174"/>
                    <a:pt x="977" y="174"/>
                    <a:pt x="988" y="126"/>
                  </a:cubicBezTo>
                  <a:cubicBezTo>
                    <a:pt x="1012" y="78"/>
                    <a:pt x="1012" y="55"/>
                    <a:pt x="977" y="19"/>
                  </a:cubicBezTo>
                  <a:cubicBezTo>
                    <a:pt x="965" y="7"/>
                    <a:pt x="953" y="7"/>
                    <a:pt x="941" y="7"/>
                  </a:cubicBezTo>
                  <a:cubicBezTo>
                    <a:pt x="917" y="7"/>
                    <a:pt x="917" y="19"/>
                    <a:pt x="905" y="31"/>
                  </a:cubicBezTo>
                  <a:lnTo>
                    <a:pt x="893" y="31"/>
                  </a:lnTo>
                  <a:lnTo>
                    <a:pt x="881" y="19"/>
                  </a:lnTo>
                  <a:lnTo>
                    <a:pt x="846" y="19"/>
                  </a:lnTo>
                  <a:cubicBezTo>
                    <a:pt x="822" y="19"/>
                    <a:pt x="774" y="19"/>
                    <a:pt x="726" y="31"/>
                  </a:cubicBezTo>
                  <a:cubicBezTo>
                    <a:pt x="703" y="55"/>
                    <a:pt x="584" y="55"/>
                    <a:pt x="536" y="55"/>
                  </a:cubicBezTo>
                  <a:lnTo>
                    <a:pt x="310" y="55"/>
                  </a:lnTo>
                  <a:cubicBezTo>
                    <a:pt x="270" y="55"/>
                    <a:pt x="209" y="71"/>
                    <a:pt x="162" y="71"/>
                  </a:cubicBezTo>
                  <a:cubicBezTo>
                    <a:pt x="139" y="71"/>
                    <a:pt x="119" y="67"/>
                    <a:pt x="107" y="55"/>
                  </a:cubicBezTo>
                  <a:cubicBezTo>
                    <a:pt x="107" y="55"/>
                    <a:pt x="107" y="31"/>
                    <a:pt x="84" y="19"/>
                  </a:cubicBezTo>
                  <a:cubicBezTo>
                    <a:pt x="76" y="12"/>
                    <a:pt x="65" y="0"/>
                    <a:pt x="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51086;p70"/>
            <p:cNvSpPr/>
            <p:nvPr/>
          </p:nvSpPr>
          <p:spPr>
            <a:xfrm>
              <a:off x="5261350" y="3029500"/>
              <a:ext cx="18775" cy="6750"/>
            </a:xfrm>
            <a:custGeom>
              <a:avLst/>
              <a:gdLst/>
              <a:ahLst/>
              <a:cxnLst/>
              <a:rect l="l" t="t" r="r" b="b"/>
              <a:pathLst>
                <a:path w="751" h="270" extrusionOk="0">
                  <a:moveTo>
                    <a:pt x="58" y="0"/>
                  </a:moveTo>
                  <a:cubicBezTo>
                    <a:pt x="50" y="0"/>
                    <a:pt x="41" y="5"/>
                    <a:pt x="37" y="19"/>
                  </a:cubicBezTo>
                  <a:cubicBezTo>
                    <a:pt x="13" y="31"/>
                    <a:pt x="1" y="79"/>
                    <a:pt x="1" y="91"/>
                  </a:cubicBezTo>
                  <a:cubicBezTo>
                    <a:pt x="1" y="114"/>
                    <a:pt x="1" y="126"/>
                    <a:pt x="37" y="150"/>
                  </a:cubicBezTo>
                  <a:lnTo>
                    <a:pt x="84" y="198"/>
                  </a:lnTo>
                  <a:cubicBezTo>
                    <a:pt x="96" y="198"/>
                    <a:pt x="120" y="210"/>
                    <a:pt x="156" y="210"/>
                  </a:cubicBezTo>
                  <a:cubicBezTo>
                    <a:pt x="179" y="233"/>
                    <a:pt x="215" y="233"/>
                    <a:pt x="239" y="245"/>
                  </a:cubicBezTo>
                  <a:cubicBezTo>
                    <a:pt x="251" y="257"/>
                    <a:pt x="299" y="257"/>
                    <a:pt x="334" y="257"/>
                  </a:cubicBezTo>
                  <a:cubicBezTo>
                    <a:pt x="370" y="257"/>
                    <a:pt x="418" y="269"/>
                    <a:pt x="430" y="269"/>
                  </a:cubicBezTo>
                  <a:cubicBezTo>
                    <a:pt x="453" y="269"/>
                    <a:pt x="489" y="257"/>
                    <a:pt x="525" y="257"/>
                  </a:cubicBezTo>
                  <a:lnTo>
                    <a:pt x="632" y="257"/>
                  </a:lnTo>
                  <a:cubicBezTo>
                    <a:pt x="640" y="257"/>
                    <a:pt x="658" y="252"/>
                    <a:pt x="673" y="252"/>
                  </a:cubicBezTo>
                  <a:cubicBezTo>
                    <a:pt x="681" y="252"/>
                    <a:pt x="687" y="253"/>
                    <a:pt x="691" y="257"/>
                  </a:cubicBezTo>
                  <a:cubicBezTo>
                    <a:pt x="696" y="262"/>
                    <a:pt x="700" y="264"/>
                    <a:pt x="705" y="264"/>
                  </a:cubicBezTo>
                  <a:cubicBezTo>
                    <a:pt x="712" y="264"/>
                    <a:pt x="720" y="256"/>
                    <a:pt x="727" y="233"/>
                  </a:cubicBezTo>
                  <a:cubicBezTo>
                    <a:pt x="751" y="198"/>
                    <a:pt x="751" y="186"/>
                    <a:pt x="727" y="150"/>
                  </a:cubicBezTo>
                  <a:cubicBezTo>
                    <a:pt x="727" y="126"/>
                    <a:pt x="715" y="114"/>
                    <a:pt x="703" y="114"/>
                  </a:cubicBezTo>
                  <a:lnTo>
                    <a:pt x="644" y="114"/>
                  </a:lnTo>
                  <a:cubicBezTo>
                    <a:pt x="620" y="114"/>
                    <a:pt x="601" y="104"/>
                    <a:pt x="581" y="104"/>
                  </a:cubicBezTo>
                  <a:cubicBezTo>
                    <a:pt x="571" y="104"/>
                    <a:pt x="560" y="106"/>
                    <a:pt x="549" y="114"/>
                  </a:cubicBezTo>
                  <a:cubicBezTo>
                    <a:pt x="537" y="120"/>
                    <a:pt x="507" y="123"/>
                    <a:pt x="477" y="123"/>
                  </a:cubicBezTo>
                  <a:cubicBezTo>
                    <a:pt x="447" y="123"/>
                    <a:pt x="418" y="120"/>
                    <a:pt x="406" y="114"/>
                  </a:cubicBezTo>
                  <a:cubicBezTo>
                    <a:pt x="382" y="91"/>
                    <a:pt x="275" y="91"/>
                    <a:pt x="239" y="79"/>
                  </a:cubicBezTo>
                  <a:cubicBezTo>
                    <a:pt x="233" y="76"/>
                    <a:pt x="223" y="75"/>
                    <a:pt x="210" y="75"/>
                  </a:cubicBezTo>
                  <a:cubicBezTo>
                    <a:pt x="197" y="75"/>
                    <a:pt x="182" y="76"/>
                    <a:pt x="168" y="76"/>
                  </a:cubicBezTo>
                  <a:cubicBezTo>
                    <a:pt x="138" y="76"/>
                    <a:pt x="108" y="73"/>
                    <a:pt x="96" y="55"/>
                  </a:cubicBezTo>
                  <a:cubicBezTo>
                    <a:pt x="84" y="55"/>
                    <a:pt x="84" y="31"/>
                    <a:pt x="84" y="19"/>
                  </a:cubicBezTo>
                  <a:cubicBezTo>
                    <a:pt x="84" y="12"/>
                    <a:pt x="71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51087;p70"/>
            <p:cNvSpPr/>
            <p:nvPr/>
          </p:nvSpPr>
          <p:spPr>
            <a:xfrm>
              <a:off x="5239625" y="3018050"/>
              <a:ext cx="16700" cy="6625"/>
            </a:xfrm>
            <a:custGeom>
              <a:avLst/>
              <a:gdLst/>
              <a:ahLst/>
              <a:cxnLst/>
              <a:rect l="l" t="t" r="r" b="b"/>
              <a:pathLst>
                <a:path w="668" h="265" extrusionOk="0">
                  <a:moveTo>
                    <a:pt x="14" y="1"/>
                  </a:moveTo>
                  <a:cubicBezTo>
                    <a:pt x="7" y="1"/>
                    <a:pt x="1" y="7"/>
                    <a:pt x="1" y="25"/>
                  </a:cubicBezTo>
                  <a:cubicBezTo>
                    <a:pt x="1" y="49"/>
                    <a:pt x="13" y="84"/>
                    <a:pt x="13" y="108"/>
                  </a:cubicBezTo>
                  <a:cubicBezTo>
                    <a:pt x="13" y="120"/>
                    <a:pt x="25" y="132"/>
                    <a:pt x="36" y="168"/>
                  </a:cubicBezTo>
                  <a:cubicBezTo>
                    <a:pt x="60" y="168"/>
                    <a:pt x="72" y="180"/>
                    <a:pt x="84" y="180"/>
                  </a:cubicBezTo>
                  <a:lnTo>
                    <a:pt x="144" y="180"/>
                  </a:lnTo>
                  <a:cubicBezTo>
                    <a:pt x="179" y="180"/>
                    <a:pt x="203" y="191"/>
                    <a:pt x="215" y="191"/>
                  </a:cubicBezTo>
                  <a:lnTo>
                    <a:pt x="298" y="191"/>
                  </a:lnTo>
                  <a:cubicBezTo>
                    <a:pt x="334" y="191"/>
                    <a:pt x="370" y="215"/>
                    <a:pt x="382" y="215"/>
                  </a:cubicBezTo>
                  <a:lnTo>
                    <a:pt x="453" y="215"/>
                  </a:lnTo>
                  <a:cubicBezTo>
                    <a:pt x="489" y="215"/>
                    <a:pt x="513" y="215"/>
                    <a:pt x="548" y="227"/>
                  </a:cubicBezTo>
                  <a:cubicBezTo>
                    <a:pt x="560" y="227"/>
                    <a:pt x="596" y="227"/>
                    <a:pt x="608" y="239"/>
                  </a:cubicBezTo>
                  <a:cubicBezTo>
                    <a:pt x="613" y="256"/>
                    <a:pt x="619" y="264"/>
                    <a:pt x="626" y="264"/>
                  </a:cubicBezTo>
                  <a:cubicBezTo>
                    <a:pt x="633" y="264"/>
                    <a:pt x="643" y="253"/>
                    <a:pt x="656" y="227"/>
                  </a:cubicBezTo>
                  <a:cubicBezTo>
                    <a:pt x="667" y="191"/>
                    <a:pt x="667" y="180"/>
                    <a:pt x="667" y="156"/>
                  </a:cubicBezTo>
                  <a:cubicBezTo>
                    <a:pt x="667" y="120"/>
                    <a:pt x="667" y="96"/>
                    <a:pt x="656" y="96"/>
                  </a:cubicBezTo>
                  <a:cubicBezTo>
                    <a:pt x="620" y="72"/>
                    <a:pt x="608" y="72"/>
                    <a:pt x="584" y="72"/>
                  </a:cubicBezTo>
                  <a:cubicBezTo>
                    <a:pt x="565" y="72"/>
                    <a:pt x="546" y="57"/>
                    <a:pt x="521" y="57"/>
                  </a:cubicBezTo>
                  <a:cubicBezTo>
                    <a:pt x="515" y="57"/>
                    <a:pt x="508" y="58"/>
                    <a:pt x="501" y="60"/>
                  </a:cubicBezTo>
                  <a:cubicBezTo>
                    <a:pt x="497" y="64"/>
                    <a:pt x="487" y="65"/>
                    <a:pt x="473" y="65"/>
                  </a:cubicBezTo>
                  <a:cubicBezTo>
                    <a:pt x="439" y="65"/>
                    <a:pt x="387" y="57"/>
                    <a:pt x="370" y="49"/>
                  </a:cubicBezTo>
                  <a:cubicBezTo>
                    <a:pt x="322" y="25"/>
                    <a:pt x="239" y="25"/>
                    <a:pt x="203" y="25"/>
                  </a:cubicBezTo>
                  <a:cubicBezTo>
                    <a:pt x="184" y="25"/>
                    <a:pt x="127" y="55"/>
                    <a:pt x="87" y="55"/>
                  </a:cubicBezTo>
                  <a:cubicBezTo>
                    <a:pt x="76" y="55"/>
                    <a:pt x="67" y="53"/>
                    <a:pt x="60" y="49"/>
                  </a:cubicBezTo>
                  <a:cubicBezTo>
                    <a:pt x="60" y="25"/>
                    <a:pt x="60" y="25"/>
                    <a:pt x="36" y="13"/>
                  </a:cubicBezTo>
                  <a:cubicBezTo>
                    <a:pt x="30" y="7"/>
                    <a:pt x="22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51088;p70"/>
            <p:cNvSpPr/>
            <p:nvPr/>
          </p:nvSpPr>
          <p:spPr>
            <a:xfrm>
              <a:off x="5210750" y="3010775"/>
              <a:ext cx="25625" cy="5625"/>
            </a:xfrm>
            <a:custGeom>
              <a:avLst/>
              <a:gdLst/>
              <a:ahLst/>
              <a:cxnLst/>
              <a:rect l="l" t="t" r="r" b="b"/>
              <a:pathLst>
                <a:path w="1025" h="225" extrusionOk="0">
                  <a:moveTo>
                    <a:pt x="606" y="1"/>
                  </a:moveTo>
                  <a:cubicBezTo>
                    <a:pt x="560" y="1"/>
                    <a:pt x="497" y="6"/>
                    <a:pt x="465" y="6"/>
                  </a:cubicBezTo>
                  <a:cubicBezTo>
                    <a:pt x="434" y="6"/>
                    <a:pt x="392" y="32"/>
                    <a:pt x="351" y="46"/>
                  </a:cubicBezTo>
                  <a:lnTo>
                    <a:pt x="351" y="46"/>
                  </a:lnTo>
                  <a:cubicBezTo>
                    <a:pt x="345" y="40"/>
                    <a:pt x="338" y="35"/>
                    <a:pt x="326" y="35"/>
                  </a:cubicBezTo>
                  <a:cubicBezTo>
                    <a:pt x="314" y="35"/>
                    <a:pt x="298" y="40"/>
                    <a:pt x="275" y="54"/>
                  </a:cubicBezTo>
                  <a:cubicBezTo>
                    <a:pt x="251" y="54"/>
                    <a:pt x="239" y="66"/>
                    <a:pt x="227" y="66"/>
                  </a:cubicBezTo>
                  <a:lnTo>
                    <a:pt x="1" y="161"/>
                  </a:lnTo>
                  <a:lnTo>
                    <a:pt x="287" y="173"/>
                  </a:lnTo>
                  <a:lnTo>
                    <a:pt x="298" y="173"/>
                  </a:lnTo>
                  <a:cubicBezTo>
                    <a:pt x="310" y="173"/>
                    <a:pt x="346" y="161"/>
                    <a:pt x="370" y="161"/>
                  </a:cubicBezTo>
                  <a:lnTo>
                    <a:pt x="465" y="161"/>
                  </a:lnTo>
                  <a:cubicBezTo>
                    <a:pt x="469" y="165"/>
                    <a:pt x="477" y="166"/>
                    <a:pt x="487" y="166"/>
                  </a:cubicBezTo>
                  <a:cubicBezTo>
                    <a:pt x="506" y="166"/>
                    <a:pt x="533" y="161"/>
                    <a:pt x="549" y="161"/>
                  </a:cubicBezTo>
                  <a:cubicBezTo>
                    <a:pt x="596" y="161"/>
                    <a:pt x="644" y="173"/>
                    <a:pt x="656" y="173"/>
                  </a:cubicBezTo>
                  <a:lnTo>
                    <a:pt x="751" y="173"/>
                  </a:lnTo>
                  <a:cubicBezTo>
                    <a:pt x="787" y="185"/>
                    <a:pt x="822" y="185"/>
                    <a:pt x="870" y="197"/>
                  </a:cubicBezTo>
                  <a:cubicBezTo>
                    <a:pt x="882" y="209"/>
                    <a:pt x="900" y="209"/>
                    <a:pt x="916" y="209"/>
                  </a:cubicBezTo>
                  <a:cubicBezTo>
                    <a:pt x="932" y="209"/>
                    <a:pt x="947" y="209"/>
                    <a:pt x="953" y="220"/>
                  </a:cubicBezTo>
                  <a:cubicBezTo>
                    <a:pt x="962" y="223"/>
                    <a:pt x="970" y="225"/>
                    <a:pt x="976" y="225"/>
                  </a:cubicBezTo>
                  <a:cubicBezTo>
                    <a:pt x="999" y="225"/>
                    <a:pt x="1013" y="209"/>
                    <a:pt x="1013" y="173"/>
                  </a:cubicBezTo>
                  <a:cubicBezTo>
                    <a:pt x="1025" y="137"/>
                    <a:pt x="1025" y="125"/>
                    <a:pt x="1001" y="101"/>
                  </a:cubicBezTo>
                  <a:cubicBezTo>
                    <a:pt x="989" y="66"/>
                    <a:pt x="965" y="54"/>
                    <a:pt x="953" y="54"/>
                  </a:cubicBezTo>
                  <a:lnTo>
                    <a:pt x="906" y="54"/>
                  </a:lnTo>
                  <a:cubicBezTo>
                    <a:pt x="888" y="54"/>
                    <a:pt x="863" y="34"/>
                    <a:pt x="842" y="34"/>
                  </a:cubicBezTo>
                  <a:cubicBezTo>
                    <a:pt x="835" y="34"/>
                    <a:pt x="828" y="36"/>
                    <a:pt x="822" y="42"/>
                  </a:cubicBezTo>
                  <a:cubicBezTo>
                    <a:pt x="810" y="42"/>
                    <a:pt x="703" y="18"/>
                    <a:pt x="656" y="6"/>
                  </a:cubicBezTo>
                  <a:cubicBezTo>
                    <a:pt x="648" y="2"/>
                    <a:pt x="629" y="1"/>
                    <a:pt x="6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51089;p70"/>
            <p:cNvSpPr/>
            <p:nvPr/>
          </p:nvSpPr>
          <p:spPr>
            <a:xfrm>
              <a:off x="5296175" y="3143375"/>
              <a:ext cx="19975" cy="27550"/>
            </a:xfrm>
            <a:custGeom>
              <a:avLst/>
              <a:gdLst/>
              <a:ahLst/>
              <a:cxnLst/>
              <a:rect l="l" t="t" r="r" b="b"/>
              <a:pathLst>
                <a:path w="799" h="1102" extrusionOk="0">
                  <a:moveTo>
                    <a:pt x="691" y="0"/>
                  </a:moveTo>
                  <a:cubicBezTo>
                    <a:pt x="680" y="0"/>
                    <a:pt x="656" y="0"/>
                    <a:pt x="620" y="24"/>
                  </a:cubicBezTo>
                  <a:lnTo>
                    <a:pt x="572" y="108"/>
                  </a:lnTo>
                  <a:cubicBezTo>
                    <a:pt x="561" y="143"/>
                    <a:pt x="549" y="179"/>
                    <a:pt x="537" y="227"/>
                  </a:cubicBezTo>
                  <a:cubicBezTo>
                    <a:pt x="513" y="286"/>
                    <a:pt x="489" y="334"/>
                    <a:pt x="477" y="381"/>
                  </a:cubicBezTo>
                  <a:cubicBezTo>
                    <a:pt x="477" y="393"/>
                    <a:pt x="453" y="453"/>
                    <a:pt x="430" y="512"/>
                  </a:cubicBezTo>
                  <a:cubicBezTo>
                    <a:pt x="394" y="572"/>
                    <a:pt x="370" y="631"/>
                    <a:pt x="358" y="643"/>
                  </a:cubicBezTo>
                  <a:cubicBezTo>
                    <a:pt x="334" y="667"/>
                    <a:pt x="310" y="727"/>
                    <a:pt x="275" y="762"/>
                  </a:cubicBezTo>
                  <a:cubicBezTo>
                    <a:pt x="227" y="810"/>
                    <a:pt x="203" y="834"/>
                    <a:pt x="144" y="881"/>
                  </a:cubicBezTo>
                  <a:cubicBezTo>
                    <a:pt x="132" y="893"/>
                    <a:pt x="84" y="941"/>
                    <a:pt x="60" y="953"/>
                  </a:cubicBezTo>
                  <a:cubicBezTo>
                    <a:pt x="13" y="965"/>
                    <a:pt x="1" y="1001"/>
                    <a:pt x="13" y="1048"/>
                  </a:cubicBezTo>
                  <a:cubicBezTo>
                    <a:pt x="25" y="1072"/>
                    <a:pt x="25" y="1072"/>
                    <a:pt x="72" y="1084"/>
                  </a:cubicBezTo>
                  <a:cubicBezTo>
                    <a:pt x="84" y="1096"/>
                    <a:pt x="99" y="1102"/>
                    <a:pt x="113" y="1102"/>
                  </a:cubicBezTo>
                  <a:cubicBezTo>
                    <a:pt x="126" y="1102"/>
                    <a:pt x="138" y="1096"/>
                    <a:pt x="144" y="1084"/>
                  </a:cubicBezTo>
                  <a:lnTo>
                    <a:pt x="215" y="1012"/>
                  </a:lnTo>
                  <a:cubicBezTo>
                    <a:pt x="263" y="965"/>
                    <a:pt x="322" y="941"/>
                    <a:pt x="358" y="893"/>
                  </a:cubicBezTo>
                  <a:cubicBezTo>
                    <a:pt x="370" y="881"/>
                    <a:pt x="418" y="834"/>
                    <a:pt x="441" y="786"/>
                  </a:cubicBezTo>
                  <a:cubicBezTo>
                    <a:pt x="489" y="751"/>
                    <a:pt x="513" y="703"/>
                    <a:pt x="537" y="667"/>
                  </a:cubicBezTo>
                  <a:cubicBezTo>
                    <a:pt x="572" y="620"/>
                    <a:pt x="620" y="453"/>
                    <a:pt x="656" y="393"/>
                  </a:cubicBezTo>
                  <a:cubicBezTo>
                    <a:pt x="680" y="334"/>
                    <a:pt x="680" y="179"/>
                    <a:pt x="727" y="119"/>
                  </a:cubicBezTo>
                  <a:cubicBezTo>
                    <a:pt x="727" y="108"/>
                    <a:pt x="739" y="108"/>
                    <a:pt x="751" y="96"/>
                  </a:cubicBezTo>
                  <a:cubicBezTo>
                    <a:pt x="775" y="72"/>
                    <a:pt x="799" y="36"/>
                    <a:pt x="775" y="24"/>
                  </a:cubicBezTo>
                  <a:cubicBezTo>
                    <a:pt x="751" y="0"/>
                    <a:pt x="703" y="0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51090;p70"/>
            <p:cNvSpPr/>
            <p:nvPr/>
          </p:nvSpPr>
          <p:spPr>
            <a:xfrm>
              <a:off x="5289350" y="3112650"/>
              <a:ext cx="20550" cy="55450"/>
            </a:xfrm>
            <a:custGeom>
              <a:avLst/>
              <a:gdLst/>
              <a:ahLst/>
              <a:cxnLst/>
              <a:rect l="l" t="t" r="r" b="b"/>
              <a:pathLst>
                <a:path w="822" h="2218" extrusionOk="0">
                  <a:moveTo>
                    <a:pt x="722" y="0"/>
                  </a:moveTo>
                  <a:cubicBezTo>
                    <a:pt x="711" y="0"/>
                    <a:pt x="703" y="9"/>
                    <a:pt x="691" y="27"/>
                  </a:cubicBezTo>
                  <a:cubicBezTo>
                    <a:pt x="655" y="39"/>
                    <a:pt x="643" y="86"/>
                    <a:pt x="643" y="110"/>
                  </a:cubicBezTo>
                  <a:lnTo>
                    <a:pt x="655" y="301"/>
                  </a:lnTo>
                  <a:lnTo>
                    <a:pt x="655" y="444"/>
                  </a:lnTo>
                  <a:lnTo>
                    <a:pt x="655" y="598"/>
                  </a:lnTo>
                  <a:cubicBezTo>
                    <a:pt x="655" y="634"/>
                    <a:pt x="655" y="729"/>
                    <a:pt x="643" y="813"/>
                  </a:cubicBezTo>
                  <a:cubicBezTo>
                    <a:pt x="631" y="908"/>
                    <a:pt x="595" y="991"/>
                    <a:pt x="583" y="1051"/>
                  </a:cubicBezTo>
                  <a:cubicBezTo>
                    <a:pt x="572" y="1098"/>
                    <a:pt x="536" y="1206"/>
                    <a:pt x="512" y="1313"/>
                  </a:cubicBezTo>
                  <a:cubicBezTo>
                    <a:pt x="476" y="1408"/>
                    <a:pt x="429" y="1515"/>
                    <a:pt x="405" y="1563"/>
                  </a:cubicBezTo>
                  <a:cubicBezTo>
                    <a:pt x="345" y="1682"/>
                    <a:pt x="250" y="1908"/>
                    <a:pt x="155" y="1991"/>
                  </a:cubicBezTo>
                  <a:cubicBezTo>
                    <a:pt x="131" y="2003"/>
                    <a:pt x="107" y="2003"/>
                    <a:pt x="83" y="2027"/>
                  </a:cubicBezTo>
                  <a:cubicBezTo>
                    <a:pt x="60" y="2039"/>
                    <a:pt x="0" y="2099"/>
                    <a:pt x="12" y="2146"/>
                  </a:cubicBezTo>
                  <a:cubicBezTo>
                    <a:pt x="12" y="2158"/>
                    <a:pt x="60" y="2182"/>
                    <a:pt x="72" y="2182"/>
                  </a:cubicBezTo>
                  <a:cubicBezTo>
                    <a:pt x="107" y="2182"/>
                    <a:pt x="119" y="2194"/>
                    <a:pt x="131" y="2218"/>
                  </a:cubicBezTo>
                  <a:lnTo>
                    <a:pt x="274" y="2087"/>
                  </a:lnTo>
                  <a:cubicBezTo>
                    <a:pt x="298" y="2039"/>
                    <a:pt x="357" y="1944"/>
                    <a:pt x="405" y="1872"/>
                  </a:cubicBezTo>
                  <a:cubicBezTo>
                    <a:pt x="464" y="1789"/>
                    <a:pt x="512" y="1694"/>
                    <a:pt x="548" y="1622"/>
                  </a:cubicBezTo>
                  <a:cubicBezTo>
                    <a:pt x="572" y="1610"/>
                    <a:pt x="583" y="1563"/>
                    <a:pt x="595" y="1515"/>
                  </a:cubicBezTo>
                  <a:cubicBezTo>
                    <a:pt x="607" y="1456"/>
                    <a:pt x="643" y="1408"/>
                    <a:pt x="655" y="1348"/>
                  </a:cubicBezTo>
                  <a:cubicBezTo>
                    <a:pt x="703" y="1206"/>
                    <a:pt x="726" y="1087"/>
                    <a:pt x="750" y="1039"/>
                  </a:cubicBezTo>
                  <a:cubicBezTo>
                    <a:pt x="750" y="991"/>
                    <a:pt x="762" y="956"/>
                    <a:pt x="762" y="896"/>
                  </a:cubicBezTo>
                  <a:cubicBezTo>
                    <a:pt x="762" y="837"/>
                    <a:pt x="774" y="777"/>
                    <a:pt x="774" y="741"/>
                  </a:cubicBezTo>
                  <a:cubicBezTo>
                    <a:pt x="786" y="610"/>
                    <a:pt x="810" y="539"/>
                    <a:pt x="810" y="396"/>
                  </a:cubicBezTo>
                  <a:lnTo>
                    <a:pt x="810" y="301"/>
                  </a:lnTo>
                  <a:lnTo>
                    <a:pt x="810" y="194"/>
                  </a:lnTo>
                  <a:cubicBezTo>
                    <a:pt x="822" y="110"/>
                    <a:pt x="810" y="75"/>
                    <a:pt x="762" y="27"/>
                  </a:cubicBezTo>
                  <a:cubicBezTo>
                    <a:pt x="744" y="9"/>
                    <a:pt x="732" y="0"/>
                    <a:pt x="7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51091;p70"/>
            <p:cNvSpPr/>
            <p:nvPr/>
          </p:nvSpPr>
          <p:spPr>
            <a:xfrm>
              <a:off x="5281900" y="3129250"/>
              <a:ext cx="17575" cy="33500"/>
            </a:xfrm>
            <a:custGeom>
              <a:avLst/>
              <a:gdLst/>
              <a:ahLst/>
              <a:cxnLst/>
              <a:rect l="l" t="t" r="r" b="b"/>
              <a:pathLst>
                <a:path w="703" h="1340" extrusionOk="0">
                  <a:moveTo>
                    <a:pt x="605" y="1"/>
                  </a:moveTo>
                  <a:cubicBezTo>
                    <a:pt x="598" y="1"/>
                    <a:pt x="591" y="2"/>
                    <a:pt x="584" y="6"/>
                  </a:cubicBezTo>
                  <a:cubicBezTo>
                    <a:pt x="548" y="6"/>
                    <a:pt x="524" y="30"/>
                    <a:pt x="524" y="53"/>
                  </a:cubicBezTo>
                  <a:cubicBezTo>
                    <a:pt x="524" y="89"/>
                    <a:pt x="512" y="125"/>
                    <a:pt x="512" y="173"/>
                  </a:cubicBezTo>
                  <a:cubicBezTo>
                    <a:pt x="489" y="232"/>
                    <a:pt x="465" y="303"/>
                    <a:pt x="465" y="363"/>
                  </a:cubicBezTo>
                  <a:cubicBezTo>
                    <a:pt x="465" y="399"/>
                    <a:pt x="417" y="589"/>
                    <a:pt x="393" y="637"/>
                  </a:cubicBezTo>
                  <a:cubicBezTo>
                    <a:pt x="370" y="696"/>
                    <a:pt x="298" y="899"/>
                    <a:pt x="274" y="958"/>
                  </a:cubicBezTo>
                  <a:cubicBezTo>
                    <a:pt x="250" y="994"/>
                    <a:pt x="239" y="1065"/>
                    <a:pt x="215" y="1101"/>
                  </a:cubicBezTo>
                  <a:cubicBezTo>
                    <a:pt x="179" y="1149"/>
                    <a:pt x="155" y="1196"/>
                    <a:pt x="108" y="1208"/>
                  </a:cubicBezTo>
                  <a:lnTo>
                    <a:pt x="60" y="1208"/>
                  </a:lnTo>
                  <a:cubicBezTo>
                    <a:pt x="48" y="1208"/>
                    <a:pt x="0" y="1208"/>
                    <a:pt x="0" y="1256"/>
                  </a:cubicBezTo>
                  <a:cubicBezTo>
                    <a:pt x="0" y="1268"/>
                    <a:pt x="12" y="1292"/>
                    <a:pt x="36" y="1316"/>
                  </a:cubicBezTo>
                  <a:cubicBezTo>
                    <a:pt x="48" y="1339"/>
                    <a:pt x="60" y="1339"/>
                    <a:pt x="84" y="1339"/>
                  </a:cubicBezTo>
                  <a:cubicBezTo>
                    <a:pt x="131" y="1339"/>
                    <a:pt x="179" y="1327"/>
                    <a:pt x="203" y="1304"/>
                  </a:cubicBezTo>
                  <a:cubicBezTo>
                    <a:pt x="250" y="1268"/>
                    <a:pt x="298" y="1208"/>
                    <a:pt x="322" y="1161"/>
                  </a:cubicBezTo>
                  <a:cubicBezTo>
                    <a:pt x="370" y="1101"/>
                    <a:pt x="405" y="1042"/>
                    <a:pt x="429" y="1006"/>
                  </a:cubicBezTo>
                  <a:cubicBezTo>
                    <a:pt x="429" y="982"/>
                    <a:pt x="465" y="899"/>
                    <a:pt x="489" y="839"/>
                  </a:cubicBezTo>
                  <a:cubicBezTo>
                    <a:pt x="524" y="744"/>
                    <a:pt x="548" y="673"/>
                    <a:pt x="572" y="649"/>
                  </a:cubicBezTo>
                  <a:cubicBezTo>
                    <a:pt x="584" y="601"/>
                    <a:pt x="584" y="506"/>
                    <a:pt x="596" y="470"/>
                  </a:cubicBezTo>
                  <a:cubicBezTo>
                    <a:pt x="608" y="387"/>
                    <a:pt x="631" y="327"/>
                    <a:pt x="643" y="256"/>
                  </a:cubicBezTo>
                  <a:cubicBezTo>
                    <a:pt x="643" y="232"/>
                    <a:pt x="655" y="149"/>
                    <a:pt x="667" y="125"/>
                  </a:cubicBezTo>
                  <a:cubicBezTo>
                    <a:pt x="691" y="89"/>
                    <a:pt x="703" y="53"/>
                    <a:pt x="655" y="18"/>
                  </a:cubicBezTo>
                  <a:cubicBezTo>
                    <a:pt x="638" y="9"/>
                    <a:pt x="622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51092;p70"/>
            <p:cNvSpPr/>
            <p:nvPr/>
          </p:nvSpPr>
          <p:spPr>
            <a:xfrm>
              <a:off x="5324175" y="3108100"/>
              <a:ext cx="11925" cy="27850"/>
            </a:xfrm>
            <a:custGeom>
              <a:avLst/>
              <a:gdLst/>
              <a:ahLst/>
              <a:cxnLst/>
              <a:rect l="l" t="t" r="r" b="b"/>
              <a:pathLst>
                <a:path w="477" h="1114" extrusionOk="0">
                  <a:moveTo>
                    <a:pt x="399" y="1"/>
                  </a:moveTo>
                  <a:cubicBezTo>
                    <a:pt x="387" y="1"/>
                    <a:pt x="375" y="6"/>
                    <a:pt x="357" y="18"/>
                  </a:cubicBezTo>
                  <a:cubicBezTo>
                    <a:pt x="333" y="30"/>
                    <a:pt x="322" y="42"/>
                    <a:pt x="322" y="54"/>
                  </a:cubicBezTo>
                  <a:lnTo>
                    <a:pt x="322" y="149"/>
                  </a:lnTo>
                  <a:cubicBezTo>
                    <a:pt x="322" y="197"/>
                    <a:pt x="286" y="257"/>
                    <a:pt x="298" y="292"/>
                  </a:cubicBezTo>
                  <a:cubicBezTo>
                    <a:pt x="322" y="328"/>
                    <a:pt x="286" y="459"/>
                    <a:pt x="274" y="518"/>
                  </a:cubicBezTo>
                  <a:cubicBezTo>
                    <a:pt x="262" y="578"/>
                    <a:pt x="226" y="733"/>
                    <a:pt x="203" y="780"/>
                  </a:cubicBezTo>
                  <a:cubicBezTo>
                    <a:pt x="167" y="840"/>
                    <a:pt x="167" y="959"/>
                    <a:pt x="107" y="995"/>
                  </a:cubicBezTo>
                  <a:cubicBezTo>
                    <a:pt x="95" y="1019"/>
                    <a:pt x="83" y="1019"/>
                    <a:pt x="72" y="1019"/>
                  </a:cubicBezTo>
                  <a:cubicBezTo>
                    <a:pt x="36" y="1019"/>
                    <a:pt x="0" y="1042"/>
                    <a:pt x="36" y="1078"/>
                  </a:cubicBezTo>
                  <a:cubicBezTo>
                    <a:pt x="48" y="1090"/>
                    <a:pt x="83" y="1102"/>
                    <a:pt x="95" y="1102"/>
                  </a:cubicBezTo>
                  <a:cubicBezTo>
                    <a:pt x="131" y="1102"/>
                    <a:pt x="143" y="1102"/>
                    <a:pt x="143" y="1114"/>
                  </a:cubicBezTo>
                  <a:cubicBezTo>
                    <a:pt x="167" y="1102"/>
                    <a:pt x="203" y="1090"/>
                    <a:pt x="214" y="1054"/>
                  </a:cubicBezTo>
                  <a:cubicBezTo>
                    <a:pt x="250" y="1030"/>
                    <a:pt x="262" y="983"/>
                    <a:pt x="274" y="935"/>
                  </a:cubicBezTo>
                  <a:cubicBezTo>
                    <a:pt x="286" y="899"/>
                    <a:pt x="322" y="852"/>
                    <a:pt x="333" y="804"/>
                  </a:cubicBezTo>
                  <a:cubicBezTo>
                    <a:pt x="345" y="792"/>
                    <a:pt x="369" y="733"/>
                    <a:pt x="381" y="673"/>
                  </a:cubicBezTo>
                  <a:cubicBezTo>
                    <a:pt x="393" y="614"/>
                    <a:pt x="429" y="542"/>
                    <a:pt x="429" y="518"/>
                  </a:cubicBezTo>
                  <a:cubicBezTo>
                    <a:pt x="441" y="483"/>
                    <a:pt x="441" y="399"/>
                    <a:pt x="441" y="376"/>
                  </a:cubicBezTo>
                  <a:cubicBezTo>
                    <a:pt x="441" y="316"/>
                    <a:pt x="453" y="268"/>
                    <a:pt x="453" y="209"/>
                  </a:cubicBezTo>
                  <a:cubicBezTo>
                    <a:pt x="453" y="185"/>
                    <a:pt x="453" y="137"/>
                    <a:pt x="464" y="102"/>
                  </a:cubicBezTo>
                  <a:cubicBezTo>
                    <a:pt x="476" y="54"/>
                    <a:pt x="476" y="30"/>
                    <a:pt x="441" y="18"/>
                  </a:cubicBezTo>
                  <a:cubicBezTo>
                    <a:pt x="423" y="6"/>
                    <a:pt x="411" y="1"/>
                    <a:pt x="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51093;p70"/>
            <p:cNvSpPr/>
            <p:nvPr/>
          </p:nvSpPr>
          <p:spPr>
            <a:xfrm>
              <a:off x="5336375" y="3102150"/>
              <a:ext cx="10425" cy="28075"/>
            </a:xfrm>
            <a:custGeom>
              <a:avLst/>
              <a:gdLst/>
              <a:ahLst/>
              <a:cxnLst/>
              <a:rect l="l" t="t" r="r" b="b"/>
              <a:pathLst>
                <a:path w="417" h="1123" extrusionOk="0">
                  <a:moveTo>
                    <a:pt x="329" y="0"/>
                  </a:moveTo>
                  <a:cubicBezTo>
                    <a:pt x="319" y="0"/>
                    <a:pt x="310" y="6"/>
                    <a:pt x="298" y="18"/>
                  </a:cubicBezTo>
                  <a:cubicBezTo>
                    <a:pt x="274" y="30"/>
                    <a:pt x="250" y="42"/>
                    <a:pt x="250" y="54"/>
                  </a:cubicBezTo>
                  <a:lnTo>
                    <a:pt x="250" y="149"/>
                  </a:lnTo>
                  <a:cubicBezTo>
                    <a:pt x="250" y="197"/>
                    <a:pt x="215" y="256"/>
                    <a:pt x="238" y="292"/>
                  </a:cubicBezTo>
                  <a:cubicBezTo>
                    <a:pt x="250" y="328"/>
                    <a:pt x="215" y="459"/>
                    <a:pt x="203" y="518"/>
                  </a:cubicBezTo>
                  <a:cubicBezTo>
                    <a:pt x="191" y="566"/>
                    <a:pt x="155" y="721"/>
                    <a:pt x="143" y="780"/>
                  </a:cubicBezTo>
                  <a:cubicBezTo>
                    <a:pt x="119" y="828"/>
                    <a:pt x="131" y="971"/>
                    <a:pt x="72" y="1018"/>
                  </a:cubicBezTo>
                  <a:cubicBezTo>
                    <a:pt x="72" y="1018"/>
                    <a:pt x="60" y="1030"/>
                    <a:pt x="36" y="1030"/>
                  </a:cubicBezTo>
                  <a:cubicBezTo>
                    <a:pt x="24" y="1030"/>
                    <a:pt x="0" y="1054"/>
                    <a:pt x="24" y="1090"/>
                  </a:cubicBezTo>
                  <a:cubicBezTo>
                    <a:pt x="36" y="1102"/>
                    <a:pt x="84" y="1114"/>
                    <a:pt x="96" y="1114"/>
                  </a:cubicBezTo>
                  <a:cubicBezTo>
                    <a:pt x="131" y="1090"/>
                    <a:pt x="143" y="1078"/>
                    <a:pt x="155" y="1042"/>
                  </a:cubicBezTo>
                  <a:cubicBezTo>
                    <a:pt x="179" y="1018"/>
                    <a:pt x="191" y="971"/>
                    <a:pt x="203" y="923"/>
                  </a:cubicBezTo>
                  <a:lnTo>
                    <a:pt x="250" y="792"/>
                  </a:lnTo>
                  <a:cubicBezTo>
                    <a:pt x="250" y="780"/>
                    <a:pt x="262" y="721"/>
                    <a:pt x="274" y="661"/>
                  </a:cubicBezTo>
                  <a:cubicBezTo>
                    <a:pt x="298" y="602"/>
                    <a:pt x="322" y="518"/>
                    <a:pt x="322" y="506"/>
                  </a:cubicBezTo>
                  <a:cubicBezTo>
                    <a:pt x="334" y="483"/>
                    <a:pt x="334" y="399"/>
                    <a:pt x="334" y="375"/>
                  </a:cubicBezTo>
                  <a:cubicBezTo>
                    <a:pt x="357" y="316"/>
                    <a:pt x="357" y="268"/>
                    <a:pt x="369" y="209"/>
                  </a:cubicBezTo>
                  <a:cubicBezTo>
                    <a:pt x="369" y="185"/>
                    <a:pt x="369" y="125"/>
                    <a:pt x="381" y="102"/>
                  </a:cubicBezTo>
                  <a:cubicBezTo>
                    <a:pt x="417" y="54"/>
                    <a:pt x="417" y="30"/>
                    <a:pt x="369" y="18"/>
                  </a:cubicBezTo>
                  <a:cubicBezTo>
                    <a:pt x="351" y="6"/>
                    <a:pt x="340" y="0"/>
                    <a:pt x="329" y="0"/>
                  </a:cubicBezTo>
                  <a:close/>
                  <a:moveTo>
                    <a:pt x="96" y="1114"/>
                  </a:moveTo>
                  <a:cubicBezTo>
                    <a:pt x="107" y="1120"/>
                    <a:pt x="116" y="1123"/>
                    <a:pt x="118" y="1123"/>
                  </a:cubicBezTo>
                  <a:cubicBezTo>
                    <a:pt x="119" y="1123"/>
                    <a:pt x="113" y="1120"/>
                    <a:pt x="96" y="11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51094;p70"/>
            <p:cNvSpPr/>
            <p:nvPr/>
          </p:nvSpPr>
          <p:spPr>
            <a:xfrm>
              <a:off x="5348275" y="3097575"/>
              <a:ext cx="7775" cy="33025"/>
            </a:xfrm>
            <a:custGeom>
              <a:avLst/>
              <a:gdLst/>
              <a:ahLst/>
              <a:cxnLst/>
              <a:rect l="l" t="t" r="r" b="b"/>
              <a:pathLst>
                <a:path w="311" h="1321" extrusionOk="0">
                  <a:moveTo>
                    <a:pt x="211" y="1"/>
                  </a:moveTo>
                  <a:cubicBezTo>
                    <a:pt x="205" y="1"/>
                    <a:pt x="198" y="3"/>
                    <a:pt x="191" y="11"/>
                  </a:cubicBezTo>
                  <a:cubicBezTo>
                    <a:pt x="179" y="23"/>
                    <a:pt x="143" y="35"/>
                    <a:pt x="143" y="46"/>
                  </a:cubicBezTo>
                  <a:lnTo>
                    <a:pt x="143" y="154"/>
                  </a:lnTo>
                  <a:cubicBezTo>
                    <a:pt x="143" y="213"/>
                    <a:pt x="120" y="273"/>
                    <a:pt x="131" y="332"/>
                  </a:cubicBezTo>
                  <a:cubicBezTo>
                    <a:pt x="143" y="380"/>
                    <a:pt x="131" y="547"/>
                    <a:pt x="120" y="606"/>
                  </a:cubicBezTo>
                  <a:cubicBezTo>
                    <a:pt x="96" y="678"/>
                    <a:pt x="96" y="856"/>
                    <a:pt x="84" y="916"/>
                  </a:cubicBezTo>
                  <a:cubicBezTo>
                    <a:pt x="72" y="987"/>
                    <a:pt x="96" y="1118"/>
                    <a:pt x="60" y="1201"/>
                  </a:cubicBezTo>
                  <a:cubicBezTo>
                    <a:pt x="60" y="1213"/>
                    <a:pt x="36" y="1213"/>
                    <a:pt x="24" y="1225"/>
                  </a:cubicBezTo>
                  <a:cubicBezTo>
                    <a:pt x="12" y="1237"/>
                    <a:pt x="1" y="1285"/>
                    <a:pt x="24" y="1297"/>
                  </a:cubicBezTo>
                  <a:lnTo>
                    <a:pt x="96" y="1297"/>
                  </a:lnTo>
                  <a:cubicBezTo>
                    <a:pt x="109" y="1292"/>
                    <a:pt x="119" y="1290"/>
                    <a:pt x="125" y="1290"/>
                  </a:cubicBezTo>
                  <a:cubicBezTo>
                    <a:pt x="126" y="1290"/>
                    <a:pt x="127" y="1290"/>
                    <a:pt x="128" y="1290"/>
                  </a:cubicBezTo>
                  <a:lnTo>
                    <a:pt x="128" y="1290"/>
                  </a:lnTo>
                  <a:cubicBezTo>
                    <a:pt x="137" y="1257"/>
                    <a:pt x="146" y="1232"/>
                    <a:pt x="155" y="1213"/>
                  </a:cubicBezTo>
                  <a:cubicBezTo>
                    <a:pt x="155" y="1178"/>
                    <a:pt x="179" y="1118"/>
                    <a:pt x="179" y="1082"/>
                  </a:cubicBezTo>
                  <a:cubicBezTo>
                    <a:pt x="191" y="1023"/>
                    <a:pt x="191" y="963"/>
                    <a:pt x="203" y="916"/>
                  </a:cubicBezTo>
                  <a:cubicBezTo>
                    <a:pt x="215" y="904"/>
                    <a:pt x="215" y="820"/>
                    <a:pt x="215" y="761"/>
                  </a:cubicBezTo>
                  <a:cubicBezTo>
                    <a:pt x="239" y="678"/>
                    <a:pt x="251" y="618"/>
                    <a:pt x="251" y="582"/>
                  </a:cubicBezTo>
                  <a:lnTo>
                    <a:pt x="251" y="416"/>
                  </a:lnTo>
                  <a:cubicBezTo>
                    <a:pt x="251" y="344"/>
                    <a:pt x="251" y="308"/>
                    <a:pt x="262" y="225"/>
                  </a:cubicBezTo>
                  <a:cubicBezTo>
                    <a:pt x="262" y="201"/>
                    <a:pt x="262" y="142"/>
                    <a:pt x="274" y="106"/>
                  </a:cubicBezTo>
                  <a:cubicBezTo>
                    <a:pt x="310" y="82"/>
                    <a:pt x="310" y="46"/>
                    <a:pt x="262" y="23"/>
                  </a:cubicBezTo>
                  <a:cubicBezTo>
                    <a:pt x="238" y="14"/>
                    <a:pt x="224" y="1"/>
                    <a:pt x="211" y="1"/>
                  </a:cubicBezTo>
                  <a:close/>
                  <a:moveTo>
                    <a:pt x="128" y="1290"/>
                  </a:moveTo>
                  <a:cubicBezTo>
                    <a:pt x="125" y="1299"/>
                    <a:pt x="122" y="1310"/>
                    <a:pt x="120" y="1320"/>
                  </a:cubicBezTo>
                  <a:cubicBezTo>
                    <a:pt x="133" y="1300"/>
                    <a:pt x="135" y="1291"/>
                    <a:pt x="128" y="129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51095;p70"/>
            <p:cNvSpPr/>
            <p:nvPr/>
          </p:nvSpPr>
          <p:spPr>
            <a:xfrm>
              <a:off x="5021450" y="3018350"/>
              <a:ext cx="26525" cy="7650"/>
            </a:xfrm>
            <a:custGeom>
              <a:avLst/>
              <a:gdLst/>
              <a:ahLst/>
              <a:cxnLst/>
              <a:rect l="l" t="t" r="r" b="b"/>
              <a:pathLst>
                <a:path w="1061" h="306" extrusionOk="0">
                  <a:moveTo>
                    <a:pt x="465" y="1"/>
                  </a:moveTo>
                  <a:cubicBezTo>
                    <a:pt x="405" y="1"/>
                    <a:pt x="358" y="25"/>
                    <a:pt x="322" y="25"/>
                  </a:cubicBezTo>
                  <a:cubicBezTo>
                    <a:pt x="286" y="37"/>
                    <a:pt x="250" y="48"/>
                    <a:pt x="203" y="84"/>
                  </a:cubicBezTo>
                  <a:cubicBezTo>
                    <a:pt x="179" y="108"/>
                    <a:pt x="131" y="144"/>
                    <a:pt x="108" y="144"/>
                  </a:cubicBezTo>
                  <a:lnTo>
                    <a:pt x="60" y="144"/>
                  </a:lnTo>
                  <a:cubicBezTo>
                    <a:pt x="48" y="144"/>
                    <a:pt x="0" y="168"/>
                    <a:pt x="12" y="203"/>
                  </a:cubicBezTo>
                  <a:cubicBezTo>
                    <a:pt x="36" y="215"/>
                    <a:pt x="60" y="227"/>
                    <a:pt x="72" y="239"/>
                  </a:cubicBezTo>
                  <a:cubicBezTo>
                    <a:pt x="96" y="263"/>
                    <a:pt x="108" y="263"/>
                    <a:pt x="108" y="263"/>
                  </a:cubicBezTo>
                  <a:cubicBezTo>
                    <a:pt x="131" y="239"/>
                    <a:pt x="167" y="239"/>
                    <a:pt x="179" y="227"/>
                  </a:cubicBezTo>
                  <a:lnTo>
                    <a:pt x="262" y="179"/>
                  </a:lnTo>
                  <a:cubicBezTo>
                    <a:pt x="298" y="168"/>
                    <a:pt x="346" y="156"/>
                    <a:pt x="370" y="156"/>
                  </a:cubicBezTo>
                  <a:cubicBezTo>
                    <a:pt x="393" y="156"/>
                    <a:pt x="429" y="132"/>
                    <a:pt x="477" y="132"/>
                  </a:cubicBezTo>
                  <a:cubicBezTo>
                    <a:pt x="536" y="132"/>
                    <a:pt x="584" y="168"/>
                    <a:pt x="596" y="168"/>
                  </a:cubicBezTo>
                  <a:cubicBezTo>
                    <a:pt x="631" y="168"/>
                    <a:pt x="679" y="179"/>
                    <a:pt x="715" y="203"/>
                  </a:cubicBezTo>
                  <a:cubicBezTo>
                    <a:pt x="762" y="227"/>
                    <a:pt x="798" y="239"/>
                    <a:pt x="858" y="263"/>
                  </a:cubicBezTo>
                  <a:cubicBezTo>
                    <a:pt x="893" y="263"/>
                    <a:pt x="941" y="275"/>
                    <a:pt x="941" y="287"/>
                  </a:cubicBezTo>
                  <a:cubicBezTo>
                    <a:pt x="946" y="301"/>
                    <a:pt x="947" y="305"/>
                    <a:pt x="948" y="305"/>
                  </a:cubicBezTo>
                  <a:cubicBezTo>
                    <a:pt x="951" y="305"/>
                    <a:pt x="955" y="294"/>
                    <a:pt x="977" y="287"/>
                  </a:cubicBezTo>
                  <a:cubicBezTo>
                    <a:pt x="1001" y="275"/>
                    <a:pt x="1024" y="275"/>
                    <a:pt x="1036" y="239"/>
                  </a:cubicBezTo>
                  <a:cubicBezTo>
                    <a:pt x="1060" y="215"/>
                    <a:pt x="1060" y="179"/>
                    <a:pt x="1036" y="168"/>
                  </a:cubicBezTo>
                  <a:cubicBezTo>
                    <a:pt x="1012" y="144"/>
                    <a:pt x="965" y="144"/>
                    <a:pt x="941" y="120"/>
                  </a:cubicBezTo>
                  <a:cubicBezTo>
                    <a:pt x="905" y="120"/>
                    <a:pt x="882" y="108"/>
                    <a:pt x="858" y="108"/>
                  </a:cubicBezTo>
                  <a:cubicBezTo>
                    <a:pt x="834" y="96"/>
                    <a:pt x="822" y="96"/>
                    <a:pt x="798" y="96"/>
                  </a:cubicBezTo>
                  <a:cubicBezTo>
                    <a:pt x="786" y="96"/>
                    <a:pt x="762" y="84"/>
                    <a:pt x="715" y="60"/>
                  </a:cubicBezTo>
                  <a:cubicBezTo>
                    <a:pt x="667" y="48"/>
                    <a:pt x="631" y="37"/>
                    <a:pt x="596" y="25"/>
                  </a:cubicBezTo>
                  <a:cubicBezTo>
                    <a:pt x="560" y="1"/>
                    <a:pt x="524" y="1"/>
                    <a:pt x="4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51096;p70"/>
            <p:cNvSpPr/>
            <p:nvPr/>
          </p:nvSpPr>
          <p:spPr>
            <a:xfrm>
              <a:off x="5019675" y="3027625"/>
              <a:ext cx="22325" cy="8475"/>
            </a:xfrm>
            <a:custGeom>
              <a:avLst/>
              <a:gdLst/>
              <a:ahLst/>
              <a:cxnLst/>
              <a:rect l="l" t="t" r="r" b="b"/>
              <a:pathLst>
                <a:path w="893" h="339" extrusionOk="0">
                  <a:moveTo>
                    <a:pt x="59" y="0"/>
                  </a:moveTo>
                  <a:cubicBezTo>
                    <a:pt x="56" y="0"/>
                    <a:pt x="53" y="7"/>
                    <a:pt x="48" y="23"/>
                  </a:cubicBezTo>
                  <a:cubicBezTo>
                    <a:pt x="24" y="35"/>
                    <a:pt x="12" y="82"/>
                    <a:pt x="12" y="94"/>
                  </a:cubicBezTo>
                  <a:cubicBezTo>
                    <a:pt x="0" y="106"/>
                    <a:pt x="0" y="130"/>
                    <a:pt x="24" y="154"/>
                  </a:cubicBezTo>
                  <a:cubicBezTo>
                    <a:pt x="60" y="166"/>
                    <a:pt x="83" y="178"/>
                    <a:pt x="119" y="178"/>
                  </a:cubicBezTo>
                  <a:cubicBezTo>
                    <a:pt x="143" y="178"/>
                    <a:pt x="179" y="166"/>
                    <a:pt x="202" y="166"/>
                  </a:cubicBezTo>
                  <a:cubicBezTo>
                    <a:pt x="238" y="166"/>
                    <a:pt x="262" y="178"/>
                    <a:pt x="298" y="178"/>
                  </a:cubicBezTo>
                  <a:cubicBezTo>
                    <a:pt x="310" y="178"/>
                    <a:pt x="357" y="178"/>
                    <a:pt x="393" y="201"/>
                  </a:cubicBezTo>
                  <a:cubicBezTo>
                    <a:pt x="441" y="213"/>
                    <a:pt x="488" y="225"/>
                    <a:pt x="500" y="225"/>
                  </a:cubicBezTo>
                  <a:cubicBezTo>
                    <a:pt x="518" y="231"/>
                    <a:pt x="536" y="231"/>
                    <a:pt x="554" y="231"/>
                  </a:cubicBezTo>
                  <a:cubicBezTo>
                    <a:pt x="572" y="231"/>
                    <a:pt x="589" y="231"/>
                    <a:pt x="607" y="237"/>
                  </a:cubicBezTo>
                  <a:cubicBezTo>
                    <a:pt x="655" y="261"/>
                    <a:pt x="679" y="273"/>
                    <a:pt x="726" y="285"/>
                  </a:cubicBezTo>
                  <a:cubicBezTo>
                    <a:pt x="750" y="285"/>
                    <a:pt x="786" y="297"/>
                    <a:pt x="798" y="320"/>
                  </a:cubicBezTo>
                  <a:cubicBezTo>
                    <a:pt x="804" y="332"/>
                    <a:pt x="813" y="338"/>
                    <a:pt x="823" y="338"/>
                  </a:cubicBezTo>
                  <a:cubicBezTo>
                    <a:pt x="833" y="338"/>
                    <a:pt x="845" y="332"/>
                    <a:pt x="857" y="320"/>
                  </a:cubicBezTo>
                  <a:cubicBezTo>
                    <a:pt x="881" y="285"/>
                    <a:pt x="893" y="273"/>
                    <a:pt x="893" y="237"/>
                  </a:cubicBezTo>
                  <a:cubicBezTo>
                    <a:pt x="893" y="213"/>
                    <a:pt x="893" y="178"/>
                    <a:pt x="881" y="178"/>
                  </a:cubicBezTo>
                  <a:cubicBezTo>
                    <a:pt x="845" y="166"/>
                    <a:pt x="833" y="166"/>
                    <a:pt x="798" y="154"/>
                  </a:cubicBezTo>
                  <a:cubicBezTo>
                    <a:pt x="762" y="142"/>
                    <a:pt x="726" y="106"/>
                    <a:pt x="679" y="106"/>
                  </a:cubicBezTo>
                  <a:cubicBezTo>
                    <a:pt x="655" y="106"/>
                    <a:pt x="548" y="82"/>
                    <a:pt x="500" y="58"/>
                  </a:cubicBezTo>
                  <a:cubicBezTo>
                    <a:pt x="452" y="35"/>
                    <a:pt x="333" y="35"/>
                    <a:pt x="298" y="23"/>
                  </a:cubicBezTo>
                  <a:cubicBezTo>
                    <a:pt x="262" y="23"/>
                    <a:pt x="214" y="23"/>
                    <a:pt x="179" y="35"/>
                  </a:cubicBezTo>
                  <a:cubicBezTo>
                    <a:pt x="154" y="43"/>
                    <a:pt x="129" y="57"/>
                    <a:pt x="109" y="57"/>
                  </a:cubicBezTo>
                  <a:cubicBezTo>
                    <a:pt x="99" y="57"/>
                    <a:pt x="91" y="54"/>
                    <a:pt x="83" y="47"/>
                  </a:cubicBezTo>
                  <a:cubicBezTo>
                    <a:pt x="83" y="35"/>
                    <a:pt x="71" y="35"/>
                    <a:pt x="71" y="23"/>
                  </a:cubicBezTo>
                  <a:cubicBezTo>
                    <a:pt x="65" y="10"/>
                    <a:pt x="62" y="0"/>
                    <a:pt x="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51097;p70"/>
            <p:cNvSpPr/>
            <p:nvPr/>
          </p:nvSpPr>
          <p:spPr>
            <a:xfrm>
              <a:off x="5013700" y="3034350"/>
              <a:ext cx="20875" cy="5350"/>
            </a:xfrm>
            <a:custGeom>
              <a:avLst/>
              <a:gdLst/>
              <a:ahLst/>
              <a:cxnLst/>
              <a:rect l="l" t="t" r="r" b="b"/>
              <a:pathLst>
                <a:path w="835" h="214" extrusionOk="0">
                  <a:moveTo>
                    <a:pt x="663" y="1"/>
                  </a:moveTo>
                  <a:cubicBezTo>
                    <a:pt x="657" y="1"/>
                    <a:pt x="650" y="2"/>
                    <a:pt x="644" y="4"/>
                  </a:cubicBezTo>
                  <a:lnTo>
                    <a:pt x="453" y="4"/>
                  </a:lnTo>
                  <a:cubicBezTo>
                    <a:pt x="418" y="4"/>
                    <a:pt x="310" y="39"/>
                    <a:pt x="263" y="39"/>
                  </a:cubicBezTo>
                  <a:cubicBezTo>
                    <a:pt x="230" y="50"/>
                    <a:pt x="158" y="101"/>
                    <a:pt x="119" y="101"/>
                  </a:cubicBezTo>
                  <a:cubicBezTo>
                    <a:pt x="115" y="101"/>
                    <a:pt x="111" y="100"/>
                    <a:pt x="108" y="99"/>
                  </a:cubicBezTo>
                  <a:cubicBezTo>
                    <a:pt x="84" y="99"/>
                    <a:pt x="84" y="75"/>
                    <a:pt x="72" y="75"/>
                  </a:cubicBezTo>
                  <a:cubicBezTo>
                    <a:pt x="64" y="75"/>
                    <a:pt x="56" y="70"/>
                    <a:pt x="45" y="70"/>
                  </a:cubicBezTo>
                  <a:cubicBezTo>
                    <a:pt x="39" y="70"/>
                    <a:pt x="33" y="71"/>
                    <a:pt x="25" y="75"/>
                  </a:cubicBezTo>
                  <a:cubicBezTo>
                    <a:pt x="13" y="99"/>
                    <a:pt x="1" y="111"/>
                    <a:pt x="13" y="123"/>
                  </a:cubicBezTo>
                  <a:cubicBezTo>
                    <a:pt x="13" y="135"/>
                    <a:pt x="49" y="170"/>
                    <a:pt x="60" y="182"/>
                  </a:cubicBezTo>
                  <a:cubicBezTo>
                    <a:pt x="66" y="188"/>
                    <a:pt x="72" y="191"/>
                    <a:pt x="80" y="191"/>
                  </a:cubicBezTo>
                  <a:cubicBezTo>
                    <a:pt x="87" y="191"/>
                    <a:pt x="96" y="188"/>
                    <a:pt x="108" y="182"/>
                  </a:cubicBezTo>
                  <a:cubicBezTo>
                    <a:pt x="120" y="194"/>
                    <a:pt x="144" y="194"/>
                    <a:pt x="168" y="194"/>
                  </a:cubicBezTo>
                  <a:cubicBezTo>
                    <a:pt x="179" y="182"/>
                    <a:pt x="203" y="182"/>
                    <a:pt x="239" y="170"/>
                  </a:cubicBezTo>
                  <a:cubicBezTo>
                    <a:pt x="263" y="159"/>
                    <a:pt x="299" y="159"/>
                    <a:pt x="322" y="159"/>
                  </a:cubicBezTo>
                  <a:cubicBezTo>
                    <a:pt x="346" y="159"/>
                    <a:pt x="382" y="135"/>
                    <a:pt x="418" y="135"/>
                  </a:cubicBezTo>
                  <a:lnTo>
                    <a:pt x="501" y="135"/>
                  </a:lnTo>
                  <a:cubicBezTo>
                    <a:pt x="537" y="135"/>
                    <a:pt x="584" y="123"/>
                    <a:pt x="596" y="123"/>
                  </a:cubicBezTo>
                  <a:cubicBezTo>
                    <a:pt x="620" y="135"/>
                    <a:pt x="656" y="135"/>
                    <a:pt x="680" y="159"/>
                  </a:cubicBezTo>
                  <a:cubicBezTo>
                    <a:pt x="703" y="159"/>
                    <a:pt x="727" y="170"/>
                    <a:pt x="739" y="182"/>
                  </a:cubicBezTo>
                  <a:cubicBezTo>
                    <a:pt x="745" y="201"/>
                    <a:pt x="759" y="214"/>
                    <a:pt x="775" y="214"/>
                  </a:cubicBezTo>
                  <a:cubicBezTo>
                    <a:pt x="789" y="214"/>
                    <a:pt x="806" y="204"/>
                    <a:pt x="822" y="182"/>
                  </a:cubicBezTo>
                  <a:cubicBezTo>
                    <a:pt x="834" y="159"/>
                    <a:pt x="834" y="135"/>
                    <a:pt x="834" y="111"/>
                  </a:cubicBezTo>
                  <a:cubicBezTo>
                    <a:pt x="834" y="75"/>
                    <a:pt x="822" y="51"/>
                    <a:pt x="822" y="51"/>
                  </a:cubicBezTo>
                  <a:cubicBezTo>
                    <a:pt x="799" y="51"/>
                    <a:pt x="775" y="51"/>
                    <a:pt x="751" y="39"/>
                  </a:cubicBezTo>
                  <a:cubicBezTo>
                    <a:pt x="722" y="20"/>
                    <a:pt x="693" y="1"/>
                    <a:pt x="6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51098;p70"/>
            <p:cNvSpPr/>
            <p:nvPr/>
          </p:nvSpPr>
          <p:spPr>
            <a:xfrm>
              <a:off x="5011025" y="3041800"/>
              <a:ext cx="19375" cy="5750"/>
            </a:xfrm>
            <a:custGeom>
              <a:avLst/>
              <a:gdLst/>
              <a:ahLst/>
              <a:cxnLst/>
              <a:rect l="l" t="t" r="r" b="b"/>
              <a:pathLst>
                <a:path w="775" h="230" extrusionOk="0">
                  <a:moveTo>
                    <a:pt x="608" y="0"/>
                  </a:moveTo>
                  <a:cubicBezTo>
                    <a:pt x="601" y="0"/>
                    <a:pt x="593" y="1"/>
                    <a:pt x="584" y="3"/>
                  </a:cubicBezTo>
                  <a:lnTo>
                    <a:pt x="406" y="3"/>
                  </a:lnTo>
                  <a:cubicBezTo>
                    <a:pt x="358" y="3"/>
                    <a:pt x="251" y="27"/>
                    <a:pt x="215" y="51"/>
                  </a:cubicBezTo>
                  <a:cubicBezTo>
                    <a:pt x="171" y="62"/>
                    <a:pt x="117" y="124"/>
                    <a:pt x="71" y="124"/>
                  </a:cubicBezTo>
                  <a:cubicBezTo>
                    <a:pt x="68" y="124"/>
                    <a:pt x="64" y="123"/>
                    <a:pt x="60" y="122"/>
                  </a:cubicBezTo>
                  <a:cubicBezTo>
                    <a:pt x="48" y="122"/>
                    <a:pt x="48" y="111"/>
                    <a:pt x="36" y="111"/>
                  </a:cubicBezTo>
                  <a:cubicBezTo>
                    <a:pt x="36" y="99"/>
                    <a:pt x="28" y="90"/>
                    <a:pt x="19" y="90"/>
                  </a:cubicBezTo>
                  <a:cubicBezTo>
                    <a:pt x="10" y="90"/>
                    <a:pt x="1" y="99"/>
                    <a:pt x="1" y="122"/>
                  </a:cubicBezTo>
                  <a:cubicBezTo>
                    <a:pt x="1" y="134"/>
                    <a:pt x="13" y="182"/>
                    <a:pt x="13" y="194"/>
                  </a:cubicBezTo>
                  <a:cubicBezTo>
                    <a:pt x="36" y="218"/>
                    <a:pt x="36" y="230"/>
                    <a:pt x="48" y="230"/>
                  </a:cubicBezTo>
                  <a:lnTo>
                    <a:pt x="120" y="230"/>
                  </a:lnTo>
                  <a:cubicBezTo>
                    <a:pt x="132" y="230"/>
                    <a:pt x="167" y="218"/>
                    <a:pt x="191" y="194"/>
                  </a:cubicBezTo>
                  <a:cubicBezTo>
                    <a:pt x="227" y="182"/>
                    <a:pt x="251" y="170"/>
                    <a:pt x="286" y="170"/>
                  </a:cubicBezTo>
                  <a:cubicBezTo>
                    <a:pt x="286" y="170"/>
                    <a:pt x="334" y="134"/>
                    <a:pt x="358" y="134"/>
                  </a:cubicBezTo>
                  <a:lnTo>
                    <a:pt x="453" y="134"/>
                  </a:lnTo>
                  <a:cubicBezTo>
                    <a:pt x="477" y="134"/>
                    <a:pt x="525" y="122"/>
                    <a:pt x="537" y="122"/>
                  </a:cubicBezTo>
                  <a:cubicBezTo>
                    <a:pt x="572" y="134"/>
                    <a:pt x="596" y="134"/>
                    <a:pt x="632" y="158"/>
                  </a:cubicBezTo>
                  <a:cubicBezTo>
                    <a:pt x="644" y="158"/>
                    <a:pt x="667" y="170"/>
                    <a:pt x="667" y="182"/>
                  </a:cubicBezTo>
                  <a:cubicBezTo>
                    <a:pt x="667" y="200"/>
                    <a:pt x="673" y="209"/>
                    <a:pt x="682" y="209"/>
                  </a:cubicBezTo>
                  <a:cubicBezTo>
                    <a:pt x="691" y="209"/>
                    <a:pt x="703" y="200"/>
                    <a:pt x="715" y="182"/>
                  </a:cubicBezTo>
                  <a:cubicBezTo>
                    <a:pt x="751" y="170"/>
                    <a:pt x="751" y="158"/>
                    <a:pt x="763" y="122"/>
                  </a:cubicBezTo>
                  <a:cubicBezTo>
                    <a:pt x="775" y="99"/>
                    <a:pt x="775" y="63"/>
                    <a:pt x="763" y="63"/>
                  </a:cubicBezTo>
                  <a:cubicBezTo>
                    <a:pt x="751" y="51"/>
                    <a:pt x="715" y="51"/>
                    <a:pt x="703" y="39"/>
                  </a:cubicBezTo>
                  <a:cubicBezTo>
                    <a:pt x="664" y="20"/>
                    <a:pt x="641" y="0"/>
                    <a:pt x="6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51099;p70"/>
            <p:cNvSpPr/>
            <p:nvPr/>
          </p:nvSpPr>
          <p:spPr>
            <a:xfrm>
              <a:off x="5009325" y="3050975"/>
              <a:ext cx="19875" cy="4625"/>
            </a:xfrm>
            <a:custGeom>
              <a:avLst/>
              <a:gdLst/>
              <a:ahLst/>
              <a:cxnLst/>
              <a:rect l="l" t="t" r="r" b="b"/>
              <a:pathLst>
                <a:path w="795" h="185" extrusionOk="0">
                  <a:moveTo>
                    <a:pt x="404" y="0"/>
                  </a:moveTo>
                  <a:cubicBezTo>
                    <a:pt x="384" y="0"/>
                    <a:pt x="354" y="6"/>
                    <a:pt x="331" y="6"/>
                  </a:cubicBezTo>
                  <a:lnTo>
                    <a:pt x="259" y="6"/>
                  </a:lnTo>
                  <a:cubicBezTo>
                    <a:pt x="247" y="6"/>
                    <a:pt x="200" y="6"/>
                    <a:pt x="176" y="29"/>
                  </a:cubicBezTo>
                  <a:cubicBezTo>
                    <a:pt x="151" y="38"/>
                    <a:pt x="131" y="46"/>
                    <a:pt x="110" y="46"/>
                  </a:cubicBezTo>
                  <a:cubicBezTo>
                    <a:pt x="101" y="46"/>
                    <a:pt x="91" y="45"/>
                    <a:pt x="81" y="41"/>
                  </a:cubicBezTo>
                  <a:cubicBezTo>
                    <a:pt x="69" y="41"/>
                    <a:pt x="69" y="29"/>
                    <a:pt x="57" y="29"/>
                  </a:cubicBezTo>
                  <a:cubicBezTo>
                    <a:pt x="50" y="22"/>
                    <a:pt x="42" y="19"/>
                    <a:pt x="34" y="19"/>
                  </a:cubicBezTo>
                  <a:cubicBezTo>
                    <a:pt x="16" y="19"/>
                    <a:pt x="1" y="36"/>
                    <a:pt x="9" y="53"/>
                  </a:cubicBezTo>
                  <a:cubicBezTo>
                    <a:pt x="9" y="65"/>
                    <a:pt x="21" y="101"/>
                    <a:pt x="33" y="113"/>
                  </a:cubicBezTo>
                  <a:cubicBezTo>
                    <a:pt x="57" y="125"/>
                    <a:pt x="69" y="148"/>
                    <a:pt x="33" y="172"/>
                  </a:cubicBezTo>
                  <a:lnTo>
                    <a:pt x="93" y="172"/>
                  </a:lnTo>
                  <a:cubicBezTo>
                    <a:pt x="116" y="172"/>
                    <a:pt x="128" y="160"/>
                    <a:pt x="152" y="160"/>
                  </a:cubicBezTo>
                  <a:lnTo>
                    <a:pt x="200" y="160"/>
                  </a:lnTo>
                  <a:cubicBezTo>
                    <a:pt x="212" y="172"/>
                    <a:pt x="235" y="172"/>
                    <a:pt x="247" y="172"/>
                  </a:cubicBezTo>
                  <a:cubicBezTo>
                    <a:pt x="259" y="172"/>
                    <a:pt x="307" y="160"/>
                    <a:pt x="354" y="160"/>
                  </a:cubicBezTo>
                  <a:lnTo>
                    <a:pt x="450" y="160"/>
                  </a:lnTo>
                  <a:cubicBezTo>
                    <a:pt x="474" y="160"/>
                    <a:pt x="509" y="148"/>
                    <a:pt x="545" y="148"/>
                  </a:cubicBezTo>
                  <a:cubicBezTo>
                    <a:pt x="593" y="148"/>
                    <a:pt x="605" y="148"/>
                    <a:pt x="652" y="160"/>
                  </a:cubicBezTo>
                  <a:cubicBezTo>
                    <a:pt x="664" y="160"/>
                    <a:pt x="688" y="160"/>
                    <a:pt x="712" y="172"/>
                  </a:cubicBezTo>
                  <a:lnTo>
                    <a:pt x="724" y="184"/>
                  </a:lnTo>
                  <a:cubicBezTo>
                    <a:pt x="735" y="160"/>
                    <a:pt x="747" y="148"/>
                    <a:pt x="747" y="148"/>
                  </a:cubicBezTo>
                  <a:cubicBezTo>
                    <a:pt x="747" y="125"/>
                    <a:pt x="771" y="125"/>
                    <a:pt x="783" y="113"/>
                  </a:cubicBezTo>
                  <a:cubicBezTo>
                    <a:pt x="795" y="89"/>
                    <a:pt x="783" y="41"/>
                    <a:pt x="771" y="41"/>
                  </a:cubicBezTo>
                  <a:cubicBezTo>
                    <a:pt x="735" y="29"/>
                    <a:pt x="724" y="29"/>
                    <a:pt x="688" y="29"/>
                  </a:cubicBezTo>
                  <a:cubicBezTo>
                    <a:pt x="670" y="12"/>
                    <a:pt x="647" y="1"/>
                    <a:pt x="621" y="1"/>
                  </a:cubicBezTo>
                  <a:cubicBezTo>
                    <a:pt x="612" y="1"/>
                    <a:pt x="602" y="2"/>
                    <a:pt x="593" y="6"/>
                  </a:cubicBezTo>
                  <a:lnTo>
                    <a:pt x="426" y="6"/>
                  </a:lnTo>
                  <a:cubicBezTo>
                    <a:pt x="422" y="2"/>
                    <a:pt x="414" y="0"/>
                    <a:pt x="4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51100;p70"/>
            <p:cNvSpPr/>
            <p:nvPr/>
          </p:nvSpPr>
          <p:spPr>
            <a:xfrm>
              <a:off x="5007750" y="3059425"/>
              <a:ext cx="26525" cy="4800"/>
            </a:xfrm>
            <a:custGeom>
              <a:avLst/>
              <a:gdLst/>
              <a:ahLst/>
              <a:cxnLst/>
              <a:rect l="l" t="t" r="r" b="b"/>
              <a:pathLst>
                <a:path w="1061" h="192" extrusionOk="0">
                  <a:moveTo>
                    <a:pt x="941" y="1"/>
                  </a:moveTo>
                  <a:lnTo>
                    <a:pt x="894" y="13"/>
                  </a:lnTo>
                  <a:cubicBezTo>
                    <a:pt x="846" y="13"/>
                    <a:pt x="798" y="13"/>
                    <a:pt x="763" y="25"/>
                  </a:cubicBezTo>
                  <a:cubicBezTo>
                    <a:pt x="727" y="49"/>
                    <a:pt x="596" y="60"/>
                    <a:pt x="548" y="60"/>
                  </a:cubicBezTo>
                  <a:cubicBezTo>
                    <a:pt x="533" y="56"/>
                    <a:pt x="506" y="55"/>
                    <a:pt x="476" y="55"/>
                  </a:cubicBezTo>
                  <a:cubicBezTo>
                    <a:pt x="416" y="55"/>
                    <a:pt x="342" y="60"/>
                    <a:pt x="310" y="60"/>
                  </a:cubicBezTo>
                  <a:cubicBezTo>
                    <a:pt x="271" y="60"/>
                    <a:pt x="210" y="82"/>
                    <a:pt x="156" y="82"/>
                  </a:cubicBezTo>
                  <a:cubicBezTo>
                    <a:pt x="129" y="82"/>
                    <a:pt x="104" y="76"/>
                    <a:pt x="84" y="60"/>
                  </a:cubicBezTo>
                  <a:cubicBezTo>
                    <a:pt x="72" y="60"/>
                    <a:pt x="72" y="49"/>
                    <a:pt x="60" y="25"/>
                  </a:cubicBezTo>
                  <a:cubicBezTo>
                    <a:pt x="53" y="18"/>
                    <a:pt x="39" y="11"/>
                    <a:pt x="25" y="11"/>
                  </a:cubicBezTo>
                  <a:cubicBezTo>
                    <a:pt x="15" y="11"/>
                    <a:pt x="6" y="15"/>
                    <a:pt x="1" y="25"/>
                  </a:cubicBezTo>
                  <a:lnTo>
                    <a:pt x="1" y="108"/>
                  </a:lnTo>
                  <a:cubicBezTo>
                    <a:pt x="1" y="120"/>
                    <a:pt x="1" y="144"/>
                    <a:pt x="25" y="144"/>
                  </a:cubicBezTo>
                  <a:cubicBezTo>
                    <a:pt x="60" y="168"/>
                    <a:pt x="72" y="179"/>
                    <a:pt x="108" y="179"/>
                  </a:cubicBezTo>
                  <a:lnTo>
                    <a:pt x="203" y="179"/>
                  </a:lnTo>
                  <a:cubicBezTo>
                    <a:pt x="263" y="179"/>
                    <a:pt x="298" y="191"/>
                    <a:pt x="346" y="191"/>
                  </a:cubicBezTo>
                  <a:lnTo>
                    <a:pt x="608" y="191"/>
                  </a:lnTo>
                  <a:cubicBezTo>
                    <a:pt x="644" y="191"/>
                    <a:pt x="703" y="168"/>
                    <a:pt x="727" y="168"/>
                  </a:cubicBezTo>
                  <a:cubicBezTo>
                    <a:pt x="787" y="168"/>
                    <a:pt x="822" y="144"/>
                    <a:pt x="882" y="144"/>
                  </a:cubicBezTo>
                  <a:lnTo>
                    <a:pt x="965" y="144"/>
                  </a:lnTo>
                  <a:lnTo>
                    <a:pt x="965" y="120"/>
                  </a:lnTo>
                  <a:lnTo>
                    <a:pt x="965" y="108"/>
                  </a:lnTo>
                  <a:lnTo>
                    <a:pt x="965" y="84"/>
                  </a:lnTo>
                  <a:lnTo>
                    <a:pt x="977" y="84"/>
                  </a:lnTo>
                  <a:cubicBezTo>
                    <a:pt x="977" y="84"/>
                    <a:pt x="1001" y="108"/>
                    <a:pt x="1013" y="108"/>
                  </a:cubicBezTo>
                  <a:cubicBezTo>
                    <a:pt x="1037" y="108"/>
                    <a:pt x="1060" y="49"/>
                    <a:pt x="1025" y="13"/>
                  </a:cubicBezTo>
                  <a:cubicBezTo>
                    <a:pt x="977" y="1"/>
                    <a:pt x="953" y="1"/>
                    <a:pt x="9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51101;p70"/>
            <p:cNvSpPr/>
            <p:nvPr/>
          </p:nvSpPr>
          <p:spPr>
            <a:xfrm>
              <a:off x="5007450" y="3067800"/>
              <a:ext cx="27725" cy="5350"/>
            </a:xfrm>
            <a:custGeom>
              <a:avLst/>
              <a:gdLst/>
              <a:ahLst/>
              <a:cxnLst/>
              <a:rect l="l" t="t" r="r" b="b"/>
              <a:pathLst>
                <a:path w="1109" h="214" extrusionOk="0">
                  <a:moveTo>
                    <a:pt x="861" y="1"/>
                  </a:moveTo>
                  <a:cubicBezTo>
                    <a:pt x="844" y="1"/>
                    <a:pt x="826" y="3"/>
                    <a:pt x="810" y="11"/>
                  </a:cubicBezTo>
                  <a:cubicBezTo>
                    <a:pt x="775" y="23"/>
                    <a:pt x="632" y="35"/>
                    <a:pt x="572" y="35"/>
                  </a:cubicBezTo>
                  <a:cubicBezTo>
                    <a:pt x="513" y="47"/>
                    <a:pt x="370" y="83"/>
                    <a:pt x="322" y="83"/>
                  </a:cubicBezTo>
                  <a:cubicBezTo>
                    <a:pt x="283" y="83"/>
                    <a:pt x="216" y="104"/>
                    <a:pt x="163" y="104"/>
                  </a:cubicBezTo>
                  <a:cubicBezTo>
                    <a:pt x="136" y="104"/>
                    <a:pt x="112" y="98"/>
                    <a:pt x="96" y="83"/>
                  </a:cubicBezTo>
                  <a:cubicBezTo>
                    <a:pt x="96" y="83"/>
                    <a:pt x="84" y="71"/>
                    <a:pt x="84" y="47"/>
                  </a:cubicBezTo>
                  <a:cubicBezTo>
                    <a:pt x="76" y="39"/>
                    <a:pt x="56" y="25"/>
                    <a:pt x="41" y="25"/>
                  </a:cubicBezTo>
                  <a:cubicBezTo>
                    <a:pt x="34" y="25"/>
                    <a:pt x="28" y="28"/>
                    <a:pt x="25" y="35"/>
                  </a:cubicBezTo>
                  <a:cubicBezTo>
                    <a:pt x="13" y="47"/>
                    <a:pt x="1" y="95"/>
                    <a:pt x="1" y="106"/>
                  </a:cubicBezTo>
                  <a:lnTo>
                    <a:pt x="1" y="154"/>
                  </a:lnTo>
                  <a:lnTo>
                    <a:pt x="84" y="202"/>
                  </a:lnTo>
                  <a:cubicBezTo>
                    <a:pt x="132" y="214"/>
                    <a:pt x="179" y="214"/>
                    <a:pt x="215" y="214"/>
                  </a:cubicBezTo>
                  <a:lnTo>
                    <a:pt x="370" y="214"/>
                  </a:lnTo>
                  <a:cubicBezTo>
                    <a:pt x="382" y="214"/>
                    <a:pt x="453" y="202"/>
                    <a:pt x="501" y="190"/>
                  </a:cubicBezTo>
                  <a:cubicBezTo>
                    <a:pt x="572" y="166"/>
                    <a:pt x="632" y="166"/>
                    <a:pt x="656" y="166"/>
                  </a:cubicBezTo>
                  <a:cubicBezTo>
                    <a:pt x="680" y="166"/>
                    <a:pt x="739" y="142"/>
                    <a:pt x="775" y="142"/>
                  </a:cubicBezTo>
                  <a:lnTo>
                    <a:pt x="918" y="142"/>
                  </a:lnTo>
                  <a:cubicBezTo>
                    <a:pt x="930" y="142"/>
                    <a:pt x="989" y="142"/>
                    <a:pt x="1001" y="154"/>
                  </a:cubicBezTo>
                  <a:cubicBezTo>
                    <a:pt x="1018" y="171"/>
                    <a:pt x="1029" y="179"/>
                    <a:pt x="1040" y="179"/>
                  </a:cubicBezTo>
                  <a:cubicBezTo>
                    <a:pt x="1053" y="179"/>
                    <a:pt x="1065" y="168"/>
                    <a:pt x="1084" y="142"/>
                  </a:cubicBezTo>
                  <a:cubicBezTo>
                    <a:pt x="1096" y="106"/>
                    <a:pt x="1108" y="95"/>
                    <a:pt x="1096" y="71"/>
                  </a:cubicBezTo>
                  <a:cubicBezTo>
                    <a:pt x="1084" y="35"/>
                    <a:pt x="1061" y="11"/>
                    <a:pt x="1049" y="11"/>
                  </a:cubicBezTo>
                  <a:lnTo>
                    <a:pt x="965" y="11"/>
                  </a:lnTo>
                  <a:cubicBezTo>
                    <a:pt x="934" y="11"/>
                    <a:pt x="896" y="1"/>
                    <a:pt x="8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51102;p70"/>
            <p:cNvSpPr/>
            <p:nvPr/>
          </p:nvSpPr>
          <p:spPr>
            <a:xfrm>
              <a:off x="5009250" y="3077150"/>
              <a:ext cx="23525" cy="3850"/>
            </a:xfrm>
            <a:custGeom>
              <a:avLst/>
              <a:gdLst/>
              <a:ahLst/>
              <a:cxnLst/>
              <a:rect l="l" t="t" r="r" b="b"/>
              <a:pathLst>
                <a:path w="941" h="154" extrusionOk="0">
                  <a:moveTo>
                    <a:pt x="723" y="1"/>
                  </a:moveTo>
                  <a:cubicBezTo>
                    <a:pt x="709" y="1"/>
                    <a:pt x="695" y="2"/>
                    <a:pt x="679" y="6"/>
                  </a:cubicBezTo>
                  <a:cubicBezTo>
                    <a:pt x="671" y="10"/>
                    <a:pt x="654" y="12"/>
                    <a:pt x="633" y="12"/>
                  </a:cubicBezTo>
                  <a:cubicBezTo>
                    <a:pt x="590" y="12"/>
                    <a:pt x="532" y="6"/>
                    <a:pt x="500" y="6"/>
                  </a:cubicBezTo>
                  <a:lnTo>
                    <a:pt x="298" y="6"/>
                  </a:lnTo>
                  <a:cubicBezTo>
                    <a:pt x="244" y="6"/>
                    <a:pt x="160" y="55"/>
                    <a:pt x="101" y="55"/>
                  </a:cubicBezTo>
                  <a:cubicBezTo>
                    <a:pt x="95" y="55"/>
                    <a:pt x="89" y="55"/>
                    <a:pt x="84" y="54"/>
                  </a:cubicBezTo>
                  <a:cubicBezTo>
                    <a:pt x="84" y="54"/>
                    <a:pt x="72" y="30"/>
                    <a:pt x="60" y="30"/>
                  </a:cubicBezTo>
                  <a:cubicBezTo>
                    <a:pt x="48" y="30"/>
                    <a:pt x="0" y="42"/>
                    <a:pt x="12" y="78"/>
                  </a:cubicBezTo>
                  <a:cubicBezTo>
                    <a:pt x="12" y="90"/>
                    <a:pt x="48" y="125"/>
                    <a:pt x="60" y="137"/>
                  </a:cubicBezTo>
                  <a:cubicBezTo>
                    <a:pt x="66" y="144"/>
                    <a:pt x="69" y="154"/>
                    <a:pt x="71" y="154"/>
                  </a:cubicBezTo>
                  <a:cubicBezTo>
                    <a:pt x="72" y="154"/>
                    <a:pt x="72" y="147"/>
                    <a:pt x="72" y="125"/>
                  </a:cubicBezTo>
                  <a:lnTo>
                    <a:pt x="131" y="125"/>
                  </a:lnTo>
                  <a:cubicBezTo>
                    <a:pt x="143" y="125"/>
                    <a:pt x="179" y="113"/>
                    <a:pt x="203" y="113"/>
                  </a:cubicBezTo>
                  <a:lnTo>
                    <a:pt x="417" y="113"/>
                  </a:lnTo>
                  <a:cubicBezTo>
                    <a:pt x="477" y="113"/>
                    <a:pt x="524" y="125"/>
                    <a:pt x="536" y="125"/>
                  </a:cubicBezTo>
                  <a:cubicBezTo>
                    <a:pt x="560" y="125"/>
                    <a:pt x="608" y="113"/>
                    <a:pt x="643" y="113"/>
                  </a:cubicBezTo>
                  <a:cubicBezTo>
                    <a:pt x="679" y="113"/>
                    <a:pt x="715" y="125"/>
                    <a:pt x="762" y="125"/>
                  </a:cubicBezTo>
                  <a:lnTo>
                    <a:pt x="798" y="125"/>
                  </a:lnTo>
                  <a:cubicBezTo>
                    <a:pt x="798" y="125"/>
                    <a:pt x="822" y="125"/>
                    <a:pt x="822" y="137"/>
                  </a:cubicBezTo>
                  <a:lnTo>
                    <a:pt x="822" y="149"/>
                  </a:lnTo>
                  <a:cubicBezTo>
                    <a:pt x="822" y="137"/>
                    <a:pt x="834" y="125"/>
                    <a:pt x="834" y="125"/>
                  </a:cubicBezTo>
                  <a:lnTo>
                    <a:pt x="846" y="113"/>
                  </a:lnTo>
                  <a:lnTo>
                    <a:pt x="858" y="113"/>
                  </a:lnTo>
                  <a:cubicBezTo>
                    <a:pt x="873" y="113"/>
                    <a:pt x="884" y="119"/>
                    <a:pt x="893" y="119"/>
                  </a:cubicBezTo>
                  <a:cubicBezTo>
                    <a:pt x="897" y="119"/>
                    <a:pt x="901" y="117"/>
                    <a:pt x="905" y="113"/>
                  </a:cubicBezTo>
                  <a:cubicBezTo>
                    <a:pt x="941" y="90"/>
                    <a:pt x="941" y="54"/>
                    <a:pt x="905" y="30"/>
                  </a:cubicBezTo>
                  <a:cubicBezTo>
                    <a:pt x="858" y="6"/>
                    <a:pt x="834" y="6"/>
                    <a:pt x="798" y="6"/>
                  </a:cubicBezTo>
                  <a:cubicBezTo>
                    <a:pt x="774" y="6"/>
                    <a:pt x="750" y="1"/>
                    <a:pt x="7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51103;p70"/>
            <p:cNvSpPr/>
            <p:nvPr/>
          </p:nvSpPr>
          <p:spPr>
            <a:xfrm>
              <a:off x="5013700" y="3017475"/>
              <a:ext cx="28300" cy="72275"/>
            </a:xfrm>
            <a:custGeom>
              <a:avLst/>
              <a:gdLst/>
              <a:ahLst/>
              <a:cxnLst/>
              <a:rect l="l" t="t" r="r" b="b"/>
              <a:pathLst>
                <a:path w="1132" h="2891" extrusionOk="0">
                  <a:moveTo>
                    <a:pt x="1049" y="0"/>
                  </a:moveTo>
                  <a:cubicBezTo>
                    <a:pt x="1025" y="0"/>
                    <a:pt x="1013" y="0"/>
                    <a:pt x="1001" y="12"/>
                  </a:cubicBezTo>
                  <a:cubicBezTo>
                    <a:pt x="941" y="72"/>
                    <a:pt x="882" y="131"/>
                    <a:pt x="834" y="191"/>
                  </a:cubicBezTo>
                  <a:cubicBezTo>
                    <a:pt x="787" y="250"/>
                    <a:pt x="715" y="369"/>
                    <a:pt x="656" y="453"/>
                  </a:cubicBezTo>
                  <a:cubicBezTo>
                    <a:pt x="584" y="584"/>
                    <a:pt x="501" y="691"/>
                    <a:pt x="465" y="798"/>
                  </a:cubicBezTo>
                  <a:cubicBezTo>
                    <a:pt x="441" y="810"/>
                    <a:pt x="430" y="869"/>
                    <a:pt x="406" y="929"/>
                  </a:cubicBezTo>
                  <a:cubicBezTo>
                    <a:pt x="370" y="988"/>
                    <a:pt x="346" y="1060"/>
                    <a:pt x="310" y="1143"/>
                  </a:cubicBezTo>
                  <a:cubicBezTo>
                    <a:pt x="251" y="1322"/>
                    <a:pt x="191" y="1476"/>
                    <a:pt x="179" y="1536"/>
                  </a:cubicBezTo>
                  <a:cubicBezTo>
                    <a:pt x="168" y="1584"/>
                    <a:pt x="144" y="1643"/>
                    <a:pt x="132" y="1715"/>
                  </a:cubicBezTo>
                  <a:cubicBezTo>
                    <a:pt x="120" y="1798"/>
                    <a:pt x="120" y="1869"/>
                    <a:pt x="108" y="1917"/>
                  </a:cubicBezTo>
                  <a:cubicBezTo>
                    <a:pt x="72" y="2096"/>
                    <a:pt x="60" y="2179"/>
                    <a:pt x="49" y="2358"/>
                  </a:cubicBezTo>
                  <a:cubicBezTo>
                    <a:pt x="25" y="2393"/>
                    <a:pt x="25" y="2429"/>
                    <a:pt x="25" y="2489"/>
                  </a:cubicBezTo>
                  <a:cubicBezTo>
                    <a:pt x="25" y="2548"/>
                    <a:pt x="13" y="2596"/>
                    <a:pt x="13" y="2631"/>
                  </a:cubicBezTo>
                  <a:cubicBezTo>
                    <a:pt x="1" y="2715"/>
                    <a:pt x="1" y="2786"/>
                    <a:pt x="49" y="2846"/>
                  </a:cubicBezTo>
                  <a:cubicBezTo>
                    <a:pt x="63" y="2875"/>
                    <a:pt x="73" y="2890"/>
                    <a:pt x="87" y="2890"/>
                  </a:cubicBezTo>
                  <a:cubicBezTo>
                    <a:pt x="95" y="2890"/>
                    <a:pt x="106" y="2884"/>
                    <a:pt x="120" y="2869"/>
                  </a:cubicBezTo>
                  <a:cubicBezTo>
                    <a:pt x="144" y="2834"/>
                    <a:pt x="168" y="2786"/>
                    <a:pt x="168" y="2750"/>
                  </a:cubicBezTo>
                  <a:lnTo>
                    <a:pt x="168" y="2489"/>
                  </a:lnTo>
                  <a:cubicBezTo>
                    <a:pt x="168" y="2417"/>
                    <a:pt x="168" y="2358"/>
                    <a:pt x="179" y="2286"/>
                  </a:cubicBezTo>
                  <a:cubicBezTo>
                    <a:pt x="179" y="2215"/>
                    <a:pt x="191" y="2155"/>
                    <a:pt x="191" y="2072"/>
                  </a:cubicBezTo>
                  <a:cubicBezTo>
                    <a:pt x="191" y="2036"/>
                    <a:pt x="203" y="1917"/>
                    <a:pt x="239" y="1798"/>
                  </a:cubicBezTo>
                  <a:cubicBezTo>
                    <a:pt x="263" y="1655"/>
                    <a:pt x="299" y="1536"/>
                    <a:pt x="322" y="1465"/>
                  </a:cubicBezTo>
                  <a:cubicBezTo>
                    <a:pt x="358" y="1393"/>
                    <a:pt x="406" y="1262"/>
                    <a:pt x="441" y="1119"/>
                  </a:cubicBezTo>
                  <a:cubicBezTo>
                    <a:pt x="501" y="988"/>
                    <a:pt x="560" y="869"/>
                    <a:pt x="596" y="798"/>
                  </a:cubicBezTo>
                  <a:cubicBezTo>
                    <a:pt x="680" y="643"/>
                    <a:pt x="799" y="345"/>
                    <a:pt x="941" y="226"/>
                  </a:cubicBezTo>
                  <a:cubicBezTo>
                    <a:pt x="965" y="214"/>
                    <a:pt x="977" y="203"/>
                    <a:pt x="1013" y="191"/>
                  </a:cubicBezTo>
                  <a:cubicBezTo>
                    <a:pt x="1037" y="155"/>
                    <a:pt x="1132" y="83"/>
                    <a:pt x="1120" y="36"/>
                  </a:cubicBezTo>
                  <a:cubicBezTo>
                    <a:pt x="1120" y="12"/>
                    <a:pt x="1072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51104;p70"/>
            <p:cNvSpPr/>
            <p:nvPr/>
          </p:nvSpPr>
          <p:spPr>
            <a:xfrm>
              <a:off x="5032175" y="3019650"/>
              <a:ext cx="18775" cy="32800"/>
            </a:xfrm>
            <a:custGeom>
              <a:avLst/>
              <a:gdLst/>
              <a:ahLst/>
              <a:cxnLst/>
              <a:rect l="l" t="t" r="r" b="b"/>
              <a:pathLst>
                <a:path w="751" h="1312" extrusionOk="0">
                  <a:moveTo>
                    <a:pt x="638" y="1"/>
                  </a:moveTo>
                  <a:cubicBezTo>
                    <a:pt x="629" y="1"/>
                    <a:pt x="616" y="6"/>
                    <a:pt x="595" y="20"/>
                  </a:cubicBezTo>
                  <a:cubicBezTo>
                    <a:pt x="572" y="56"/>
                    <a:pt x="536" y="68"/>
                    <a:pt x="512" y="104"/>
                  </a:cubicBezTo>
                  <a:cubicBezTo>
                    <a:pt x="500" y="127"/>
                    <a:pt x="464" y="187"/>
                    <a:pt x="429" y="235"/>
                  </a:cubicBezTo>
                  <a:cubicBezTo>
                    <a:pt x="405" y="294"/>
                    <a:pt x="381" y="342"/>
                    <a:pt x="345" y="377"/>
                  </a:cubicBezTo>
                  <a:cubicBezTo>
                    <a:pt x="333" y="401"/>
                    <a:pt x="298" y="473"/>
                    <a:pt x="274" y="532"/>
                  </a:cubicBezTo>
                  <a:lnTo>
                    <a:pt x="179" y="711"/>
                  </a:lnTo>
                  <a:cubicBezTo>
                    <a:pt x="167" y="758"/>
                    <a:pt x="155" y="830"/>
                    <a:pt x="143" y="878"/>
                  </a:cubicBezTo>
                  <a:cubicBezTo>
                    <a:pt x="119" y="949"/>
                    <a:pt x="107" y="997"/>
                    <a:pt x="83" y="1068"/>
                  </a:cubicBezTo>
                  <a:cubicBezTo>
                    <a:pt x="60" y="1092"/>
                    <a:pt x="48" y="1151"/>
                    <a:pt x="36" y="1187"/>
                  </a:cubicBezTo>
                  <a:cubicBezTo>
                    <a:pt x="0" y="1211"/>
                    <a:pt x="0" y="1259"/>
                    <a:pt x="36" y="1294"/>
                  </a:cubicBezTo>
                  <a:cubicBezTo>
                    <a:pt x="53" y="1303"/>
                    <a:pt x="58" y="1311"/>
                    <a:pt x="76" y="1311"/>
                  </a:cubicBezTo>
                  <a:cubicBezTo>
                    <a:pt x="83" y="1311"/>
                    <a:pt x="93" y="1310"/>
                    <a:pt x="107" y="1306"/>
                  </a:cubicBezTo>
                  <a:cubicBezTo>
                    <a:pt x="143" y="1294"/>
                    <a:pt x="167" y="1282"/>
                    <a:pt x="167" y="1259"/>
                  </a:cubicBezTo>
                  <a:cubicBezTo>
                    <a:pt x="179" y="1235"/>
                    <a:pt x="179" y="1187"/>
                    <a:pt x="202" y="1151"/>
                  </a:cubicBezTo>
                  <a:cubicBezTo>
                    <a:pt x="214" y="1092"/>
                    <a:pt x="262" y="1032"/>
                    <a:pt x="262" y="973"/>
                  </a:cubicBezTo>
                  <a:cubicBezTo>
                    <a:pt x="262" y="937"/>
                    <a:pt x="322" y="770"/>
                    <a:pt x="345" y="711"/>
                  </a:cubicBezTo>
                  <a:cubicBezTo>
                    <a:pt x="381" y="639"/>
                    <a:pt x="453" y="473"/>
                    <a:pt x="476" y="413"/>
                  </a:cubicBezTo>
                  <a:cubicBezTo>
                    <a:pt x="524" y="342"/>
                    <a:pt x="560" y="187"/>
                    <a:pt x="631" y="151"/>
                  </a:cubicBezTo>
                  <a:cubicBezTo>
                    <a:pt x="643" y="127"/>
                    <a:pt x="655" y="127"/>
                    <a:pt x="679" y="127"/>
                  </a:cubicBezTo>
                  <a:cubicBezTo>
                    <a:pt x="703" y="116"/>
                    <a:pt x="750" y="92"/>
                    <a:pt x="714" y="56"/>
                  </a:cubicBezTo>
                  <a:cubicBezTo>
                    <a:pt x="703" y="44"/>
                    <a:pt x="679" y="8"/>
                    <a:pt x="655" y="8"/>
                  </a:cubicBezTo>
                  <a:cubicBezTo>
                    <a:pt x="650" y="3"/>
                    <a:pt x="645" y="1"/>
                    <a:pt x="6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51105;p70"/>
            <p:cNvSpPr/>
            <p:nvPr/>
          </p:nvSpPr>
          <p:spPr>
            <a:xfrm>
              <a:off x="5048825" y="3015075"/>
              <a:ext cx="13425" cy="23550"/>
            </a:xfrm>
            <a:custGeom>
              <a:avLst/>
              <a:gdLst/>
              <a:ahLst/>
              <a:cxnLst/>
              <a:rect l="l" t="t" r="r" b="b"/>
              <a:pathLst>
                <a:path w="537" h="942" extrusionOk="0">
                  <a:moveTo>
                    <a:pt x="406" y="1"/>
                  </a:moveTo>
                  <a:cubicBezTo>
                    <a:pt x="382" y="13"/>
                    <a:pt x="346" y="37"/>
                    <a:pt x="334" y="48"/>
                  </a:cubicBezTo>
                  <a:cubicBezTo>
                    <a:pt x="322" y="60"/>
                    <a:pt x="287" y="108"/>
                    <a:pt x="275" y="132"/>
                  </a:cubicBezTo>
                  <a:cubicBezTo>
                    <a:pt x="263" y="179"/>
                    <a:pt x="227" y="227"/>
                    <a:pt x="215" y="251"/>
                  </a:cubicBezTo>
                  <a:cubicBezTo>
                    <a:pt x="203" y="263"/>
                    <a:pt x="179" y="334"/>
                    <a:pt x="168" y="370"/>
                  </a:cubicBezTo>
                  <a:cubicBezTo>
                    <a:pt x="156" y="429"/>
                    <a:pt x="120" y="489"/>
                    <a:pt x="120" y="501"/>
                  </a:cubicBezTo>
                  <a:cubicBezTo>
                    <a:pt x="120" y="537"/>
                    <a:pt x="120" y="596"/>
                    <a:pt x="108" y="620"/>
                  </a:cubicBezTo>
                  <a:lnTo>
                    <a:pt x="60" y="763"/>
                  </a:lnTo>
                  <a:cubicBezTo>
                    <a:pt x="60" y="775"/>
                    <a:pt x="48" y="822"/>
                    <a:pt x="37" y="834"/>
                  </a:cubicBezTo>
                  <a:cubicBezTo>
                    <a:pt x="1" y="846"/>
                    <a:pt x="1" y="882"/>
                    <a:pt x="37" y="906"/>
                  </a:cubicBezTo>
                  <a:cubicBezTo>
                    <a:pt x="60" y="941"/>
                    <a:pt x="84" y="941"/>
                    <a:pt x="108" y="941"/>
                  </a:cubicBezTo>
                  <a:cubicBezTo>
                    <a:pt x="144" y="941"/>
                    <a:pt x="168" y="941"/>
                    <a:pt x="168" y="918"/>
                  </a:cubicBezTo>
                  <a:cubicBezTo>
                    <a:pt x="191" y="906"/>
                    <a:pt x="191" y="882"/>
                    <a:pt x="203" y="846"/>
                  </a:cubicBezTo>
                  <a:cubicBezTo>
                    <a:pt x="215" y="799"/>
                    <a:pt x="239" y="763"/>
                    <a:pt x="239" y="715"/>
                  </a:cubicBezTo>
                  <a:cubicBezTo>
                    <a:pt x="239" y="691"/>
                    <a:pt x="287" y="560"/>
                    <a:pt x="310" y="525"/>
                  </a:cubicBezTo>
                  <a:cubicBezTo>
                    <a:pt x="322" y="477"/>
                    <a:pt x="346" y="358"/>
                    <a:pt x="382" y="310"/>
                  </a:cubicBezTo>
                  <a:cubicBezTo>
                    <a:pt x="394" y="263"/>
                    <a:pt x="406" y="168"/>
                    <a:pt x="465" y="132"/>
                  </a:cubicBezTo>
                  <a:lnTo>
                    <a:pt x="501" y="132"/>
                  </a:lnTo>
                  <a:cubicBezTo>
                    <a:pt x="513" y="132"/>
                    <a:pt x="537" y="120"/>
                    <a:pt x="525" y="96"/>
                  </a:cubicBezTo>
                  <a:cubicBezTo>
                    <a:pt x="513" y="72"/>
                    <a:pt x="477" y="60"/>
                    <a:pt x="465" y="48"/>
                  </a:cubicBezTo>
                  <a:cubicBezTo>
                    <a:pt x="453" y="37"/>
                    <a:pt x="441" y="13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51106;p70"/>
            <p:cNvSpPr/>
            <p:nvPr/>
          </p:nvSpPr>
          <p:spPr>
            <a:xfrm>
              <a:off x="5143500" y="2880125"/>
              <a:ext cx="25600" cy="21575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919" y="1"/>
                  </a:moveTo>
                  <a:cubicBezTo>
                    <a:pt x="913" y="1"/>
                    <a:pt x="908" y="2"/>
                    <a:pt x="905" y="5"/>
                  </a:cubicBezTo>
                  <a:lnTo>
                    <a:pt x="822" y="53"/>
                  </a:lnTo>
                  <a:cubicBezTo>
                    <a:pt x="762" y="65"/>
                    <a:pt x="702" y="65"/>
                    <a:pt x="655" y="101"/>
                  </a:cubicBezTo>
                  <a:cubicBezTo>
                    <a:pt x="643" y="101"/>
                    <a:pt x="595" y="112"/>
                    <a:pt x="536" y="112"/>
                  </a:cubicBezTo>
                  <a:lnTo>
                    <a:pt x="464" y="112"/>
                  </a:lnTo>
                  <a:cubicBezTo>
                    <a:pt x="429" y="112"/>
                    <a:pt x="381" y="112"/>
                    <a:pt x="357" y="124"/>
                  </a:cubicBezTo>
                  <a:cubicBezTo>
                    <a:pt x="345" y="124"/>
                    <a:pt x="321" y="148"/>
                    <a:pt x="310" y="160"/>
                  </a:cubicBezTo>
                  <a:cubicBezTo>
                    <a:pt x="310" y="172"/>
                    <a:pt x="298" y="172"/>
                    <a:pt x="298" y="184"/>
                  </a:cubicBezTo>
                  <a:cubicBezTo>
                    <a:pt x="286" y="208"/>
                    <a:pt x="286" y="220"/>
                    <a:pt x="286" y="220"/>
                  </a:cubicBezTo>
                  <a:cubicBezTo>
                    <a:pt x="286" y="243"/>
                    <a:pt x="262" y="279"/>
                    <a:pt x="250" y="303"/>
                  </a:cubicBezTo>
                  <a:cubicBezTo>
                    <a:pt x="238" y="363"/>
                    <a:pt x="202" y="422"/>
                    <a:pt x="191" y="458"/>
                  </a:cubicBezTo>
                  <a:cubicBezTo>
                    <a:pt x="167" y="529"/>
                    <a:pt x="155" y="684"/>
                    <a:pt x="83" y="744"/>
                  </a:cubicBezTo>
                  <a:cubicBezTo>
                    <a:pt x="71" y="755"/>
                    <a:pt x="60" y="755"/>
                    <a:pt x="48" y="767"/>
                  </a:cubicBezTo>
                  <a:cubicBezTo>
                    <a:pt x="36" y="767"/>
                    <a:pt x="0" y="815"/>
                    <a:pt x="36" y="839"/>
                  </a:cubicBezTo>
                  <a:cubicBezTo>
                    <a:pt x="48" y="839"/>
                    <a:pt x="95" y="863"/>
                    <a:pt x="107" y="863"/>
                  </a:cubicBezTo>
                  <a:lnTo>
                    <a:pt x="167" y="863"/>
                  </a:lnTo>
                  <a:cubicBezTo>
                    <a:pt x="179" y="827"/>
                    <a:pt x="202" y="803"/>
                    <a:pt x="226" y="767"/>
                  </a:cubicBezTo>
                  <a:cubicBezTo>
                    <a:pt x="250" y="744"/>
                    <a:pt x="262" y="684"/>
                    <a:pt x="286" y="636"/>
                  </a:cubicBezTo>
                  <a:cubicBezTo>
                    <a:pt x="310" y="577"/>
                    <a:pt x="345" y="529"/>
                    <a:pt x="357" y="482"/>
                  </a:cubicBezTo>
                  <a:cubicBezTo>
                    <a:pt x="369" y="470"/>
                    <a:pt x="381" y="398"/>
                    <a:pt x="417" y="339"/>
                  </a:cubicBezTo>
                  <a:cubicBezTo>
                    <a:pt x="417" y="303"/>
                    <a:pt x="441" y="267"/>
                    <a:pt x="441" y="267"/>
                  </a:cubicBezTo>
                  <a:lnTo>
                    <a:pt x="536" y="267"/>
                  </a:lnTo>
                  <a:cubicBezTo>
                    <a:pt x="560" y="243"/>
                    <a:pt x="595" y="243"/>
                    <a:pt x="619" y="243"/>
                  </a:cubicBezTo>
                  <a:cubicBezTo>
                    <a:pt x="702" y="232"/>
                    <a:pt x="762" y="232"/>
                    <a:pt x="833" y="208"/>
                  </a:cubicBezTo>
                  <a:cubicBezTo>
                    <a:pt x="857" y="184"/>
                    <a:pt x="917" y="160"/>
                    <a:pt x="953" y="160"/>
                  </a:cubicBezTo>
                  <a:cubicBezTo>
                    <a:pt x="1000" y="160"/>
                    <a:pt x="1024" y="124"/>
                    <a:pt x="1024" y="89"/>
                  </a:cubicBezTo>
                  <a:cubicBezTo>
                    <a:pt x="1012" y="53"/>
                    <a:pt x="1012" y="41"/>
                    <a:pt x="976" y="29"/>
                  </a:cubicBezTo>
                  <a:cubicBezTo>
                    <a:pt x="959" y="12"/>
                    <a:pt x="935" y="1"/>
                    <a:pt x="9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51107;p70"/>
            <p:cNvSpPr/>
            <p:nvPr/>
          </p:nvSpPr>
          <p:spPr>
            <a:xfrm>
              <a:off x="5408100" y="2732275"/>
              <a:ext cx="25625" cy="18000"/>
            </a:xfrm>
            <a:custGeom>
              <a:avLst/>
              <a:gdLst/>
              <a:ahLst/>
              <a:cxnLst/>
              <a:rect l="l" t="t" r="r" b="b"/>
              <a:pathLst>
                <a:path w="1025" h="720" extrusionOk="0">
                  <a:moveTo>
                    <a:pt x="791" y="0"/>
                  </a:moveTo>
                  <a:cubicBezTo>
                    <a:pt x="765" y="0"/>
                    <a:pt x="740" y="4"/>
                    <a:pt x="715" y="14"/>
                  </a:cubicBezTo>
                  <a:cubicBezTo>
                    <a:pt x="703" y="14"/>
                    <a:pt x="644" y="50"/>
                    <a:pt x="596" y="61"/>
                  </a:cubicBezTo>
                  <a:cubicBezTo>
                    <a:pt x="536" y="97"/>
                    <a:pt x="489" y="121"/>
                    <a:pt x="465" y="133"/>
                  </a:cubicBezTo>
                  <a:cubicBezTo>
                    <a:pt x="429" y="145"/>
                    <a:pt x="382" y="192"/>
                    <a:pt x="346" y="240"/>
                  </a:cubicBezTo>
                  <a:cubicBezTo>
                    <a:pt x="298" y="288"/>
                    <a:pt x="251" y="335"/>
                    <a:pt x="239" y="359"/>
                  </a:cubicBezTo>
                  <a:cubicBezTo>
                    <a:pt x="191" y="419"/>
                    <a:pt x="167" y="550"/>
                    <a:pt x="96" y="597"/>
                  </a:cubicBezTo>
                  <a:cubicBezTo>
                    <a:pt x="84" y="609"/>
                    <a:pt x="72" y="609"/>
                    <a:pt x="60" y="609"/>
                  </a:cubicBezTo>
                  <a:cubicBezTo>
                    <a:pt x="24" y="633"/>
                    <a:pt x="1" y="657"/>
                    <a:pt x="24" y="692"/>
                  </a:cubicBezTo>
                  <a:cubicBezTo>
                    <a:pt x="24" y="704"/>
                    <a:pt x="72" y="716"/>
                    <a:pt x="84" y="716"/>
                  </a:cubicBezTo>
                  <a:cubicBezTo>
                    <a:pt x="102" y="716"/>
                    <a:pt x="114" y="719"/>
                    <a:pt x="123" y="719"/>
                  </a:cubicBezTo>
                  <a:cubicBezTo>
                    <a:pt x="132" y="719"/>
                    <a:pt x="138" y="716"/>
                    <a:pt x="144" y="704"/>
                  </a:cubicBezTo>
                  <a:cubicBezTo>
                    <a:pt x="167" y="669"/>
                    <a:pt x="191" y="657"/>
                    <a:pt x="203" y="621"/>
                  </a:cubicBezTo>
                  <a:cubicBezTo>
                    <a:pt x="227" y="597"/>
                    <a:pt x="251" y="550"/>
                    <a:pt x="263" y="526"/>
                  </a:cubicBezTo>
                  <a:cubicBezTo>
                    <a:pt x="298" y="466"/>
                    <a:pt x="322" y="431"/>
                    <a:pt x="358" y="407"/>
                  </a:cubicBezTo>
                  <a:cubicBezTo>
                    <a:pt x="370" y="395"/>
                    <a:pt x="405" y="323"/>
                    <a:pt x="441" y="300"/>
                  </a:cubicBezTo>
                  <a:cubicBezTo>
                    <a:pt x="489" y="240"/>
                    <a:pt x="548" y="228"/>
                    <a:pt x="560" y="204"/>
                  </a:cubicBezTo>
                  <a:lnTo>
                    <a:pt x="679" y="145"/>
                  </a:lnTo>
                  <a:cubicBezTo>
                    <a:pt x="739" y="133"/>
                    <a:pt x="775" y="133"/>
                    <a:pt x="834" y="133"/>
                  </a:cubicBezTo>
                  <a:cubicBezTo>
                    <a:pt x="846" y="145"/>
                    <a:pt x="906" y="145"/>
                    <a:pt x="917" y="169"/>
                  </a:cubicBezTo>
                  <a:cubicBezTo>
                    <a:pt x="929" y="181"/>
                    <a:pt x="941" y="186"/>
                    <a:pt x="955" y="186"/>
                  </a:cubicBezTo>
                  <a:cubicBezTo>
                    <a:pt x="968" y="186"/>
                    <a:pt x="983" y="181"/>
                    <a:pt x="1001" y="169"/>
                  </a:cubicBezTo>
                  <a:cubicBezTo>
                    <a:pt x="1013" y="145"/>
                    <a:pt x="1025" y="145"/>
                    <a:pt x="1025" y="109"/>
                  </a:cubicBezTo>
                  <a:cubicBezTo>
                    <a:pt x="1025" y="73"/>
                    <a:pt x="1013" y="50"/>
                    <a:pt x="1001" y="50"/>
                  </a:cubicBezTo>
                  <a:cubicBezTo>
                    <a:pt x="965" y="38"/>
                    <a:pt x="917" y="14"/>
                    <a:pt x="894" y="14"/>
                  </a:cubicBezTo>
                  <a:cubicBezTo>
                    <a:pt x="859" y="7"/>
                    <a:pt x="825" y="0"/>
                    <a:pt x="7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51108;p70"/>
            <p:cNvSpPr/>
            <p:nvPr/>
          </p:nvSpPr>
          <p:spPr>
            <a:xfrm>
              <a:off x="5587300" y="2715650"/>
              <a:ext cx="28300" cy="21800"/>
            </a:xfrm>
            <a:custGeom>
              <a:avLst/>
              <a:gdLst/>
              <a:ahLst/>
              <a:cxnLst/>
              <a:rect l="l" t="t" r="r" b="b"/>
              <a:pathLst>
                <a:path w="1132" h="872" extrusionOk="0">
                  <a:moveTo>
                    <a:pt x="107" y="0"/>
                  </a:moveTo>
                  <a:cubicBezTo>
                    <a:pt x="95" y="0"/>
                    <a:pt x="0" y="12"/>
                    <a:pt x="24" y="60"/>
                  </a:cubicBezTo>
                  <a:cubicBezTo>
                    <a:pt x="24" y="72"/>
                    <a:pt x="48" y="107"/>
                    <a:pt x="60" y="119"/>
                  </a:cubicBezTo>
                  <a:cubicBezTo>
                    <a:pt x="84" y="131"/>
                    <a:pt x="95" y="143"/>
                    <a:pt x="95" y="167"/>
                  </a:cubicBezTo>
                  <a:lnTo>
                    <a:pt x="179" y="167"/>
                  </a:lnTo>
                  <a:cubicBezTo>
                    <a:pt x="215" y="167"/>
                    <a:pt x="262" y="167"/>
                    <a:pt x="298" y="179"/>
                  </a:cubicBezTo>
                  <a:cubicBezTo>
                    <a:pt x="346" y="191"/>
                    <a:pt x="393" y="226"/>
                    <a:pt x="417" y="250"/>
                  </a:cubicBezTo>
                  <a:cubicBezTo>
                    <a:pt x="441" y="262"/>
                    <a:pt x="488" y="310"/>
                    <a:pt x="524" y="357"/>
                  </a:cubicBezTo>
                  <a:cubicBezTo>
                    <a:pt x="572" y="417"/>
                    <a:pt x="596" y="488"/>
                    <a:pt x="607" y="500"/>
                  </a:cubicBezTo>
                  <a:cubicBezTo>
                    <a:pt x="643" y="536"/>
                    <a:pt x="691" y="595"/>
                    <a:pt x="715" y="643"/>
                  </a:cubicBezTo>
                  <a:cubicBezTo>
                    <a:pt x="762" y="715"/>
                    <a:pt x="786" y="762"/>
                    <a:pt x="869" y="822"/>
                  </a:cubicBezTo>
                  <a:cubicBezTo>
                    <a:pt x="881" y="822"/>
                    <a:pt x="905" y="834"/>
                    <a:pt x="941" y="846"/>
                  </a:cubicBezTo>
                  <a:cubicBezTo>
                    <a:pt x="965" y="846"/>
                    <a:pt x="1000" y="857"/>
                    <a:pt x="1012" y="857"/>
                  </a:cubicBezTo>
                  <a:cubicBezTo>
                    <a:pt x="1025" y="867"/>
                    <a:pt x="1040" y="872"/>
                    <a:pt x="1055" y="872"/>
                  </a:cubicBezTo>
                  <a:cubicBezTo>
                    <a:pt x="1094" y="872"/>
                    <a:pt x="1131" y="841"/>
                    <a:pt x="1131" y="798"/>
                  </a:cubicBezTo>
                  <a:cubicBezTo>
                    <a:pt x="1131" y="774"/>
                    <a:pt x="1119" y="762"/>
                    <a:pt x="1084" y="738"/>
                  </a:cubicBezTo>
                  <a:cubicBezTo>
                    <a:pt x="1060" y="726"/>
                    <a:pt x="1048" y="715"/>
                    <a:pt x="1024" y="715"/>
                  </a:cubicBezTo>
                  <a:cubicBezTo>
                    <a:pt x="1008" y="715"/>
                    <a:pt x="998" y="720"/>
                    <a:pt x="982" y="720"/>
                  </a:cubicBezTo>
                  <a:cubicBezTo>
                    <a:pt x="974" y="720"/>
                    <a:pt x="965" y="719"/>
                    <a:pt x="953" y="715"/>
                  </a:cubicBezTo>
                  <a:cubicBezTo>
                    <a:pt x="929" y="703"/>
                    <a:pt x="893" y="655"/>
                    <a:pt x="846" y="619"/>
                  </a:cubicBezTo>
                  <a:cubicBezTo>
                    <a:pt x="822" y="607"/>
                    <a:pt x="727" y="441"/>
                    <a:pt x="703" y="381"/>
                  </a:cubicBezTo>
                  <a:cubicBezTo>
                    <a:pt x="691" y="345"/>
                    <a:pt x="655" y="298"/>
                    <a:pt x="607" y="238"/>
                  </a:cubicBezTo>
                  <a:cubicBezTo>
                    <a:pt x="572" y="179"/>
                    <a:pt x="512" y="131"/>
                    <a:pt x="476" y="107"/>
                  </a:cubicBezTo>
                  <a:cubicBezTo>
                    <a:pt x="429" y="72"/>
                    <a:pt x="369" y="60"/>
                    <a:pt x="310" y="48"/>
                  </a:cubicBezTo>
                  <a:cubicBezTo>
                    <a:pt x="262" y="24"/>
                    <a:pt x="191" y="24"/>
                    <a:pt x="155" y="12"/>
                  </a:cubicBezTo>
                  <a:cubicBezTo>
                    <a:pt x="143" y="12"/>
                    <a:pt x="119" y="0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51109;p70"/>
            <p:cNvSpPr/>
            <p:nvPr/>
          </p:nvSpPr>
          <p:spPr>
            <a:xfrm>
              <a:off x="5422100" y="2873875"/>
              <a:ext cx="5675" cy="19200"/>
            </a:xfrm>
            <a:custGeom>
              <a:avLst/>
              <a:gdLst/>
              <a:ahLst/>
              <a:cxnLst/>
              <a:rect l="l" t="t" r="r" b="b"/>
              <a:pathLst>
                <a:path w="227" h="768" extrusionOk="0">
                  <a:moveTo>
                    <a:pt x="134" y="0"/>
                  </a:moveTo>
                  <a:cubicBezTo>
                    <a:pt x="126" y="0"/>
                    <a:pt x="118" y="2"/>
                    <a:pt x="107" y="5"/>
                  </a:cubicBezTo>
                  <a:cubicBezTo>
                    <a:pt x="96" y="17"/>
                    <a:pt x="60" y="17"/>
                    <a:pt x="60" y="41"/>
                  </a:cubicBezTo>
                  <a:lnTo>
                    <a:pt x="60" y="101"/>
                  </a:lnTo>
                  <a:cubicBezTo>
                    <a:pt x="60" y="124"/>
                    <a:pt x="48" y="172"/>
                    <a:pt x="60" y="196"/>
                  </a:cubicBezTo>
                  <a:cubicBezTo>
                    <a:pt x="84" y="232"/>
                    <a:pt x="84" y="327"/>
                    <a:pt x="60" y="362"/>
                  </a:cubicBezTo>
                  <a:lnTo>
                    <a:pt x="60" y="541"/>
                  </a:lnTo>
                  <a:cubicBezTo>
                    <a:pt x="48" y="589"/>
                    <a:pt x="96" y="660"/>
                    <a:pt x="60" y="708"/>
                  </a:cubicBezTo>
                  <a:cubicBezTo>
                    <a:pt x="48" y="708"/>
                    <a:pt x="48" y="720"/>
                    <a:pt x="36" y="720"/>
                  </a:cubicBezTo>
                  <a:cubicBezTo>
                    <a:pt x="36" y="720"/>
                    <a:pt x="0" y="767"/>
                    <a:pt x="48" y="767"/>
                  </a:cubicBezTo>
                  <a:lnTo>
                    <a:pt x="119" y="767"/>
                  </a:lnTo>
                  <a:cubicBezTo>
                    <a:pt x="143" y="767"/>
                    <a:pt x="155" y="767"/>
                    <a:pt x="119" y="755"/>
                  </a:cubicBezTo>
                  <a:cubicBezTo>
                    <a:pt x="143" y="732"/>
                    <a:pt x="155" y="708"/>
                    <a:pt x="155" y="696"/>
                  </a:cubicBezTo>
                  <a:lnTo>
                    <a:pt x="155" y="624"/>
                  </a:lnTo>
                  <a:cubicBezTo>
                    <a:pt x="155" y="589"/>
                    <a:pt x="167" y="565"/>
                    <a:pt x="167" y="529"/>
                  </a:cubicBezTo>
                  <a:lnTo>
                    <a:pt x="167" y="434"/>
                  </a:lnTo>
                  <a:cubicBezTo>
                    <a:pt x="167" y="398"/>
                    <a:pt x="179" y="351"/>
                    <a:pt x="179" y="339"/>
                  </a:cubicBezTo>
                  <a:cubicBezTo>
                    <a:pt x="179" y="315"/>
                    <a:pt x="167" y="279"/>
                    <a:pt x="167" y="243"/>
                  </a:cubicBezTo>
                  <a:cubicBezTo>
                    <a:pt x="167" y="196"/>
                    <a:pt x="179" y="184"/>
                    <a:pt x="179" y="136"/>
                  </a:cubicBezTo>
                  <a:cubicBezTo>
                    <a:pt x="179" y="124"/>
                    <a:pt x="179" y="101"/>
                    <a:pt x="203" y="77"/>
                  </a:cubicBezTo>
                  <a:cubicBezTo>
                    <a:pt x="226" y="53"/>
                    <a:pt x="226" y="41"/>
                    <a:pt x="179" y="17"/>
                  </a:cubicBezTo>
                  <a:cubicBezTo>
                    <a:pt x="162" y="9"/>
                    <a:pt x="151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51110;p70"/>
            <p:cNvSpPr/>
            <p:nvPr/>
          </p:nvSpPr>
          <p:spPr>
            <a:xfrm>
              <a:off x="5430125" y="2883975"/>
              <a:ext cx="4800" cy="14450"/>
            </a:xfrm>
            <a:custGeom>
              <a:avLst/>
              <a:gdLst/>
              <a:ahLst/>
              <a:cxnLst/>
              <a:rect l="l" t="t" r="r" b="b"/>
              <a:pathLst>
                <a:path w="192" h="578" extrusionOk="0">
                  <a:moveTo>
                    <a:pt x="96" y="1"/>
                  </a:moveTo>
                  <a:cubicBezTo>
                    <a:pt x="88" y="1"/>
                    <a:pt x="80" y="2"/>
                    <a:pt x="72" y="6"/>
                  </a:cubicBezTo>
                  <a:cubicBezTo>
                    <a:pt x="60" y="18"/>
                    <a:pt x="25" y="18"/>
                    <a:pt x="25" y="42"/>
                  </a:cubicBezTo>
                  <a:lnTo>
                    <a:pt x="25" y="78"/>
                  </a:lnTo>
                  <a:cubicBezTo>
                    <a:pt x="25" y="113"/>
                    <a:pt x="13" y="125"/>
                    <a:pt x="25" y="161"/>
                  </a:cubicBezTo>
                  <a:cubicBezTo>
                    <a:pt x="36" y="173"/>
                    <a:pt x="36" y="244"/>
                    <a:pt x="36" y="280"/>
                  </a:cubicBezTo>
                  <a:cubicBezTo>
                    <a:pt x="25" y="304"/>
                    <a:pt x="36" y="375"/>
                    <a:pt x="36" y="411"/>
                  </a:cubicBezTo>
                  <a:cubicBezTo>
                    <a:pt x="36" y="435"/>
                    <a:pt x="84" y="494"/>
                    <a:pt x="60" y="530"/>
                  </a:cubicBezTo>
                  <a:cubicBezTo>
                    <a:pt x="36" y="530"/>
                    <a:pt x="36" y="542"/>
                    <a:pt x="25" y="542"/>
                  </a:cubicBezTo>
                  <a:cubicBezTo>
                    <a:pt x="13" y="542"/>
                    <a:pt x="1" y="578"/>
                    <a:pt x="36" y="578"/>
                  </a:cubicBezTo>
                  <a:lnTo>
                    <a:pt x="120" y="578"/>
                  </a:lnTo>
                  <a:cubicBezTo>
                    <a:pt x="132" y="578"/>
                    <a:pt x="144" y="578"/>
                    <a:pt x="156" y="554"/>
                  </a:cubicBezTo>
                  <a:cubicBezTo>
                    <a:pt x="179" y="542"/>
                    <a:pt x="191" y="530"/>
                    <a:pt x="191" y="506"/>
                  </a:cubicBezTo>
                  <a:lnTo>
                    <a:pt x="191" y="447"/>
                  </a:lnTo>
                  <a:lnTo>
                    <a:pt x="191" y="375"/>
                  </a:lnTo>
                  <a:cubicBezTo>
                    <a:pt x="191" y="375"/>
                    <a:pt x="179" y="351"/>
                    <a:pt x="179" y="316"/>
                  </a:cubicBezTo>
                  <a:lnTo>
                    <a:pt x="179" y="244"/>
                  </a:lnTo>
                  <a:cubicBezTo>
                    <a:pt x="179" y="209"/>
                    <a:pt x="156" y="185"/>
                    <a:pt x="156" y="173"/>
                  </a:cubicBezTo>
                  <a:lnTo>
                    <a:pt x="156" y="89"/>
                  </a:lnTo>
                  <a:cubicBezTo>
                    <a:pt x="156" y="89"/>
                    <a:pt x="156" y="66"/>
                    <a:pt x="179" y="54"/>
                  </a:cubicBezTo>
                  <a:cubicBezTo>
                    <a:pt x="191" y="18"/>
                    <a:pt x="191" y="18"/>
                    <a:pt x="144" y="6"/>
                  </a:cubicBezTo>
                  <a:cubicBezTo>
                    <a:pt x="128" y="6"/>
                    <a:pt x="112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51111;p70"/>
            <p:cNvSpPr/>
            <p:nvPr/>
          </p:nvSpPr>
          <p:spPr>
            <a:xfrm>
              <a:off x="5436675" y="2892000"/>
              <a:ext cx="4800" cy="14475"/>
            </a:xfrm>
            <a:custGeom>
              <a:avLst/>
              <a:gdLst/>
              <a:ahLst/>
              <a:cxnLst/>
              <a:rect l="l" t="t" r="r" b="b"/>
              <a:pathLst>
                <a:path w="192" h="579" extrusionOk="0">
                  <a:moveTo>
                    <a:pt x="114" y="1"/>
                  </a:moveTo>
                  <a:cubicBezTo>
                    <a:pt x="102" y="1"/>
                    <a:pt x="90" y="7"/>
                    <a:pt x="72" y="18"/>
                  </a:cubicBezTo>
                  <a:cubicBezTo>
                    <a:pt x="60" y="30"/>
                    <a:pt x="36" y="30"/>
                    <a:pt x="36" y="42"/>
                  </a:cubicBezTo>
                  <a:lnTo>
                    <a:pt x="36" y="90"/>
                  </a:lnTo>
                  <a:cubicBezTo>
                    <a:pt x="36" y="114"/>
                    <a:pt x="13" y="138"/>
                    <a:pt x="36" y="161"/>
                  </a:cubicBezTo>
                  <a:cubicBezTo>
                    <a:pt x="48" y="197"/>
                    <a:pt x="48" y="257"/>
                    <a:pt x="48" y="280"/>
                  </a:cubicBezTo>
                  <a:cubicBezTo>
                    <a:pt x="36" y="304"/>
                    <a:pt x="48" y="388"/>
                    <a:pt x="48" y="411"/>
                  </a:cubicBezTo>
                  <a:cubicBezTo>
                    <a:pt x="48" y="447"/>
                    <a:pt x="96" y="507"/>
                    <a:pt x="60" y="530"/>
                  </a:cubicBezTo>
                  <a:cubicBezTo>
                    <a:pt x="48" y="530"/>
                    <a:pt x="48" y="554"/>
                    <a:pt x="36" y="554"/>
                  </a:cubicBezTo>
                  <a:cubicBezTo>
                    <a:pt x="13" y="554"/>
                    <a:pt x="1" y="578"/>
                    <a:pt x="48" y="578"/>
                  </a:cubicBezTo>
                  <a:lnTo>
                    <a:pt x="120" y="578"/>
                  </a:lnTo>
                  <a:cubicBezTo>
                    <a:pt x="132" y="578"/>
                    <a:pt x="155" y="566"/>
                    <a:pt x="167" y="542"/>
                  </a:cubicBezTo>
                  <a:cubicBezTo>
                    <a:pt x="179" y="530"/>
                    <a:pt x="191" y="519"/>
                    <a:pt x="191" y="507"/>
                  </a:cubicBezTo>
                  <a:lnTo>
                    <a:pt x="191" y="447"/>
                  </a:lnTo>
                  <a:lnTo>
                    <a:pt x="191" y="364"/>
                  </a:lnTo>
                  <a:cubicBezTo>
                    <a:pt x="191" y="364"/>
                    <a:pt x="179" y="340"/>
                    <a:pt x="179" y="304"/>
                  </a:cubicBezTo>
                  <a:lnTo>
                    <a:pt x="179" y="233"/>
                  </a:lnTo>
                  <a:cubicBezTo>
                    <a:pt x="179" y="221"/>
                    <a:pt x="167" y="197"/>
                    <a:pt x="167" y="173"/>
                  </a:cubicBezTo>
                  <a:lnTo>
                    <a:pt x="167" y="102"/>
                  </a:lnTo>
                  <a:cubicBezTo>
                    <a:pt x="167" y="102"/>
                    <a:pt x="167" y="78"/>
                    <a:pt x="179" y="54"/>
                  </a:cubicBezTo>
                  <a:cubicBezTo>
                    <a:pt x="191" y="30"/>
                    <a:pt x="191" y="18"/>
                    <a:pt x="155" y="18"/>
                  </a:cubicBezTo>
                  <a:cubicBezTo>
                    <a:pt x="138" y="7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51112;p70"/>
            <p:cNvSpPr/>
            <p:nvPr/>
          </p:nvSpPr>
          <p:spPr>
            <a:xfrm>
              <a:off x="5444425" y="2896650"/>
              <a:ext cx="5375" cy="14850"/>
            </a:xfrm>
            <a:custGeom>
              <a:avLst/>
              <a:gdLst/>
              <a:ahLst/>
              <a:cxnLst/>
              <a:rect l="l" t="t" r="r" b="b"/>
              <a:pathLst>
                <a:path w="215" h="594" extrusionOk="0">
                  <a:moveTo>
                    <a:pt x="105" y="0"/>
                  </a:moveTo>
                  <a:cubicBezTo>
                    <a:pt x="98" y="0"/>
                    <a:pt x="92" y="3"/>
                    <a:pt x="84" y="11"/>
                  </a:cubicBezTo>
                  <a:cubicBezTo>
                    <a:pt x="60" y="23"/>
                    <a:pt x="36" y="23"/>
                    <a:pt x="36" y="35"/>
                  </a:cubicBezTo>
                  <a:lnTo>
                    <a:pt x="36" y="83"/>
                  </a:lnTo>
                  <a:cubicBezTo>
                    <a:pt x="36" y="94"/>
                    <a:pt x="24" y="118"/>
                    <a:pt x="36" y="154"/>
                  </a:cubicBezTo>
                  <a:cubicBezTo>
                    <a:pt x="48" y="166"/>
                    <a:pt x="48" y="237"/>
                    <a:pt x="48" y="273"/>
                  </a:cubicBezTo>
                  <a:cubicBezTo>
                    <a:pt x="36" y="297"/>
                    <a:pt x="48" y="380"/>
                    <a:pt x="48" y="404"/>
                  </a:cubicBezTo>
                  <a:cubicBezTo>
                    <a:pt x="48" y="452"/>
                    <a:pt x="95" y="511"/>
                    <a:pt x="60" y="535"/>
                  </a:cubicBezTo>
                  <a:cubicBezTo>
                    <a:pt x="48" y="535"/>
                    <a:pt x="48" y="559"/>
                    <a:pt x="36" y="559"/>
                  </a:cubicBezTo>
                  <a:cubicBezTo>
                    <a:pt x="24" y="559"/>
                    <a:pt x="0" y="583"/>
                    <a:pt x="48" y="583"/>
                  </a:cubicBezTo>
                  <a:cubicBezTo>
                    <a:pt x="52" y="591"/>
                    <a:pt x="60" y="593"/>
                    <a:pt x="69" y="593"/>
                  </a:cubicBezTo>
                  <a:cubicBezTo>
                    <a:pt x="88" y="593"/>
                    <a:pt x="111" y="583"/>
                    <a:pt x="119" y="583"/>
                  </a:cubicBezTo>
                  <a:cubicBezTo>
                    <a:pt x="131" y="577"/>
                    <a:pt x="143" y="574"/>
                    <a:pt x="152" y="574"/>
                  </a:cubicBezTo>
                  <a:cubicBezTo>
                    <a:pt x="161" y="574"/>
                    <a:pt x="167" y="577"/>
                    <a:pt x="167" y="583"/>
                  </a:cubicBezTo>
                  <a:cubicBezTo>
                    <a:pt x="179" y="571"/>
                    <a:pt x="203" y="559"/>
                    <a:pt x="203" y="535"/>
                  </a:cubicBezTo>
                  <a:cubicBezTo>
                    <a:pt x="215" y="523"/>
                    <a:pt x="203" y="499"/>
                    <a:pt x="203" y="475"/>
                  </a:cubicBezTo>
                  <a:lnTo>
                    <a:pt x="203" y="404"/>
                  </a:lnTo>
                  <a:cubicBezTo>
                    <a:pt x="203" y="392"/>
                    <a:pt x="179" y="368"/>
                    <a:pt x="179" y="333"/>
                  </a:cubicBezTo>
                  <a:lnTo>
                    <a:pt x="179" y="261"/>
                  </a:lnTo>
                  <a:cubicBezTo>
                    <a:pt x="179" y="237"/>
                    <a:pt x="167" y="202"/>
                    <a:pt x="167" y="178"/>
                  </a:cubicBezTo>
                  <a:lnTo>
                    <a:pt x="167" y="94"/>
                  </a:lnTo>
                  <a:cubicBezTo>
                    <a:pt x="167" y="94"/>
                    <a:pt x="167" y="71"/>
                    <a:pt x="179" y="47"/>
                  </a:cubicBezTo>
                  <a:cubicBezTo>
                    <a:pt x="203" y="35"/>
                    <a:pt x="203" y="23"/>
                    <a:pt x="155" y="11"/>
                  </a:cubicBezTo>
                  <a:cubicBezTo>
                    <a:pt x="131" y="11"/>
                    <a:pt x="118" y="0"/>
                    <a:pt x="1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51113;p70"/>
            <p:cNvSpPr/>
            <p:nvPr/>
          </p:nvSpPr>
          <p:spPr>
            <a:xfrm>
              <a:off x="5453950" y="2900200"/>
              <a:ext cx="5075" cy="8950"/>
            </a:xfrm>
            <a:custGeom>
              <a:avLst/>
              <a:gdLst/>
              <a:ahLst/>
              <a:cxnLst/>
              <a:rect l="l" t="t" r="r" b="b"/>
              <a:pathLst>
                <a:path w="203" h="358" extrusionOk="0">
                  <a:moveTo>
                    <a:pt x="84" y="0"/>
                  </a:moveTo>
                  <a:cubicBezTo>
                    <a:pt x="72" y="0"/>
                    <a:pt x="36" y="12"/>
                    <a:pt x="36" y="12"/>
                  </a:cubicBezTo>
                  <a:lnTo>
                    <a:pt x="36" y="36"/>
                  </a:lnTo>
                  <a:cubicBezTo>
                    <a:pt x="36" y="60"/>
                    <a:pt x="24" y="71"/>
                    <a:pt x="36" y="83"/>
                  </a:cubicBezTo>
                  <a:lnTo>
                    <a:pt x="36" y="155"/>
                  </a:lnTo>
                  <a:cubicBezTo>
                    <a:pt x="24" y="191"/>
                    <a:pt x="36" y="238"/>
                    <a:pt x="36" y="250"/>
                  </a:cubicBezTo>
                  <a:cubicBezTo>
                    <a:pt x="36" y="262"/>
                    <a:pt x="84" y="310"/>
                    <a:pt x="60" y="322"/>
                  </a:cubicBezTo>
                  <a:cubicBezTo>
                    <a:pt x="36" y="333"/>
                    <a:pt x="36" y="333"/>
                    <a:pt x="24" y="333"/>
                  </a:cubicBezTo>
                  <a:cubicBezTo>
                    <a:pt x="12" y="333"/>
                    <a:pt x="0" y="357"/>
                    <a:pt x="36" y="357"/>
                  </a:cubicBezTo>
                  <a:lnTo>
                    <a:pt x="119" y="357"/>
                  </a:lnTo>
                  <a:cubicBezTo>
                    <a:pt x="131" y="357"/>
                    <a:pt x="143" y="357"/>
                    <a:pt x="179" y="333"/>
                  </a:cubicBezTo>
                  <a:cubicBezTo>
                    <a:pt x="191" y="322"/>
                    <a:pt x="203" y="322"/>
                    <a:pt x="203" y="310"/>
                  </a:cubicBezTo>
                  <a:lnTo>
                    <a:pt x="203" y="274"/>
                  </a:lnTo>
                  <a:lnTo>
                    <a:pt x="203" y="238"/>
                  </a:lnTo>
                  <a:cubicBezTo>
                    <a:pt x="203" y="214"/>
                    <a:pt x="191" y="202"/>
                    <a:pt x="191" y="191"/>
                  </a:cubicBezTo>
                  <a:lnTo>
                    <a:pt x="191" y="143"/>
                  </a:lnTo>
                  <a:cubicBezTo>
                    <a:pt x="191" y="131"/>
                    <a:pt x="179" y="119"/>
                    <a:pt x="179" y="95"/>
                  </a:cubicBezTo>
                  <a:lnTo>
                    <a:pt x="179" y="60"/>
                  </a:lnTo>
                  <a:cubicBezTo>
                    <a:pt x="179" y="60"/>
                    <a:pt x="179" y="24"/>
                    <a:pt x="191" y="24"/>
                  </a:cubicBezTo>
                  <a:cubicBezTo>
                    <a:pt x="203" y="12"/>
                    <a:pt x="203" y="0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51114;p70"/>
            <p:cNvSpPr/>
            <p:nvPr/>
          </p:nvSpPr>
          <p:spPr>
            <a:xfrm>
              <a:off x="5461975" y="2897950"/>
              <a:ext cx="4800" cy="14775"/>
            </a:xfrm>
            <a:custGeom>
              <a:avLst/>
              <a:gdLst/>
              <a:ahLst/>
              <a:cxnLst/>
              <a:rect l="l" t="t" r="r" b="b"/>
              <a:pathLst>
                <a:path w="192" h="591" extrusionOk="0">
                  <a:moveTo>
                    <a:pt x="114" y="1"/>
                  </a:moveTo>
                  <a:cubicBezTo>
                    <a:pt x="102" y="1"/>
                    <a:pt x="90" y="7"/>
                    <a:pt x="72" y="19"/>
                  </a:cubicBezTo>
                  <a:cubicBezTo>
                    <a:pt x="48" y="31"/>
                    <a:pt x="36" y="31"/>
                    <a:pt x="36" y="42"/>
                  </a:cubicBezTo>
                  <a:lnTo>
                    <a:pt x="36" y="90"/>
                  </a:lnTo>
                  <a:cubicBezTo>
                    <a:pt x="36" y="114"/>
                    <a:pt x="13" y="138"/>
                    <a:pt x="36" y="161"/>
                  </a:cubicBezTo>
                  <a:cubicBezTo>
                    <a:pt x="48" y="173"/>
                    <a:pt x="48" y="257"/>
                    <a:pt x="48" y="281"/>
                  </a:cubicBezTo>
                  <a:cubicBezTo>
                    <a:pt x="36" y="316"/>
                    <a:pt x="48" y="388"/>
                    <a:pt x="48" y="412"/>
                  </a:cubicBezTo>
                  <a:cubicBezTo>
                    <a:pt x="48" y="447"/>
                    <a:pt x="96" y="507"/>
                    <a:pt x="60" y="531"/>
                  </a:cubicBezTo>
                  <a:cubicBezTo>
                    <a:pt x="48" y="531"/>
                    <a:pt x="48" y="554"/>
                    <a:pt x="36" y="554"/>
                  </a:cubicBezTo>
                  <a:cubicBezTo>
                    <a:pt x="36" y="554"/>
                    <a:pt x="1" y="578"/>
                    <a:pt x="48" y="578"/>
                  </a:cubicBezTo>
                  <a:lnTo>
                    <a:pt x="120" y="578"/>
                  </a:lnTo>
                  <a:cubicBezTo>
                    <a:pt x="155" y="578"/>
                    <a:pt x="167" y="578"/>
                    <a:pt x="167" y="590"/>
                  </a:cubicBezTo>
                  <a:cubicBezTo>
                    <a:pt x="179" y="578"/>
                    <a:pt x="191" y="566"/>
                    <a:pt x="191" y="554"/>
                  </a:cubicBezTo>
                  <a:lnTo>
                    <a:pt x="191" y="495"/>
                  </a:lnTo>
                  <a:lnTo>
                    <a:pt x="191" y="412"/>
                  </a:lnTo>
                  <a:lnTo>
                    <a:pt x="191" y="340"/>
                  </a:lnTo>
                  <a:lnTo>
                    <a:pt x="191" y="269"/>
                  </a:lnTo>
                  <a:cubicBezTo>
                    <a:pt x="191" y="233"/>
                    <a:pt x="179" y="209"/>
                    <a:pt x="179" y="197"/>
                  </a:cubicBezTo>
                  <a:lnTo>
                    <a:pt x="179" y="102"/>
                  </a:lnTo>
                  <a:cubicBezTo>
                    <a:pt x="179" y="102"/>
                    <a:pt x="167" y="78"/>
                    <a:pt x="179" y="54"/>
                  </a:cubicBezTo>
                  <a:cubicBezTo>
                    <a:pt x="191" y="31"/>
                    <a:pt x="191" y="19"/>
                    <a:pt x="155" y="19"/>
                  </a:cubicBezTo>
                  <a:cubicBezTo>
                    <a:pt x="138" y="7"/>
                    <a:pt x="126" y="1"/>
                    <a:pt x="1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51115;p70"/>
            <p:cNvSpPr/>
            <p:nvPr/>
          </p:nvSpPr>
          <p:spPr>
            <a:xfrm>
              <a:off x="5471200" y="2896625"/>
              <a:ext cx="5400" cy="12525"/>
            </a:xfrm>
            <a:custGeom>
              <a:avLst/>
              <a:gdLst/>
              <a:ahLst/>
              <a:cxnLst/>
              <a:rect l="l" t="t" r="r" b="b"/>
              <a:pathLst>
                <a:path w="216" h="501" extrusionOk="0">
                  <a:moveTo>
                    <a:pt x="96" y="0"/>
                  </a:moveTo>
                  <a:cubicBezTo>
                    <a:pt x="84" y="0"/>
                    <a:pt x="48" y="24"/>
                    <a:pt x="48" y="24"/>
                  </a:cubicBezTo>
                  <a:lnTo>
                    <a:pt x="48" y="60"/>
                  </a:lnTo>
                  <a:cubicBezTo>
                    <a:pt x="48" y="84"/>
                    <a:pt x="37" y="107"/>
                    <a:pt x="48" y="119"/>
                  </a:cubicBezTo>
                  <a:lnTo>
                    <a:pt x="48" y="226"/>
                  </a:lnTo>
                  <a:cubicBezTo>
                    <a:pt x="37" y="262"/>
                    <a:pt x="48" y="322"/>
                    <a:pt x="48" y="345"/>
                  </a:cubicBezTo>
                  <a:cubicBezTo>
                    <a:pt x="48" y="381"/>
                    <a:pt x="96" y="417"/>
                    <a:pt x="60" y="453"/>
                  </a:cubicBezTo>
                  <a:cubicBezTo>
                    <a:pt x="48" y="465"/>
                    <a:pt x="48" y="465"/>
                    <a:pt x="37" y="465"/>
                  </a:cubicBezTo>
                  <a:cubicBezTo>
                    <a:pt x="25" y="465"/>
                    <a:pt x="1" y="500"/>
                    <a:pt x="48" y="500"/>
                  </a:cubicBezTo>
                  <a:lnTo>
                    <a:pt x="120" y="500"/>
                  </a:lnTo>
                  <a:cubicBezTo>
                    <a:pt x="144" y="500"/>
                    <a:pt x="156" y="500"/>
                    <a:pt x="144" y="465"/>
                  </a:cubicBezTo>
                  <a:cubicBezTo>
                    <a:pt x="156" y="465"/>
                    <a:pt x="167" y="453"/>
                    <a:pt x="167" y="441"/>
                  </a:cubicBezTo>
                  <a:lnTo>
                    <a:pt x="167" y="393"/>
                  </a:lnTo>
                  <a:lnTo>
                    <a:pt x="167" y="334"/>
                  </a:lnTo>
                  <a:lnTo>
                    <a:pt x="167" y="274"/>
                  </a:lnTo>
                  <a:cubicBezTo>
                    <a:pt x="167" y="238"/>
                    <a:pt x="179" y="226"/>
                    <a:pt x="179" y="214"/>
                  </a:cubicBezTo>
                  <a:cubicBezTo>
                    <a:pt x="179" y="203"/>
                    <a:pt x="167" y="167"/>
                    <a:pt x="167" y="155"/>
                  </a:cubicBezTo>
                  <a:cubicBezTo>
                    <a:pt x="179" y="119"/>
                    <a:pt x="179" y="107"/>
                    <a:pt x="179" y="84"/>
                  </a:cubicBezTo>
                  <a:cubicBezTo>
                    <a:pt x="179" y="72"/>
                    <a:pt x="179" y="48"/>
                    <a:pt x="203" y="36"/>
                  </a:cubicBezTo>
                  <a:cubicBezTo>
                    <a:pt x="215" y="24"/>
                    <a:pt x="215" y="24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51116;p70"/>
            <p:cNvSpPr/>
            <p:nvPr/>
          </p:nvSpPr>
          <p:spPr>
            <a:xfrm>
              <a:off x="5480725" y="2893650"/>
              <a:ext cx="5100" cy="11025"/>
            </a:xfrm>
            <a:custGeom>
              <a:avLst/>
              <a:gdLst/>
              <a:ahLst/>
              <a:cxnLst/>
              <a:rect l="l" t="t" r="r" b="b"/>
              <a:pathLst>
                <a:path w="204" h="441" extrusionOk="0">
                  <a:moveTo>
                    <a:pt x="84" y="0"/>
                  </a:moveTo>
                  <a:cubicBezTo>
                    <a:pt x="72" y="0"/>
                    <a:pt x="37" y="24"/>
                    <a:pt x="37" y="24"/>
                  </a:cubicBezTo>
                  <a:lnTo>
                    <a:pt x="37" y="48"/>
                  </a:lnTo>
                  <a:cubicBezTo>
                    <a:pt x="37" y="60"/>
                    <a:pt x="25" y="95"/>
                    <a:pt x="37" y="107"/>
                  </a:cubicBezTo>
                  <a:cubicBezTo>
                    <a:pt x="60" y="119"/>
                    <a:pt x="37" y="179"/>
                    <a:pt x="37" y="203"/>
                  </a:cubicBezTo>
                  <a:lnTo>
                    <a:pt x="37" y="298"/>
                  </a:lnTo>
                  <a:cubicBezTo>
                    <a:pt x="37" y="322"/>
                    <a:pt x="84" y="357"/>
                    <a:pt x="60" y="393"/>
                  </a:cubicBezTo>
                  <a:cubicBezTo>
                    <a:pt x="37" y="405"/>
                    <a:pt x="37" y="405"/>
                    <a:pt x="25" y="405"/>
                  </a:cubicBezTo>
                  <a:cubicBezTo>
                    <a:pt x="13" y="429"/>
                    <a:pt x="1" y="441"/>
                    <a:pt x="37" y="441"/>
                  </a:cubicBezTo>
                  <a:lnTo>
                    <a:pt x="96" y="441"/>
                  </a:lnTo>
                  <a:cubicBezTo>
                    <a:pt x="120" y="417"/>
                    <a:pt x="132" y="417"/>
                    <a:pt x="132" y="405"/>
                  </a:cubicBezTo>
                  <a:lnTo>
                    <a:pt x="132" y="357"/>
                  </a:lnTo>
                  <a:cubicBezTo>
                    <a:pt x="144" y="333"/>
                    <a:pt x="144" y="322"/>
                    <a:pt x="144" y="298"/>
                  </a:cubicBezTo>
                  <a:lnTo>
                    <a:pt x="144" y="262"/>
                  </a:lnTo>
                  <a:cubicBezTo>
                    <a:pt x="144" y="226"/>
                    <a:pt x="156" y="214"/>
                    <a:pt x="156" y="203"/>
                  </a:cubicBezTo>
                  <a:cubicBezTo>
                    <a:pt x="156" y="179"/>
                    <a:pt x="144" y="155"/>
                    <a:pt x="144" y="143"/>
                  </a:cubicBezTo>
                  <a:cubicBezTo>
                    <a:pt x="144" y="119"/>
                    <a:pt x="156" y="107"/>
                    <a:pt x="156" y="83"/>
                  </a:cubicBezTo>
                  <a:cubicBezTo>
                    <a:pt x="156" y="60"/>
                    <a:pt x="156" y="48"/>
                    <a:pt x="179" y="36"/>
                  </a:cubicBezTo>
                  <a:cubicBezTo>
                    <a:pt x="203" y="24"/>
                    <a:pt x="203" y="24"/>
                    <a:pt x="1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51117;p70"/>
            <p:cNvSpPr/>
            <p:nvPr/>
          </p:nvSpPr>
          <p:spPr>
            <a:xfrm>
              <a:off x="5489075" y="2887975"/>
              <a:ext cx="5375" cy="7775"/>
            </a:xfrm>
            <a:custGeom>
              <a:avLst/>
              <a:gdLst/>
              <a:ahLst/>
              <a:cxnLst/>
              <a:rect l="l" t="t" r="r" b="b"/>
              <a:pathLst>
                <a:path w="215" h="311" extrusionOk="0">
                  <a:moveTo>
                    <a:pt x="95" y="1"/>
                  </a:moveTo>
                  <a:cubicBezTo>
                    <a:pt x="84" y="1"/>
                    <a:pt x="48" y="13"/>
                    <a:pt x="48" y="13"/>
                  </a:cubicBezTo>
                  <a:lnTo>
                    <a:pt x="48" y="37"/>
                  </a:lnTo>
                  <a:cubicBezTo>
                    <a:pt x="48" y="60"/>
                    <a:pt x="36" y="72"/>
                    <a:pt x="48" y="84"/>
                  </a:cubicBezTo>
                  <a:lnTo>
                    <a:pt x="48" y="144"/>
                  </a:lnTo>
                  <a:lnTo>
                    <a:pt x="48" y="215"/>
                  </a:lnTo>
                  <a:cubicBezTo>
                    <a:pt x="36" y="239"/>
                    <a:pt x="84" y="263"/>
                    <a:pt x="48" y="275"/>
                  </a:cubicBezTo>
                  <a:lnTo>
                    <a:pt x="24" y="275"/>
                  </a:lnTo>
                  <a:cubicBezTo>
                    <a:pt x="24" y="275"/>
                    <a:pt x="0" y="299"/>
                    <a:pt x="36" y="299"/>
                  </a:cubicBezTo>
                  <a:lnTo>
                    <a:pt x="107" y="299"/>
                  </a:lnTo>
                  <a:cubicBezTo>
                    <a:pt x="119" y="299"/>
                    <a:pt x="143" y="299"/>
                    <a:pt x="119" y="310"/>
                  </a:cubicBezTo>
                  <a:cubicBezTo>
                    <a:pt x="143" y="310"/>
                    <a:pt x="155" y="310"/>
                    <a:pt x="155" y="287"/>
                  </a:cubicBezTo>
                  <a:lnTo>
                    <a:pt x="155" y="263"/>
                  </a:lnTo>
                  <a:cubicBezTo>
                    <a:pt x="155" y="251"/>
                    <a:pt x="167" y="227"/>
                    <a:pt x="167" y="215"/>
                  </a:cubicBezTo>
                  <a:lnTo>
                    <a:pt x="167" y="168"/>
                  </a:lnTo>
                  <a:cubicBezTo>
                    <a:pt x="167" y="156"/>
                    <a:pt x="179" y="132"/>
                    <a:pt x="179" y="132"/>
                  </a:cubicBezTo>
                  <a:cubicBezTo>
                    <a:pt x="179" y="120"/>
                    <a:pt x="167" y="96"/>
                    <a:pt x="167" y="84"/>
                  </a:cubicBezTo>
                  <a:cubicBezTo>
                    <a:pt x="179" y="72"/>
                    <a:pt x="179" y="60"/>
                    <a:pt x="179" y="37"/>
                  </a:cubicBezTo>
                  <a:cubicBezTo>
                    <a:pt x="179" y="25"/>
                    <a:pt x="179" y="13"/>
                    <a:pt x="203" y="13"/>
                  </a:cubicBezTo>
                  <a:cubicBezTo>
                    <a:pt x="214" y="13"/>
                    <a:pt x="214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51118;p70"/>
            <p:cNvSpPr/>
            <p:nvPr/>
          </p:nvSpPr>
          <p:spPr>
            <a:xfrm>
              <a:off x="5495925" y="2877575"/>
              <a:ext cx="6550" cy="14000"/>
            </a:xfrm>
            <a:custGeom>
              <a:avLst/>
              <a:gdLst/>
              <a:ahLst/>
              <a:cxnLst/>
              <a:rect l="l" t="t" r="r" b="b"/>
              <a:pathLst>
                <a:path w="262" h="560" extrusionOk="0">
                  <a:moveTo>
                    <a:pt x="143" y="0"/>
                  </a:moveTo>
                  <a:cubicBezTo>
                    <a:pt x="119" y="0"/>
                    <a:pt x="83" y="0"/>
                    <a:pt x="83" y="12"/>
                  </a:cubicBezTo>
                  <a:lnTo>
                    <a:pt x="83" y="60"/>
                  </a:lnTo>
                  <a:cubicBezTo>
                    <a:pt x="83" y="84"/>
                    <a:pt x="60" y="95"/>
                    <a:pt x="71" y="131"/>
                  </a:cubicBezTo>
                  <a:cubicBezTo>
                    <a:pt x="71" y="155"/>
                    <a:pt x="71" y="214"/>
                    <a:pt x="60" y="250"/>
                  </a:cubicBezTo>
                  <a:cubicBezTo>
                    <a:pt x="48" y="274"/>
                    <a:pt x="48" y="345"/>
                    <a:pt x="48" y="381"/>
                  </a:cubicBezTo>
                  <a:cubicBezTo>
                    <a:pt x="48" y="405"/>
                    <a:pt x="71" y="465"/>
                    <a:pt x="48" y="500"/>
                  </a:cubicBezTo>
                  <a:cubicBezTo>
                    <a:pt x="48" y="512"/>
                    <a:pt x="24" y="512"/>
                    <a:pt x="12" y="512"/>
                  </a:cubicBezTo>
                  <a:cubicBezTo>
                    <a:pt x="12" y="512"/>
                    <a:pt x="0" y="536"/>
                    <a:pt x="24" y="548"/>
                  </a:cubicBezTo>
                  <a:cubicBezTo>
                    <a:pt x="48" y="560"/>
                    <a:pt x="83" y="560"/>
                    <a:pt x="107" y="560"/>
                  </a:cubicBezTo>
                  <a:lnTo>
                    <a:pt x="143" y="560"/>
                  </a:lnTo>
                  <a:cubicBezTo>
                    <a:pt x="167" y="548"/>
                    <a:pt x="179" y="536"/>
                    <a:pt x="179" y="512"/>
                  </a:cubicBezTo>
                  <a:lnTo>
                    <a:pt x="179" y="453"/>
                  </a:lnTo>
                  <a:cubicBezTo>
                    <a:pt x="179" y="429"/>
                    <a:pt x="191" y="393"/>
                    <a:pt x="191" y="381"/>
                  </a:cubicBezTo>
                  <a:lnTo>
                    <a:pt x="191" y="322"/>
                  </a:lnTo>
                  <a:cubicBezTo>
                    <a:pt x="191" y="286"/>
                    <a:pt x="202" y="262"/>
                    <a:pt x="202" y="250"/>
                  </a:cubicBezTo>
                  <a:cubicBezTo>
                    <a:pt x="226" y="214"/>
                    <a:pt x="202" y="191"/>
                    <a:pt x="202" y="179"/>
                  </a:cubicBezTo>
                  <a:cubicBezTo>
                    <a:pt x="202" y="143"/>
                    <a:pt x="202" y="131"/>
                    <a:pt x="226" y="95"/>
                  </a:cubicBezTo>
                  <a:cubicBezTo>
                    <a:pt x="226" y="84"/>
                    <a:pt x="226" y="72"/>
                    <a:pt x="238" y="60"/>
                  </a:cubicBezTo>
                  <a:cubicBezTo>
                    <a:pt x="262" y="36"/>
                    <a:pt x="262" y="24"/>
                    <a:pt x="226" y="12"/>
                  </a:cubicBezTo>
                  <a:cubicBezTo>
                    <a:pt x="191" y="0"/>
                    <a:pt x="179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51119;p70"/>
            <p:cNvSpPr/>
            <p:nvPr/>
          </p:nvSpPr>
          <p:spPr>
            <a:xfrm>
              <a:off x="5502175" y="2869225"/>
              <a:ext cx="6275" cy="14925"/>
            </a:xfrm>
            <a:custGeom>
              <a:avLst/>
              <a:gdLst/>
              <a:ahLst/>
              <a:cxnLst/>
              <a:rect l="l" t="t" r="r" b="b"/>
              <a:pathLst>
                <a:path w="251" h="597" extrusionOk="0">
                  <a:moveTo>
                    <a:pt x="131" y="1"/>
                  </a:moveTo>
                  <a:cubicBezTo>
                    <a:pt x="119" y="1"/>
                    <a:pt x="95" y="1"/>
                    <a:pt x="95" y="13"/>
                  </a:cubicBezTo>
                  <a:lnTo>
                    <a:pt x="95" y="60"/>
                  </a:lnTo>
                  <a:cubicBezTo>
                    <a:pt x="71" y="72"/>
                    <a:pt x="60" y="108"/>
                    <a:pt x="71" y="132"/>
                  </a:cubicBezTo>
                  <a:cubicBezTo>
                    <a:pt x="95" y="144"/>
                    <a:pt x="95" y="227"/>
                    <a:pt x="71" y="251"/>
                  </a:cubicBezTo>
                  <a:cubicBezTo>
                    <a:pt x="60" y="287"/>
                    <a:pt x="60" y="358"/>
                    <a:pt x="60" y="382"/>
                  </a:cubicBezTo>
                  <a:cubicBezTo>
                    <a:pt x="48" y="429"/>
                    <a:pt x="95" y="489"/>
                    <a:pt x="60" y="525"/>
                  </a:cubicBezTo>
                  <a:cubicBezTo>
                    <a:pt x="48" y="525"/>
                    <a:pt x="48" y="537"/>
                    <a:pt x="36" y="537"/>
                  </a:cubicBezTo>
                  <a:cubicBezTo>
                    <a:pt x="36" y="537"/>
                    <a:pt x="0" y="572"/>
                    <a:pt x="48" y="572"/>
                  </a:cubicBezTo>
                  <a:lnTo>
                    <a:pt x="119" y="572"/>
                  </a:lnTo>
                  <a:cubicBezTo>
                    <a:pt x="131" y="572"/>
                    <a:pt x="155" y="572"/>
                    <a:pt x="155" y="596"/>
                  </a:cubicBezTo>
                  <a:cubicBezTo>
                    <a:pt x="167" y="584"/>
                    <a:pt x="179" y="572"/>
                    <a:pt x="179" y="548"/>
                  </a:cubicBezTo>
                  <a:lnTo>
                    <a:pt x="179" y="489"/>
                  </a:lnTo>
                  <a:cubicBezTo>
                    <a:pt x="179" y="465"/>
                    <a:pt x="191" y="429"/>
                    <a:pt x="191" y="418"/>
                  </a:cubicBezTo>
                  <a:lnTo>
                    <a:pt x="191" y="346"/>
                  </a:lnTo>
                  <a:cubicBezTo>
                    <a:pt x="191" y="310"/>
                    <a:pt x="202" y="287"/>
                    <a:pt x="202" y="275"/>
                  </a:cubicBezTo>
                  <a:cubicBezTo>
                    <a:pt x="202" y="251"/>
                    <a:pt x="191" y="215"/>
                    <a:pt x="191" y="191"/>
                  </a:cubicBezTo>
                  <a:cubicBezTo>
                    <a:pt x="191" y="144"/>
                    <a:pt x="202" y="132"/>
                    <a:pt x="202" y="108"/>
                  </a:cubicBezTo>
                  <a:cubicBezTo>
                    <a:pt x="202" y="108"/>
                    <a:pt x="202" y="72"/>
                    <a:pt x="226" y="60"/>
                  </a:cubicBezTo>
                  <a:cubicBezTo>
                    <a:pt x="250" y="48"/>
                    <a:pt x="250" y="37"/>
                    <a:pt x="202" y="13"/>
                  </a:cubicBezTo>
                  <a:cubicBezTo>
                    <a:pt x="179" y="1"/>
                    <a:pt x="167" y="1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51120;p70"/>
            <p:cNvSpPr/>
            <p:nvPr/>
          </p:nvSpPr>
          <p:spPr>
            <a:xfrm>
              <a:off x="5508425" y="2854225"/>
              <a:ext cx="6275" cy="22175"/>
            </a:xfrm>
            <a:custGeom>
              <a:avLst/>
              <a:gdLst/>
              <a:ahLst/>
              <a:cxnLst/>
              <a:rect l="l" t="t" r="r" b="b"/>
              <a:pathLst>
                <a:path w="251" h="887" extrusionOk="0">
                  <a:moveTo>
                    <a:pt x="164" y="0"/>
                  </a:moveTo>
                  <a:cubicBezTo>
                    <a:pt x="157" y="0"/>
                    <a:pt x="151" y="2"/>
                    <a:pt x="143" y="5"/>
                  </a:cubicBezTo>
                  <a:cubicBezTo>
                    <a:pt x="119" y="5"/>
                    <a:pt x="95" y="17"/>
                    <a:pt x="95" y="41"/>
                  </a:cubicBezTo>
                  <a:lnTo>
                    <a:pt x="95" y="113"/>
                  </a:lnTo>
                  <a:cubicBezTo>
                    <a:pt x="95" y="160"/>
                    <a:pt x="83" y="184"/>
                    <a:pt x="95" y="232"/>
                  </a:cubicBezTo>
                  <a:cubicBezTo>
                    <a:pt x="95" y="256"/>
                    <a:pt x="95" y="363"/>
                    <a:pt x="83" y="410"/>
                  </a:cubicBezTo>
                  <a:cubicBezTo>
                    <a:pt x="60" y="458"/>
                    <a:pt x="83" y="577"/>
                    <a:pt x="60" y="613"/>
                  </a:cubicBezTo>
                  <a:cubicBezTo>
                    <a:pt x="60" y="660"/>
                    <a:pt x="95" y="767"/>
                    <a:pt x="60" y="815"/>
                  </a:cubicBezTo>
                  <a:cubicBezTo>
                    <a:pt x="60" y="815"/>
                    <a:pt x="48" y="815"/>
                    <a:pt x="36" y="827"/>
                  </a:cubicBezTo>
                  <a:cubicBezTo>
                    <a:pt x="24" y="839"/>
                    <a:pt x="0" y="875"/>
                    <a:pt x="36" y="887"/>
                  </a:cubicBezTo>
                  <a:lnTo>
                    <a:pt x="107" y="887"/>
                  </a:lnTo>
                  <a:cubicBezTo>
                    <a:pt x="119" y="887"/>
                    <a:pt x="143" y="887"/>
                    <a:pt x="155" y="851"/>
                  </a:cubicBezTo>
                  <a:cubicBezTo>
                    <a:pt x="167" y="839"/>
                    <a:pt x="179" y="827"/>
                    <a:pt x="179" y="791"/>
                  </a:cubicBezTo>
                  <a:lnTo>
                    <a:pt x="179" y="708"/>
                  </a:lnTo>
                  <a:cubicBezTo>
                    <a:pt x="179" y="672"/>
                    <a:pt x="202" y="637"/>
                    <a:pt x="202" y="601"/>
                  </a:cubicBezTo>
                  <a:lnTo>
                    <a:pt x="202" y="494"/>
                  </a:lnTo>
                  <a:cubicBezTo>
                    <a:pt x="202" y="434"/>
                    <a:pt x="214" y="398"/>
                    <a:pt x="214" y="375"/>
                  </a:cubicBezTo>
                  <a:cubicBezTo>
                    <a:pt x="226" y="351"/>
                    <a:pt x="214" y="303"/>
                    <a:pt x="214" y="279"/>
                  </a:cubicBezTo>
                  <a:cubicBezTo>
                    <a:pt x="214" y="220"/>
                    <a:pt x="226" y="184"/>
                    <a:pt x="226" y="136"/>
                  </a:cubicBezTo>
                  <a:cubicBezTo>
                    <a:pt x="226" y="125"/>
                    <a:pt x="226" y="77"/>
                    <a:pt x="238" y="65"/>
                  </a:cubicBezTo>
                  <a:cubicBezTo>
                    <a:pt x="250" y="53"/>
                    <a:pt x="250" y="17"/>
                    <a:pt x="214" y="5"/>
                  </a:cubicBezTo>
                  <a:cubicBezTo>
                    <a:pt x="191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51121;p70"/>
            <p:cNvSpPr/>
            <p:nvPr/>
          </p:nvSpPr>
          <p:spPr>
            <a:xfrm>
              <a:off x="5040200" y="3001400"/>
              <a:ext cx="4800" cy="12525"/>
            </a:xfrm>
            <a:custGeom>
              <a:avLst/>
              <a:gdLst/>
              <a:ahLst/>
              <a:cxnLst/>
              <a:rect l="l" t="t" r="r" b="b"/>
              <a:pathLst>
                <a:path w="192" h="501" extrusionOk="0">
                  <a:moveTo>
                    <a:pt x="60" y="0"/>
                  </a:moveTo>
                  <a:cubicBezTo>
                    <a:pt x="36" y="0"/>
                    <a:pt x="12" y="12"/>
                    <a:pt x="12" y="12"/>
                  </a:cubicBezTo>
                  <a:lnTo>
                    <a:pt x="12" y="60"/>
                  </a:lnTo>
                  <a:cubicBezTo>
                    <a:pt x="12" y="84"/>
                    <a:pt x="1" y="119"/>
                    <a:pt x="12" y="131"/>
                  </a:cubicBezTo>
                  <a:cubicBezTo>
                    <a:pt x="24" y="143"/>
                    <a:pt x="24" y="203"/>
                    <a:pt x="24" y="238"/>
                  </a:cubicBezTo>
                  <a:cubicBezTo>
                    <a:pt x="12" y="262"/>
                    <a:pt x="36" y="322"/>
                    <a:pt x="36" y="357"/>
                  </a:cubicBezTo>
                  <a:cubicBezTo>
                    <a:pt x="36" y="381"/>
                    <a:pt x="96" y="429"/>
                    <a:pt x="72" y="453"/>
                  </a:cubicBezTo>
                  <a:cubicBezTo>
                    <a:pt x="60" y="453"/>
                    <a:pt x="60" y="476"/>
                    <a:pt x="36" y="476"/>
                  </a:cubicBezTo>
                  <a:cubicBezTo>
                    <a:pt x="24" y="488"/>
                    <a:pt x="12" y="500"/>
                    <a:pt x="60" y="500"/>
                  </a:cubicBezTo>
                  <a:cubicBezTo>
                    <a:pt x="72" y="500"/>
                    <a:pt x="120" y="488"/>
                    <a:pt x="132" y="488"/>
                  </a:cubicBezTo>
                  <a:cubicBezTo>
                    <a:pt x="155" y="476"/>
                    <a:pt x="179" y="476"/>
                    <a:pt x="179" y="476"/>
                  </a:cubicBezTo>
                  <a:cubicBezTo>
                    <a:pt x="179" y="453"/>
                    <a:pt x="191" y="441"/>
                    <a:pt x="191" y="429"/>
                  </a:cubicBezTo>
                  <a:cubicBezTo>
                    <a:pt x="191" y="417"/>
                    <a:pt x="179" y="393"/>
                    <a:pt x="179" y="381"/>
                  </a:cubicBezTo>
                  <a:lnTo>
                    <a:pt x="179" y="322"/>
                  </a:lnTo>
                  <a:cubicBezTo>
                    <a:pt x="179" y="310"/>
                    <a:pt x="155" y="274"/>
                    <a:pt x="155" y="262"/>
                  </a:cubicBezTo>
                  <a:lnTo>
                    <a:pt x="155" y="203"/>
                  </a:lnTo>
                  <a:cubicBezTo>
                    <a:pt x="155" y="191"/>
                    <a:pt x="143" y="155"/>
                    <a:pt x="143" y="143"/>
                  </a:cubicBezTo>
                  <a:lnTo>
                    <a:pt x="143" y="72"/>
                  </a:lnTo>
                  <a:cubicBezTo>
                    <a:pt x="143" y="60"/>
                    <a:pt x="143" y="48"/>
                    <a:pt x="155" y="24"/>
                  </a:cubicBezTo>
                  <a:cubicBezTo>
                    <a:pt x="179" y="12"/>
                    <a:pt x="179" y="12"/>
                    <a:pt x="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51122;p70"/>
            <p:cNvSpPr/>
            <p:nvPr/>
          </p:nvSpPr>
          <p:spPr>
            <a:xfrm>
              <a:off x="5039300" y="3002875"/>
              <a:ext cx="4800" cy="12725"/>
            </a:xfrm>
            <a:custGeom>
              <a:avLst/>
              <a:gdLst/>
              <a:ahLst/>
              <a:cxnLst/>
              <a:rect l="l" t="t" r="r" b="b"/>
              <a:pathLst>
                <a:path w="192" h="509" extrusionOk="0">
                  <a:moveTo>
                    <a:pt x="72" y="1"/>
                  </a:moveTo>
                  <a:cubicBezTo>
                    <a:pt x="60" y="1"/>
                    <a:pt x="25" y="13"/>
                    <a:pt x="25" y="13"/>
                  </a:cubicBezTo>
                  <a:lnTo>
                    <a:pt x="25" y="60"/>
                  </a:lnTo>
                  <a:cubicBezTo>
                    <a:pt x="13" y="72"/>
                    <a:pt x="1" y="84"/>
                    <a:pt x="13" y="120"/>
                  </a:cubicBezTo>
                  <a:cubicBezTo>
                    <a:pt x="25" y="132"/>
                    <a:pt x="13" y="191"/>
                    <a:pt x="13" y="227"/>
                  </a:cubicBezTo>
                  <a:cubicBezTo>
                    <a:pt x="1" y="239"/>
                    <a:pt x="13" y="310"/>
                    <a:pt x="13" y="346"/>
                  </a:cubicBezTo>
                  <a:cubicBezTo>
                    <a:pt x="13" y="382"/>
                    <a:pt x="60" y="429"/>
                    <a:pt x="48" y="465"/>
                  </a:cubicBezTo>
                  <a:cubicBezTo>
                    <a:pt x="48" y="465"/>
                    <a:pt x="37" y="465"/>
                    <a:pt x="37" y="477"/>
                  </a:cubicBezTo>
                  <a:cubicBezTo>
                    <a:pt x="18" y="486"/>
                    <a:pt x="14" y="509"/>
                    <a:pt x="29" y="509"/>
                  </a:cubicBezTo>
                  <a:cubicBezTo>
                    <a:pt x="33" y="509"/>
                    <a:pt x="40" y="506"/>
                    <a:pt x="48" y="501"/>
                  </a:cubicBezTo>
                  <a:cubicBezTo>
                    <a:pt x="72" y="501"/>
                    <a:pt x="108" y="477"/>
                    <a:pt x="120" y="477"/>
                  </a:cubicBezTo>
                  <a:cubicBezTo>
                    <a:pt x="132" y="477"/>
                    <a:pt x="156" y="465"/>
                    <a:pt x="144" y="453"/>
                  </a:cubicBezTo>
                  <a:cubicBezTo>
                    <a:pt x="144" y="441"/>
                    <a:pt x="168" y="429"/>
                    <a:pt x="168" y="417"/>
                  </a:cubicBezTo>
                  <a:cubicBezTo>
                    <a:pt x="168" y="406"/>
                    <a:pt x="144" y="382"/>
                    <a:pt x="144" y="370"/>
                  </a:cubicBezTo>
                  <a:lnTo>
                    <a:pt x="144" y="310"/>
                  </a:lnTo>
                  <a:cubicBezTo>
                    <a:pt x="144" y="310"/>
                    <a:pt x="132" y="286"/>
                    <a:pt x="132" y="263"/>
                  </a:cubicBezTo>
                  <a:cubicBezTo>
                    <a:pt x="132" y="239"/>
                    <a:pt x="144" y="227"/>
                    <a:pt x="144" y="203"/>
                  </a:cubicBezTo>
                  <a:cubicBezTo>
                    <a:pt x="144" y="191"/>
                    <a:pt x="132" y="167"/>
                    <a:pt x="132" y="144"/>
                  </a:cubicBezTo>
                  <a:cubicBezTo>
                    <a:pt x="132" y="132"/>
                    <a:pt x="144" y="120"/>
                    <a:pt x="144" y="84"/>
                  </a:cubicBezTo>
                  <a:cubicBezTo>
                    <a:pt x="144" y="72"/>
                    <a:pt x="144" y="60"/>
                    <a:pt x="168" y="48"/>
                  </a:cubicBezTo>
                  <a:cubicBezTo>
                    <a:pt x="191" y="48"/>
                    <a:pt x="191" y="25"/>
                    <a:pt x="144" y="13"/>
                  </a:cubicBezTo>
                  <a:cubicBezTo>
                    <a:pt x="120" y="1"/>
                    <a:pt x="10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51123;p70"/>
            <p:cNvSpPr/>
            <p:nvPr/>
          </p:nvSpPr>
          <p:spPr>
            <a:xfrm>
              <a:off x="5042275" y="2982525"/>
              <a:ext cx="8375" cy="32000"/>
            </a:xfrm>
            <a:custGeom>
              <a:avLst/>
              <a:gdLst/>
              <a:ahLst/>
              <a:cxnLst/>
              <a:rect l="l" t="t" r="r" b="b"/>
              <a:pathLst>
                <a:path w="335" h="1280" extrusionOk="0">
                  <a:moveTo>
                    <a:pt x="225" y="0"/>
                  </a:moveTo>
                  <a:cubicBezTo>
                    <a:pt x="210" y="0"/>
                    <a:pt x="188" y="11"/>
                    <a:pt x="179" y="29"/>
                  </a:cubicBezTo>
                  <a:cubicBezTo>
                    <a:pt x="168" y="53"/>
                    <a:pt x="144" y="100"/>
                    <a:pt x="132" y="124"/>
                  </a:cubicBezTo>
                  <a:cubicBezTo>
                    <a:pt x="120" y="172"/>
                    <a:pt x="72" y="231"/>
                    <a:pt x="72" y="291"/>
                  </a:cubicBezTo>
                  <a:cubicBezTo>
                    <a:pt x="60" y="338"/>
                    <a:pt x="25" y="505"/>
                    <a:pt x="13" y="565"/>
                  </a:cubicBezTo>
                  <a:cubicBezTo>
                    <a:pt x="1" y="636"/>
                    <a:pt x="1" y="815"/>
                    <a:pt x="1" y="874"/>
                  </a:cubicBezTo>
                  <a:cubicBezTo>
                    <a:pt x="1" y="946"/>
                    <a:pt x="60" y="1077"/>
                    <a:pt x="49" y="1160"/>
                  </a:cubicBezTo>
                  <a:cubicBezTo>
                    <a:pt x="49" y="1172"/>
                    <a:pt x="25" y="1184"/>
                    <a:pt x="25" y="1196"/>
                  </a:cubicBezTo>
                  <a:cubicBezTo>
                    <a:pt x="25" y="1220"/>
                    <a:pt x="13" y="1279"/>
                    <a:pt x="60" y="1279"/>
                  </a:cubicBezTo>
                  <a:cubicBezTo>
                    <a:pt x="96" y="1279"/>
                    <a:pt x="120" y="1243"/>
                    <a:pt x="132" y="1243"/>
                  </a:cubicBezTo>
                  <a:cubicBezTo>
                    <a:pt x="156" y="1231"/>
                    <a:pt x="168" y="1231"/>
                    <a:pt x="156" y="1220"/>
                  </a:cubicBezTo>
                  <a:lnTo>
                    <a:pt x="156" y="1124"/>
                  </a:lnTo>
                  <a:cubicBezTo>
                    <a:pt x="156" y="1100"/>
                    <a:pt x="132" y="1053"/>
                    <a:pt x="132" y="1005"/>
                  </a:cubicBezTo>
                  <a:lnTo>
                    <a:pt x="132" y="862"/>
                  </a:lnTo>
                  <a:lnTo>
                    <a:pt x="132" y="708"/>
                  </a:lnTo>
                  <a:cubicBezTo>
                    <a:pt x="156" y="636"/>
                    <a:pt x="168" y="565"/>
                    <a:pt x="168" y="541"/>
                  </a:cubicBezTo>
                  <a:cubicBezTo>
                    <a:pt x="168" y="505"/>
                    <a:pt x="168" y="422"/>
                    <a:pt x="179" y="398"/>
                  </a:cubicBezTo>
                  <a:cubicBezTo>
                    <a:pt x="191" y="338"/>
                    <a:pt x="215" y="291"/>
                    <a:pt x="239" y="231"/>
                  </a:cubicBezTo>
                  <a:cubicBezTo>
                    <a:pt x="239" y="219"/>
                    <a:pt x="275" y="160"/>
                    <a:pt x="287" y="148"/>
                  </a:cubicBezTo>
                  <a:cubicBezTo>
                    <a:pt x="310" y="112"/>
                    <a:pt x="334" y="100"/>
                    <a:pt x="299" y="53"/>
                  </a:cubicBezTo>
                  <a:cubicBezTo>
                    <a:pt x="287" y="29"/>
                    <a:pt x="287" y="5"/>
                    <a:pt x="239" y="5"/>
                  </a:cubicBezTo>
                  <a:cubicBezTo>
                    <a:pt x="236" y="2"/>
                    <a:pt x="231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51124;p70"/>
            <p:cNvSpPr/>
            <p:nvPr/>
          </p:nvSpPr>
          <p:spPr>
            <a:xfrm>
              <a:off x="5039600" y="3001100"/>
              <a:ext cx="5975" cy="14475"/>
            </a:xfrm>
            <a:custGeom>
              <a:avLst/>
              <a:gdLst/>
              <a:ahLst/>
              <a:cxnLst/>
              <a:rect l="l" t="t" r="r" b="b"/>
              <a:pathLst>
                <a:path w="239" h="579" extrusionOk="0">
                  <a:moveTo>
                    <a:pt x="120" y="0"/>
                  </a:moveTo>
                  <a:cubicBezTo>
                    <a:pt x="96" y="0"/>
                    <a:pt x="60" y="12"/>
                    <a:pt x="60" y="12"/>
                  </a:cubicBezTo>
                  <a:cubicBezTo>
                    <a:pt x="48" y="24"/>
                    <a:pt x="48" y="36"/>
                    <a:pt x="48" y="60"/>
                  </a:cubicBezTo>
                  <a:cubicBezTo>
                    <a:pt x="48" y="84"/>
                    <a:pt x="13" y="96"/>
                    <a:pt x="36" y="131"/>
                  </a:cubicBezTo>
                  <a:cubicBezTo>
                    <a:pt x="36" y="143"/>
                    <a:pt x="36" y="203"/>
                    <a:pt x="13" y="238"/>
                  </a:cubicBezTo>
                  <a:cubicBezTo>
                    <a:pt x="1" y="262"/>
                    <a:pt x="1" y="334"/>
                    <a:pt x="1" y="369"/>
                  </a:cubicBezTo>
                  <a:cubicBezTo>
                    <a:pt x="1" y="393"/>
                    <a:pt x="36" y="453"/>
                    <a:pt x="13" y="500"/>
                  </a:cubicBezTo>
                  <a:cubicBezTo>
                    <a:pt x="13" y="512"/>
                    <a:pt x="1" y="512"/>
                    <a:pt x="1" y="536"/>
                  </a:cubicBezTo>
                  <a:cubicBezTo>
                    <a:pt x="1" y="546"/>
                    <a:pt x="8" y="578"/>
                    <a:pt x="30" y="578"/>
                  </a:cubicBezTo>
                  <a:cubicBezTo>
                    <a:pt x="35" y="578"/>
                    <a:pt x="41" y="576"/>
                    <a:pt x="48" y="572"/>
                  </a:cubicBezTo>
                  <a:cubicBezTo>
                    <a:pt x="60" y="572"/>
                    <a:pt x="96" y="548"/>
                    <a:pt x="108" y="536"/>
                  </a:cubicBezTo>
                  <a:cubicBezTo>
                    <a:pt x="120" y="512"/>
                    <a:pt x="144" y="500"/>
                    <a:pt x="144" y="488"/>
                  </a:cubicBezTo>
                  <a:cubicBezTo>
                    <a:pt x="144" y="465"/>
                    <a:pt x="156" y="453"/>
                    <a:pt x="156" y="453"/>
                  </a:cubicBezTo>
                  <a:lnTo>
                    <a:pt x="156" y="405"/>
                  </a:lnTo>
                  <a:cubicBezTo>
                    <a:pt x="156" y="393"/>
                    <a:pt x="167" y="369"/>
                    <a:pt x="167" y="346"/>
                  </a:cubicBezTo>
                  <a:lnTo>
                    <a:pt x="167" y="286"/>
                  </a:lnTo>
                  <a:cubicBezTo>
                    <a:pt x="167" y="262"/>
                    <a:pt x="179" y="250"/>
                    <a:pt x="179" y="226"/>
                  </a:cubicBezTo>
                  <a:lnTo>
                    <a:pt x="179" y="167"/>
                  </a:lnTo>
                  <a:cubicBezTo>
                    <a:pt x="179" y="143"/>
                    <a:pt x="179" y="131"/>
                    <a:pt x="191" y="96"/>
                  </a:cubicBezTo>
                  <a:cubicBezTo>
                    <a:pt x="191" y="84"/>
                    <a:pt x="191" y="60"/>
                    <a:pt x="215" y="60"/>
                  </a:cubicBezTo>
                  <a:cubicBezTo>
                    <a:pt x="227" y="36"/>
                    <a:pt x="239" y="24"/>
                    <a:pt x="191" y="12"/>
                  </a:cubicBezTo>
                  <a:cubicBezTo>
                    <a:pt x="167" y="12"/>
                    <a:pt x="156" y="0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51125;p70"/>
            <p:cNvSpPr/>
            <p:nvPr/>
          </p:nvSpPr>
          <p:spPr>
            <a:xfrm>
              <a:off x="5039000" y="2979450"/>
              <a:ext cx="14025" cy="35075"/>
            </a:xfrm>
            <a:custGeom>
              <a:avLst/>
              <a:gdLst/>
              <a:ahLst/>
              <a:cxnLst/>
              <a:rect l="l" t="t" r="r" b="b"/>
              <a:pathLst>
                <a:path w="561" h="1403" extrusionOk="0">
                  <a:moveTo>
                    <a:pt x="495" y="0"/>
                  </a:moveTo>
                  <a:cubicBezTo>
                    <a:pt x="480" y="0"/>
                    <a:pt x="465" y="3"/>
                    <a:pt x="453" y="9"/>
                  </a:cubicBezTo>
                  <a:cubicBezTo>
                    <a:pt x="418" y="45"/>
                    <a:pt x="382" y="69"/>
                    <a:pt x="370" y="116"/>
                  </a:cubicBezTo>
                  <a:cubicBezTo>
                    <a:pt x="322" y="188"/>
                    <a:pt x="299" y="247"/>
                    <a:pt x="275" y="307"/>
                  </a:cubicBezTo>
                  <a:cubicBezTo>
                    <a:pt x="275" y="354"/>
                    <a:pt x="227" y="533"/>
                    <a:pt x="191" y="604"/>
                  </a:cubicBezTo>
                  <a:cubicBezTo>
                    <a:pt x="168" y="676"/>
                    <a:pt x="120" y="878"/>
                    <a:pt x="108" y="950"/>
                  </a:cubicBezTo>
                  <a:cubicBezTo>
                    <a:pt x="72" y="1033"/>
                    <a:pt x="108" y="1200"/>
                    <a:pt x="60" y="1271"/>
                  </a:cubicBezTo>
                  <a:cubicBezTo>
                    <a:pt x="60" y="1295"/>
                    <a:pt x="37" y="1295"/>
                    <a:pt x="25" y="1307"/>
                  </a:cubicBezTo>
                  <a:cubicBezTo>
                    <a:pt x="13" y="1319"/>
                    <a:pt x="1" y="1378"/>
                    <a:pt x="25" y="1402"/>
                  </a:cubicBezTo>
                  <a:lnTo>
                    <a:pt x="108" y="1402"/>
                  </a:lnTo>
                  <a:cubicBezTo>
                    <a:pt x="120" y="1402"/>
                    <a:pt x="144" y="1378"/>
                    <a:pt x="156" y="1366"/>
                  </a:cubicBezTo>
                  <a:cubicBezTo>
                    <a:pt x="156" y="1343"/>
                    <a:pt x="191" y="1295"/>
                    <a:pt x="191" y="1259"/>
                  </a:cubicBezTo>
                  <a:cubicBezTo>
                    <a:pt x="191" y="1235"/>
                    <a:pt x="191" y="1164"/>
                    <a:pt x="203" y="1116"/>
                  </a:cubicBezTo>
                  <a:cubicBezTo>
                    <a:pt x="215" y="1045"/>
                    <a:pt x="239" y="973"/>
                    <a:pt x="251" y="938"/>
                  </a:cubicBezTo>
                  <a:cubicBezTo>
                    <a:pt x="251" y="926"/>
                    <a:pt x="263" y="831"/>
                    <a:pt x="275" y="771"/>
                  </a:cubicBezTo>
                  <a:cubicBezTo>
                    <a:pt x="310" y="700"/>
                    <a:pt x="334" y="628"/>
                    <a:pt x="334" y="592"/>
                  </a:cubicBezTo>
                  <a:cubicBezTo>
                    <a:pt x="358" y="557"/>
                    <a:pt x="370" y="473"/>
                    <a:pt x="382" y="426"/>
                  </a:cubicBezTo>
                  <a:cubicBezTo>
                    <a:pt x="418" y="354"/>
                    <a:pt x="430" y="307"/>
                    <a:pt x="453" y="235"/>
                  </a:cubicBezTo>
                  <a:cubicBezTo>
                    <a:pt x="477" y="200"/>
                    <a:pt x="489" y="140"/>
                    <a:pt x="513" y="140"/>
                  </a:cubicBezTo>
                  <a:cubicBezTo>
                    <a:pt x="561" y="140"/>
                    <a:pt x="561" y="128"/>
                    <a:pt x="561" y="80"/>
                  </a:cubicBezTo>
                  <a:cubicBezTo>
                    <a:pt x="561" y="57"/>
                    <a:pt x="561" y="45"/>
                    <a:pt x="537" y="9"/>
                  </a:cubicBezTo>
                  <a:cubicBezTo>
                    <a:pt x="525" y="3"/>
                    <a:pt x="510" y="0"/>
                    <a:pt x="4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51126;p70"/>
            <p:cNvSpPr/>
            <p:nvPr/>
          </p:nvSpPr>
          <p:spPr>
            <a:xfrm>
              <a:off x="5092600" y="3101700"/>
              <a:ext cx="6550" cy="14900"/>
            </a:xfrm>
            <a:custGeom>
              <a:avLst/>
              <a:gdLst/>
              <a:ahLst/>
              <a:cxnLst/>
              <a:rect l="l" t="t" r="r" b="b"/>
              <a:pathLst>
                <a:path w="262" h="596" extrusionOk="0">
                  <a:moveTo>
                    <a:pt x="131" y="1"/>
                  </a:moveTo>
                  <a:cubicBezTo>
                    <a:pt x="95" y="1"/>
                    <a:pt x="83" y="1"/>
                    <a:pt x="60" y="24"/>
                  </a:cubicBezTo>
                  <a:cubicBezTo>
                    <a:pt x="24" y="36"/>
                    <a:pt x="12" y="36"/>
                    <a:pt x="12" y="48"/>
                  </a:cubicBezTo>
                  <a:cubicBezTo>
                    <a:pt x="0" y="60"/>
                    <a:pt x="12" y="84"/>
                    <a:pt x="12" y="96"/>
                  </a:cubicBezTo>
                  <a:cubicBezTo>
                    <a:pt x="12" y="108"/>
                    <a:pt x="12" y="143"/>
                    <a:pt x="24" y="167"/>
                  </a:cubicBezTo>
                  <a:cubicBezTo>
                    <a:pt x="48" y="179"/>
                    <a:pt x="60" y="251"/>
                    <a:pt x="60" y="286"/>
                  </a:cubicBezTo>
                  <a:cubicBezTo>
                    <a:pt x="60" y="310"/>
                    <a:pt x="83" y="393"/>
                    <a:pt x="83" y="417"/>
                  </a:cubicBezTo>
                  <a:cubicBezTo>
                    <a:pt x="83" y="453"/>
                    <a:pt x="143" y="501"/>
                    <a:pt x="131" y="536"/>
                  </a:cubicBezTo>
                  <a:cubicBezTo>
                    <a:pt x="131" y="548"/>
                    <a:pt x="119" y="548"/>
                    <a:pt x="119" y="572"/>
                  </a:cubicBezTo>
                  <a:cubicBezTo>
                    <a:pt x="95" y="584"/>
                    <a:pt x="83" y="596"/>
                    <a:pt x="131" y="596"/>
                  </a:cubicBezTo>
                  <a:cubicBezTo>
                    <a:pt x="167" y="584"/>
                    <a:pt x="191" y="572"/>
                    <a:pt x="202" y="572"/>
                  </a:cubicBezTo>
                  <a:cubicBezTo>
                    <a:pt x="213" y="561"/>
                    <a:pt x="221" y="555"/>
                    <a:pt x="228" y="555"/>
                  </a:cubicBezTo>
                  <a:cubicBezTo>
                    <a:pt x="237" y="555"/>
                    <a:pt x="244" y="564"/>
                    <a:pt x="250" y="584"/>
                  </a:cubicBezTo>
                  <a:cubicBezTo>
                    <a:pt x="262" y="572"/>
                    <a:pt x="262" y="548"/>
                    <a:pt x="262" y="536"/>
                  </a:cubicBezTo>
                  <a:cubicBezTo>
                    <a:pt x="262" y="524"/>
                    <a:pt x="250" y="501"/>
                    <a:pt x="250" y="477"/>
                  </a:cubicBezTo>
                  <a:cubicBezTo>
                    <a:pt x="238" y="453"/>
                    <a:pt x="238" y="417"/>
                    <a:pt x="238" y="405"/>
                  </a:cubicBezTo>
                  <a:cubicBezTo>
                    <a:pt x="238" y="405"/>
                    <a:pt x="214" y="382"/>
                    <a:pt x="214" y="346"/>
                  </a:cubicBezTo>
                  <a:cubicBezTo>
                    <a:pt x="202" y="310"/>
                    <a:pt x="202" y="286"/>
                    <a:pt x="202" y="274"/>
                  </a:cubicBezTo>
                  <a:cubicBezTo>
                    <a:pt x="202" y="239"/>
                    <a:pt x="179" y="215"/>
                    <a:pt x="179" y="203"/>
                  </a:cubicBezTo>
                  <a:cubicBezTo>
                    <a:pt x="167" y="155"/>
                    <a:pt x="167" y="143"/>
                    <a:pt x="167" y="108"/>
                  </a:cubicBezTo>
                  <a:cubicBezTo>
                    <a:pt x="167" y="96"/>
                    <a:pt x="143" y="60"/>
                    <a:pt x="167" y="48"/>
                  </a:cubicBezTo>
                  <a:cubicBezTo>
                    <a:pt x="179" y="24"/>
                    <a:pt x="179" y="1"/>
                    <a:pt x="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51127;p70"/>
            <p:cNvSpPr/>
            <p:nvPr/>
          </p:nvSpPr>
          <p:spPr>
            <a:xfrm>
              <a:off x="5102125" y="3105950"/>
              <a:ext cx="5675" cy="19000"/>
            </a:xfrm>
            <a:custGeom>
              <a:avLst/>
              <a:gdLst/>
              <a:ahLst/>
              <a:cxnLst/>
              <a:rect l="l" t="t" r="r" b="b"/>
              <a:pathLst>
                <a:path w="227" h="760" extrusionOk="0">
                  <a:moveTo>
                    <a:pt x="101" y="0"/>
                  </a:moveTo>
                  <a:cubicBezTo>
                    <a:pt x="89" y="0"/>
                    <a:pt x="77" y="3"/>
                    <a:pt x="60" y="9"/>
                  </a:cubicBezTo>
                  <a:cubicBezTo>
                    <a:pt x="36" y="9"/>
                    <a:pt x="24" y="33"/>
                    <a:pt x="24" y="45"/>
                  </a:cubicBezTo>
                  <a:lnTo>
                    <a:pt x="24" y="104"/>
                  </a:lnTo>
                  <a:cubicBezTo>
                    <a:pt x="24" y="152"/>
                    <a:pt x="0" y="176"/>
                    <a:pt x="24" y="212"/>
                  </a:cubicBezTo>
                  <a:cubicBezTo>
                    <a:pt x="24" y="223"/>
                    <a:pt x="36" y="331"/>
                    <a:pt x="36" y="354"/>
                  </a:cubicBezTo>
                  <a:cubicBezTo>
                    <a:pt x="36" y="402"/>
                    <a:pt x="48" y="485"/>
                    <a:pt x="48" y="533"/>
                  </a:cubicBezTo>
                  <a:cubicBezTo>
                    <a:pt x="48" y="581"/>
                    <a:pt x="107" y="652"/>
                    <a:pt x="83" y="700"/>
                  </a:cubicBezTo>
                  <a:cubicBezTo>
                    <a:pt x="60" y="700"/>
                    <a:pt x="60" y="700"/>
                    <a:pt x="48" y="712"/>
                  </a:cubicBezTo>
                  <a:cubicBezTo>
                    <a:pt x="36" y="724"/>
                    <a:pt x="24" y="759"/>
                    <a:pt x="60" y="759"/>
                  </a:cubicBezTo>
                  <a:cubicBezTo>
                    <a:pt x="83" y="759"/>
                    <a:pt x="119" y="747"/>
                    <a:pt x="143" y="747"/>
                  </a:cubicBezTo>
                  <a:cubicBezTo>
                    <a:pt x="155" y="747"/>
                    <a:pt x="167" y="724"/>
                    <a:pt x="214" y="724"/>
                  </a:cubicBezTo>
                  <a:cubicBezTo>
                    <a:pt x="214" y="712"/>
                    <a:pt x="226" y="688"/>
                    <a:pt x="226" y="664"/>
                  </a:cubicBezTo>
                  <a:cubicBezTo>
                    <a:pt x="226" y="652"/>
                    <a:pt x="214" y="628"/>
                    <a:pt x="214" y="593"/>
                  </a:cubicBezTo>
                  <a:lnTo>
                    <a:pt x="214" y="509"/>
                  </a:lnTo>
                  <a:cubicBezTo>
                    <a:pt x="214" y="485"/>
                    <a:pt x="202" y="450"/>
                    <a:pt x="202" y="414"/>
                  </a:cubicBezTo>
                  <a:lnTo>
                    <a:pt x="202" y="307"/>
                  </a:lnTo>
                  <a:cubicBezTo>
                    <a:pt x="179" y="283"/>
                    <a:pt x="167" y="247"/>
                    <a:pt x="167" y="223"/>
                  </a:cubicBezTo>
                  <a:lnTo>
                    <a:pt x="167" y="116"/>
                  </a:lnTo>
                  <a:cubicBezTo>
                    <a:pt x="167" y="104"/>
                    <a:pt x="155" y="69"/>
                    <a:pt x="167" y="57"/>
                  </a:cubicBezTo>
                  <a:cubicBezTo>
                    <a:pt x="179" y="45"/>
                    <a:pt x="179" y="33"/>
                    <a:pt x="143" y="9"/>
                  </a:cubicBezTo>
                  <a:cubicBezTo>
                    <a:pt x="125" y="3"/>
                    <a:pt x="113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51128;p70"/>
            <p:cNvSpPr/>
            <p:nvPr/>
          </p:nvSpPr>
          <p:spPr>
            <a:xfrm>
              <a:off x="5110150" y="3114575"/>
              <a:ext cx="5075" cy="19000"/>
            </a:xfrm>
            <a:custGeom>
              <a:avLst/>
              <a:gdLst/>
              <a:ahLst/>
              <a:cxnLst/>
              <a:rect l="l" t="t" r="r" b="b"/>
              <a:pathLst>
                <a:path w="203" h="760" extrusionOk="0">
                  <a:moveTo>
                    <a:pt x="78" y="1"/>
                  </a:moveTo>
                  <a:cubicBezTo>
                    <a:pt x="66" y="1"/>
                    <a:pt x="54" y="3"/>
                    <a:pt x="36" y="9"/>
                  </a:cubicBezTo>
                  <a:cubicBezTo>
                    <a:pt x="12" y="9"/>
                    <a:pt x="1" y="21"/>
                    <a:pt x="1" y="33"/>
                  </a:cubicBezTo>
                  <a:lnTo>
                    <a:pt x="1" y="93"/>
                  </a:lnTo>
                  <a:cubicBezTo>
                    <a:pt x="12" y="140"/>
                    <a:pt x="1" y="176"/>
                    <a:pt x="12" y="200"/>
                  </a:cubicBezTo>
                  <a:cubicBezTo>
                    <a:pt x="12" y="224"/>
                    <a:pt x="24" y="307"/>
                    <a:pt x="24" y="355"/>
                  </a:cubicBezTo>
                  <a:cubicBezTo>
                    <a:pt x="24" y="402"/>
                    <a:pt x="60" y="486"/>
                    <a:pt x="60" y="533"/>
                  </a:cubicBezTo>
                  <a:cubicBezTo>
                    <a:pt x="60" y="581"/>
                    <a:pt x="120" y="652"/>
                    <a:pt x="84" y="700"/>
                  </a:cubicBezTo>
                  <a:cubicBezTo>
                    <a:pt x="72" y="700"/>
                    <a:pt x="72" y="700"/>
                    <a:pt x="60" y="712"/>
                  </a:cubicBezTo>
                  <a:cubicBezTo>
                    <a:pt x="36" y="724"/>
                    <a:pt x="24" y="760"/>
                    <a:pt x="72" y="760"/>
                  </a:cubicBezTo>
                  <a:cubicBezTo>
                    <a:pt x="84" y="760"/>
                    <a:pt x="131" y="736"/>
                    <a:pt x="143" y="736"/>
                  </a:cubicBezTo>
                  <a:cubicBezTo>
                    <a:pt x="167" y="736"/>
                    <a:pt x="191" y="736"/>
                    <a:pt x="191" y="724"/>
                  </a:cubicBezTo>
                  <a:cubicBezTo>
                    <a:pt x="191" y="712"/>
                    <a:pt x="203" y="676"/>
                    <a:pt x="203" y="664"/>
                  </a:cubicBezTo>
                  <a:cubicBezTo>
                    <a:pt x="203" y="652"/>
                    <a:pt x="191" y="617"/>
                    <a:pt x="191" y="593"/>
                  </a:cubicBezTo>
                  <a:lnTo>
                    <a:pt x="191" y="498"/>
                  </a:lnTo>
                  <a:cubicBezTo>
                    <a:pt x="191" y="486"/>
                    <a:pt x="179" y="438"/>
                    <a:pt x="179" y="414"/>
                  </a:cubicBezTo>
                  <a:lnTo>
                    <a:pt x="179" y="307"/>
                  </a:lnTo>
                  <a:cubicBezTo>
                    <a:pt x="155" y="271"/>
                    <a:pt x="143" y="248"/>
                    <a:pt x="143" y="212"/>
                  </a:cubicBezTo>
                  <a:lnTo>
                    <a:pt x="143" y="117"/>
                  </a:lnTo>
                  <a:cubicBezTo>
                    <a:pt x="143" y="93"/>
                    <a:pt x="131" y="69"/>
                    <a:pt x="143" y="57"/>
                  </a:cubicBezTo>
                  <a:cubicBezTo>
                    <a:pt x="155" y="33"/>
                    <a:pt x="155" y="21"/>
                    <a:pt x="120" y="9"/>
                  </a:cubicBezTo>
                  <a:cubicBezTo>
                    <a:pt x="102" y="3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51129;p70"/>
            <p:cNvSpPr/>
            <p:nvPr/>
          </p:nvSpPr>
          <p:spPr>
            <a:xfrm>
              <a:off x="5117900" y="3118375"/>
              <a:ext cx="5075" cy="18175"/>
            </a:xfrm>
            <a:custGeom>
              <a:avLst/>
              <a:gdLst/>
              <a:ahLst/>
              <a:cxnLst/>
              <a:rect l="l" t="t" r="r" b="b"/>
              <a:pathLst>
                <a:path w="203" h="727" extrusionOk="0">
                  <a:moveTo>
                    <a:pt x="119" y="0"/>
                  </a:moveTo>
                  <a:cubicBezTo>
                    <a:pt x="83" y="0"/>
                    <a:pt x="72" y="0"/>
                    <a:pt x="48" y="24"/>
                  </a:cubicBezTo>
                  <a:cubicBezTo>
                    <a:pt x="12" y="24"/>
                    <a:pt x="0" y="36"/>
                    <a:pt x="0" y="48"/>
                  </a:cubicBezTo>
                  <a:cubicBezTo>
                    <a:pt x="0" y="72"/>
                    <a:pt x="12" y="96"/>
                    <a:pt x="12" y="107"/>
                  </a:cubicBezTo>
                  <a:cubicBezTo>
                    <a:pt x="24" y="143"/>
                    <a:pt x="12" y="167"/>
                    <a:pt x="24" y="203"/>
                  </a:cubicBezTo>
                  <a:cubicBezTo>
                    <a:pt x="48" y="227"/>
                    <a:pt x="60" y="322"/>
                    <a:pt x="60" y="346"/>
                  </a:cubicBezTo>
                  <a:cubicBezTo>
                    <a:pt x="60" y="381"/>
                    <a:pt x="72" y="477"/>
                    <a:pt x="72" y="512"/>
                  </a:cubicBezTo>
                  <a:cubicBezTo>
                    <a:pt x="72" y="548"/>
                    <a:pt x="119" y="619"/>
                    <a:pt x="83" y="667"/>
                  </a:cubicBezTo>
                  <a:cubicBezTo>
                    <a:pt x="72" y="667"/>
                    <a:pt x="72" y="679"/>
                    <a:pt x="60" y="679"/>
                  </a:cubicBezTo>
                  <a:cubicBezTo>
                    <a:pt x="48" y="691"/>
                    <a:pt x="24" y="727"/>
                    <a:pt x="72" y="727"/>
                  </a:cubicBezTo>
                  <a:lnTo>
                    <a:pt x="179" y="727"/>
                  </a:lnTo>
                  <a:cubicBezTo>
                    <a:pt x="191" y="703"/>
                    <a:pt x="202" y="679"/>
                    <a:pt x="202" y="667"/>
                  </a:cubicBezTo>
                  <a:lnTo>
                    <a:pt x="202" y="584"/>
                  </a:lnTo>
                  <a:lnTo>
                    <a:pt x="202" y="500"/>
                  </a:lnTo>
                  <a:cubicBezTo>
                    <a:pt x="202" y="477"/>
                    <a:pt x="191" y="441"/>
                    <a:pt x="191" y="405"/>
                  </a:cubicBezTo>
                  <a:lnTo>
                    <a:pt x="191" y="298"/>
                  </a:lnTo>
                  <a:cubicBezTo>
                    <a:pt x="191" y="274"/>
                    <a:pt x="167" y="227"/>
                    <a:pt x="167" y="215"/>
                  </a:cubicBezTo>
                  <a:cubicBezTo>
                    <a:pt x="143" y="167"/>
                    <a:pt x="143" y="155"/>
                    <a:pt x="143" y="107"/>
                  </a:cubicBezTo>
                  <a:cubicBezTo>
                    <a:pt x="143" y="96"/>
                    <a:pt x="131" y="60"/>
                    <a:pt x="143" y="48"/>
                  </a:cubicBezTo>
                  <a:cubicBezTo>
                    <a:pt x="167" y="24"/>
                    <a:pt x="167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51130;p70"/>
            <p:cNvSpPr/>
            <p:nvPr/>
          </p:nvSpPr>
          <p:spPr>
            <a:xfrm>
              <a:off x="5128300" y="3125525"/>
              <a:ext cx="5100" cy="16075"/>
            </a:xfrm>
            <a:custGeom>
              <a:avLst/>
              <a:gdLst/>
              <a:ahLst/>
              <a:cxnLst/>
              <a:rect l="l" t="t" r="r" b="b"/>
              <a:pathLst>
                <a:path w="204" h="643" extrusionOk="0">
                  <a:moveTo>
                    <a:pt x="60" y="0"/>
                  </a:moveTo>
                  <a:cubicBezTo>
                    <a:pt x="48" y="24"/>
                    <a:pt x="13" y="24"/>
                    <a:pt x="13" y="36"/>
                  </a:cubicBezTo>
                  <a:lnTo>
                    <a:pt x="13" y="83"/>
                  </a:lnTo>
                  <a:cubicBezTo>
                    <a:pt x="13" y="107"/>
                    <a:pt x="1" y="143"/>
                    <a:pt x="13" y="167"/>
                  </a:cubicBezTo>
                  <a:cubicBezTo>
                    <a:pt x="25" y="191"/>
                    <a:pt x="25" y="274"/>
                    <a:pt x="25" y="298"/>
                  </a:cubicBezTo>
                  <a:cubicBezTo>
                    <a:pt x="25" y="333"/>
                    <a:pt x="60" y="417"/>
                    <a:pt x="60" y="452"/>
                  </a:cubicBezTo>
                  <a:cubicBezTo>
                    <a:pt x="60" y="488"/>
                    <a:pt x="120" y="536"/>
                    <a:pt x="108" y="583"/>
                  </a:cubicBezTo>
                  <a:cubicBezTo>
                    <a:pt x="84" y="595"/>
                    <a:pt x="72" y="595"/>
                    <a:pt x="72" y="619"/>
                  </a:cubicBezTo>
                  <a:cubicBezTo>
                    <a:pt x="60" y="619"/>
                    <a:pt x="48" y="643"/>
                    <a:pt x="84" y="643"/>
                  </a:cubicBezTo>
                  <a:cubicBezTo>
                    <a:pt x="120" y="631"/>
                    <a:pt x="144" y="619"/>
                    <a:pt x="167" y="619"/>
                  </a:cubicBezTo>
                  <a:cubicBezTo>
                    <a:pt x="179" y="619"/>
                    <a:pt x="191" y="595"/>
                    <a:pt x="191" y="572"/>
                  </a:cubicBezTo>
                  <a:cubicBezTo>
                    <a:pt x="203" y="548"/>
                    <a:pt x="203" y="536"/>
                    <a:pt x="203" y="524"/>
                  </a:cubicBezTo>
                  <a:cubicBezTo>
                    <a:pt x="203" y="512"/>
                    <a:pt x="191" y="476"/>
                    <a:pt x="191" y="464"/>
                  </a:cubicBezTo>
                  <a:cubicBezTo>
                    <a:pt x="179" y="429"/>
                    <a:pt x="179" y="405"/>
                    <a:pt x="179" y="393"/>
                  </a:cubicBezTo>
                  <a:cubicBezTo>
                    <a:pt x="179" y="393"/>
                    <a:pt x="167" y="357"/>
                    <a:pt x="167" y="333"/>
                  </a:cubicBezTo>
                  <a:lnTo>
                    <a:pt x="167" y="250"/>
                  </a:lnTo>
                  <a:cubicBezTo>
                    <a:pt x="167" y="226"/>
                    <a:pt x="144" y="191"/>
                    <a:pt x="144" y="179"/>
                  </a:cubicBezTo>
                  <a:lnTo>
                    <a:pt x="144" y="95"/>
                  </a:lnTo>
                  <a:cubicBezTo>
                    <a:pt x="144" y="95"/>
                    <a:pt x="144" y="60"/>
                    <a:pt x="167" y="48"/>
                  </a:cubicBezTo>
                  <a:cubicBezTo>
                    <a:pt x="179" y="36"/>
                    <a:pt x="179" y="24"/>
                    <a:pt x="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51131;p70"/>
            <p:cNvSpPr/>
            <p:nvPr/>
          </p:nvSpPr>
          <p:spPr>
            <a:xfrm>
              <a:off x="5136350" y="3129750"/>
              <a:ext cx="5675" cy="17525"/>
            </a:xfrm>
            <a:custGeom>
              <a:avLst/>
              <a:gdLst/>
              <a:ahLst/>
              <a:cxnLst/>
              <a:rect l="l" t="t" r="r" b="b"/>
              <a:pathLst>
                <a:path w="227" h="701" extrusionOk="0">
                  <a:moveTo>
                    <a:pt x="101" y="1"/>
                  </a:moveTo>
                  <a:cubicBezTo>
                    <a:pt x="90" y="1"/>
                    <a:pt x="78" y="4"/>
                    <a:pt x="60" y="10"/>
                  </a:cubicBezTo>
                  <a:cubicBezTo>
                    <a:pt x="36" y="33"/>
                    <a:pt x="24" y="33"/>
                    <a:pt x="24" y="45"/>
                  </a:cubicBezTo>
                  <a:lnTo>
                    <a:pt x="24" y="105"/>
                  </a:lnTo>
                  <a:cubicBezTo>
                    <a:pt x="24" y="129"/>
                    <a:pt x="0" y="164"/>
                    <a:pt x="24" y="188"/>
                  </a:cubicBezTo>
                  <a:cubicBezTo>
                    <a:pt x="24" y="212"/>
                    <a:pt x="36" y="295"/>
                    <a:pt x="36" y="331"/>
                  </a:cubicBezTo>
                  <a:cubicBezTo>
                    <a:pt x="36" y="367"/>
                    <a:pt x="60" y="462"/>
                    <a:pt x="60" y="486"/>
                  </a:cubicBezTo>
                  <a:cubicBezTo>
                    <a:pt x="60" y="534"/>
                    <a:pt x="119" y="593"/>
                    <a:pt x="96" y="641"/>
                  </a:cubicBezTo>
                  <a:cubicBezTo>
                    <a:pt x="84" y="641"/>
                    <a:pt x="84" y="641"/>
                    <a:pt x="60" y="653"/>
                  </a:cubicBezTo>
                  <a:cubicBezTo>
                    <a:pt x="48" y="664"/>
                    <a:pt x="36" y="700"/>
                    <a:pt x="84" y="700"/>
                  </a:cubicBezTo>
                  <a:cubicBezTo>
                    <a:pt x="96" y="700"/>
                    <a:pt x="143" y="688"/>
                    <a:pt x="155" y="688"/>
                  </a:cubicBezTo>
                  <a:cubicBezTo>
                    <a:pt x="179" y="688"/>
                    <a:pt x="203" y="664"/>
                    <a:pt x="215" y="664"/>
                  </a:cubicBezTo>
                  <a:cubicBezTo>
                    <a:pt x="215" y="641"/>
                    <a:pt x="226" y="629"/>
                    <a:pt x="226" y="605"/>
                  </a:cubicBezTo>
                  <a:cubicBezTo>
                    <a:pt x="226" y="581"/>
                    <a:pt x="215" y="569"/>
                    <a:pt x="215" y="534"/>
                  </a:cubicBezTo>
                  <a:lnTo>
                    <a:pt x="215" y="450"/>
                  </a:lnTo>
                  <a:cubicBezTo>
                    <a:pt x="215" y="450"/>
                    <a:pt x="203" y="403"/>
                    <a:pt x="203" y="367"/>
                  </a:cubicBezTo>
                  <a:lnTo>
                    <a:pt x="203" y="283"/>
                  </a:lnTo>
                  <a:cubicBezTo>
                    <a:pt x="179" y="272"/>
                    <a:pt x="167" y="224"/>
                    <a:pt x="167" y="212"/>
                  </a:cubicBezTo>
                  <a:lnTo>
                    <a:pt x="167" y="117"/>
                  </a:lnTo>
                  <a:cubicBezTo>
                    <a:pt x="167" y="105"/>
                    <a:pt x="155" y="69"/>
                    <a:pt x="167" y="57"/>
                  </a:cubicBezTo>
                  <a:cubicBezTo>
                    <a:pt x="179" y="45"/>
                    <a:pt x="179" y="33"/>
                    <a:pt x="143" y="10"/>
                  </a:cubicBezTo>
                  <a:cubicBezTo>
                    <a:pt x="125" y="4"/>
                    <a:pt x="113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51132;p70"/>
            <p:cNvSpPr/>
            <p:nvPr/>
          </p:nvSpPr>
          <p:spPr>
            <a:xfrm>
              <a:off x="5145875" y="3136600"/>
              <a:ext cx="5075" cy="14250"/>
            </a:xfrm>
            <a:custGeom>
              <a:avLst/>
              <a:gdLst/>
              <a:ahLst/>
              <a:cxnLst/>
              <a:rect l="l" t="t" r="r" b="b"/>
              <a:pathLst>
                <a:path w="203" h="570" extrusionOk="0">
                  <a:moveTo>
                    <a:pt x="91" y="1"/>
                  </a:moveTo>
                  <a:cubicBezTo>
                    <a:pt x="81" y="1"/>
                    <a:pt x="72" y="4"/>
                    <a:pt x="60" y="9"/>
                  </a:cubicBezTo>
                  <a:cubicBezTo>
                    <a:pt x="24" y="21"/>
                    <a:pt x="12" y="21"/>
                    <a:pt x="12" y="33"/>
                  </a:cubicBezTo>
                  <a:lnTo>
                    <a:pt x="12" y="81"/>
                  </a:lnTo>
                  <a:cubicBezTo>
                    <a:pt x="12" y="117"/>
                    <a:pt x="0" y="129"/>
                    <a:pt x="12" y="152"/>
                  </a:cubicBezTo>
                  <a:cubicBezTo>
                    <a:pt x="24" y="176"/>
                    <a:pt x="24" y="248"/>
                    <a:pt x="24" y="271"/>
                  </a:cubicBezTo>
                  <a:cubicBezTo>
                    <a:pt x="24" y="307"/>
                    <a:pt x="36" y="379"/>
                    <a:pt x="36" y="414"/>
                  </a:cubicBezTo>
                  <a:cubicBezTo>
                    <a:pt x="36" y="438"/>
                    <a:pt x="96" y="498"/>
                    <a:pt x="72" y="533"/>
                  </a:cubicBezTo>
                  <a:cubicBezTo>
                    <a:pt x="60" y="533"/>
                    <a:pt x="60" y="545"/>
                    <a:pt x="36" y="545"/>
                  </a:cubicBezTo>
                  <a:cubicBezTo>
                    <a:pt x="24" y="545"/>
                    <a:pt x="12" y="569"/>
                    <a:pt x="60" y="569"/>
                  </a:cubicBezTo>
                  <a:cubicBezTo>
                    <a:pt x="72" y="569"/>
                    <a:pt x="119" y="557"/>
                    <a:pt x="131" y="557"/>
                  </a:cubicBezTo>
                  <a:cubicBezTo>
                    <a:pt x="136" y="552"/>
                    <a:pt x="141" y="549"/>
                    <a:pt x="148" y="549"/>
                  </a:cubicBezTo>
                  <a:cubicBezTo>
                    <a:pt x="157" y="549"/>
                    <a:pt x="170" y="555"/>
                    <a:pt x="191" y="569"/>
                  </a:cubicBezTo>
                  <a:cubicBezTo>
                    <a:pt x="191" y="557"/>
                    <a:pt x="203" y="545"/>
                    <a:pt x="203" y="533"/>
                  </a:cubicBezTo>
                  <a:cubicBezTo>
                    <a:pt x="203" y="510"/>
                    <a:pt x="191" y="486"/>
                    <a:pt x="191" y="474"/>
                  </a:cubicBezTo>
                  <a:lnTo>
                    <a:pt x="191" y="390"/>
                  </a:lnTo>
                  <a:cubicBezTo>
                    <a:pt x="191" y="390"/>
                    <a:pt x="179" y="367"/>
                    <a:pt x="179" y="331"/>
                  </a:cubicBezTo>
                  <a:lnTo>
                    <a:pt x="179" y="260"/>
                  </a:lnTo>
                  <a:cubicBezTo>
                    <a:pt x="179" y="236"/>
                    <a:pt x="155" y="200"/>
                    <a:pt x="155" y="188"/>
                  </a:cubicBezTo>
                  <a:lnTo>
                    <a:pt x="155" y="93"/>
                  </a:lnTo>
                  <a:cubicBezTo>
                    <a:pt x="155" y="93"/>
                    <a:pt x="143" y="69"/>
                    <a:pt x="155" y="57"/>
                  </a:cubicBezTo>
                  <a:cubicBezTo>
                    <a:pt x="179" y="21"/>
                    <a:pt x="179" y="9"/>
                    <a:pt x="131" y="9"/>
                  </a:cubicBezTo>
                  <a:cubicBezTo>
                    <a:pt x="113" y="4"/>
                    <a:pt x="101" y="1"/>
                    <a:pt x="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51133;p70"/>
            <p:cNvSpPr/>
            <p:nvPr/>
          </p:nvSpPr>
          <p:spPr>
            <a:xfrm>
              <a:off x="5154200" y="3140175"/>
              <a:ext cx="5375" cy="14825"/>
            </a:xfrm>
            <a:custGeom>
              <a:avLst/>
              <a:gdLst/>
              <a:ahLst/>
              <a:cxnLst/>
              <a:rect l="l" t="t" r="r" b="b"/>
              <a:pathLst>
                <a:path w="215" h="593" extrusionOk="0">
                  <a:moveTo>
                    <a:pt x="115" y="0"/>
                  </a:moveTo>
                  <a:cubicBezTo>
                    <a:pt x="105" y="0"/>
                    <a:pt x="96" y="3"/>
                    <a:pt x="84" y="9"/>
                  </a:cubicBezTo>
                  <a:cubicBezTo>
                    <a:pt x="48" y="33"/>
                    <a:pt x="36" y="33"/>
                    <a:pt x="36" y="45"/>
                  </a:cubicBezTo>
                  <a:lnTo>
                    <a:pt x="36" y="93"/>
                  </a:lnTo>
                  <a:cubicBezTo>
                    <a:pt x="36" y="117"/>
                    <a:pt x="24" y="128"/>
                    <a:pt x="36" y="164"/>
                  </a:cubicBezTo>
                  <a:cubicBezTo>
                    <a:pt x="48" y="176"/>
                    <a:pt x="48" y="247"/>
                    <a:pt x="48" y="283"/>
                  </a:cubicBezTo>
                  <a:cubicBezTo>
                    <a:pt x="36" y="307"/>
                    <a:pt x="48" y="378"/>
                    <a:pt x="48" y="414"/>
                  </a:cubicBezTo>
                  <a:cubicBezTo>
                    <a:pt x="48" y="438"/>
                    <a:pt x="96" y="498"/>
                    <a:pt x="60" y="533"/>
                  </a:cubicBezTo>
                  <a:cubicBezTo>
                    <a:pt x="48" y="533"/>
                    <a:pt x="48" y="545"/>
                    <a:pt x="36" y="545"/>
                  </a:cubicBezTo>
                  <a:cubicBezTo>
                    <a:pt x="24" y="545"/>
                    <a:pt x="1" y="581"/>
                    <a:pt x="48" y="581"/>
                  </a:cubicBezTo>
                  <a:lnTo>
                    <a:pt x="120" y="581"/>
                  </a:lnTo>
                  <a:cubicBezTo>
                    <a:pt x="155" y="581"/>
                    <a:pt x="167" y="581"/>
                    <a:pt x="179" y="593"/>
                  </a:cubicBezTo>
                  <a:cubicBezTo>
                    <a:pt x="203" y="581"/>
                    <a:pt x="215" y="557"/>
                    <a:pt x="215" y="545"/>
                  </a:cubicBezTo>
                  <a:lnTo>
                    <a:pt x="215" y="486"/>
                  </a:lnTo>
                  <a:lnTo>
                    <a:pt x="215" y="414"/>
                  </a:lnTo>
                  <a:cubicBezTo>
                    <a:pt x="215" y="402"/>
                    <a:pt x="203" y="367"/>
                    <a:pt x="203" y="343"/>
                  </a:cubicBezTo>
                  <a:lnTo>
                    <a:pt x="203" y="259"/>
                  </a:lnTo>
                  <a:cubicBezTo>
                    <a:pt x="203" y="236"/>
                    <a:pt x="179" y="200"/>
                    <a:pt x="179" y="188"/>
                  </a:cubicBezTo>
                  <a:lnTo>
                    <a:pt x="179" y="105"/>
                  </a:lnTo>
                  <a:cubicBezTo>
                    <a:pt x="179" y="105"/>
                    <a:pt x="167" y="69"/>
                    <a:pt x="179" y="57"/>
                  </a:cubicBezTo>
                  <a:cubicBezTo>
                    <a:pt x="203" y="33"/>
                    <a:pt x="203" y="9"/>
                    <a:pt x="155" y="9"/>
                  </a:cubicBezTo>
                  <a:cubicBezTo>
                    <a:pt x="138" y="3"/>
                    <a:pt x="126" y="0"/>
                    <a:pt x="1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51134;p70"/>
            <p:cNvSpPr/>
            <p:nvPr/>
          </p:nvSpPr>
          <p:spPr>
            <a:xfrm>
              <a:off x="5162550" y="3143975"/>
              <a:ext cx="5075" cy="13700"/>
            </a:xfrm>
            <a:custGeom>
              <a:avLst/>
              <a:gdLst/>
              <a:ahLst/>
              <a:cxnLst/>
              <a:rect l="l" t="t" r="r" b="b"/>
              <a:pathLst>
                <a:path w="203" h="548" extrusionOk="0">
                  <a:moveTo>
                    <a:pt x="131" y="0"/>
                  </a:moveTo>
                  <a:cubicBezTo>
                    <a:pt x="107" y="0"/>
                    <a:pt x="83" y="0"/>
                    <a:pt x="60" y="12"/>
                  </a:cubicBezTo>
                  <a:cubicBezTo>
                    <a:pt x="24" y="24"/>
                    <a:pt x="12" y="24"/>
                    <a:pt x="12" y="36"/>
                  </a:cubicBezTo>
                  <a:cubicBezTo>
                    <a:pt x="0" y="48"/>
                    <a:pt x="12" y="72"/>
                    <a:pt x="12" y="84"/>
                  </a:cubicBezTo>
                  <a:cubicBezTo>
                    <a:pt x="24" y="119"/>
                    <a:pt x="12" y="143"/>
                    <a:pt x="24" y="155"/>
                  </a:cubicBezTo>
                  <a:cubicBezTo>
                    <a:pt x="48" y="179"/>
                    <a:pt x="48" y="238"/>
                    <a:pt x="48" y="262"/>
                  </a:cubicBezTo>
                  <a:cubicBezTo>
                    <a:pt x="48" y="298"/>
                    <a:pt x="60" y="346"/>
                    <a:pt x="60" y="381"/>
                  </a:cubicBezTo>
                  <a:cubicBezTo>
                    <a:pt x="60" y="405"/>
                    <a:pt x="107" y="465"/>
                    <a:pt x="71" y="500"/>
                  </a:cubicBezTo>
                  <a:cubicBezTo>
                    <a:pt x="60" y="500"/>
                    <a:pt x="60" y="512"/>
                    <a:pt x="48" y="512"/>
                  </a:cubicBezTo>
                  <a:cubicBezTo>
                    <a:pt x="24" y="512"/>
                    <a:pt x="12" y="548"/>
                    <a:pt x="60" y="548"/>
                  </a:cubicBezTo>
                  <a:lnTo>
                    <a:pt x="131" y="548"/>
                  </a:lnTo>
                  <a:cubicBezTo>
                    <a:pt x="143" y="548"/>
                    <a:pt x="167" y="548"/>
                    <a:pt x="179" y="512"/>
                  </a:cubicBezTo>
                  <a:cubicBezTo>
                    <a:pt x="191" y="500"/>
                    <a:pt x="202" y="488"/>
                    <a:pt x="202" y="465"/>
                  </a:cubicBezTo>
                  <a:lnTo>
                    <a:pt x="202" y="405"/>
                  </a:lnTo>
                  <a:lnTo>
                    <a:pt x="202" y="334"/>
                  </a:lnTo>
                  <a:cubicBezTo>
                    <a:pt x="202" y="334"/>
                    <a:pt x="191" y="310"/>
                    <a:pt x="191" y="274"/>
                  </a:cubicBezTo>
                  <a:lnTo>
                    <a:pt x="191" y="203"/>
                  </a:lnTo>
                  <a:cubicBezTo>
                    <a:pt x="179" y="191"/>
                    <a:pt x="167" y="155"/>
                    <a:pt x="167" y="143"/>
                  </a:cubicBezTo>
                  <a:lnTo>
                    <a:pt x="167" y="72"/>
                  </a:lnTo>
                  <a:cubicBezTo>
                    <a:pt x="167" y="60"/>
                    <a:pt x="143" y="36"/>
                    <a:pt x="167" y="24"/>
                  </a:cubicBezTo>
                  <a:cubicBezTo>
                    <a:pt x="179" y="12"/>
                    <a:pt x="179" y="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51135;p70"/>
            <p:cNvSpPr/>
            <p:nvPr/>
          </p:nvSpPr>
          <p:spPr>
            <a:xfrm>
              <a:off x="5172650" y="3149325"/>
              <a:ext cx="4800" cy="7725"/>
            </a:xfrm>
            <a:custGeom>
              <a:avLst/>
              <a:gdLst/>
              <a:ahLst/>
              <a:cxnLst/>
              <a:rect l="l" t="t" r="r" b="b"/>
              <a:pathLst>
                <a:path w="192" h="309" extrusionOk="0">
                  <a:moveTo>
                    <a:pt x="60" y="1"/>
                  </a:moveTo>
                  <a:cubicBezTo>
                    <a:pt x="37" y="1"/>
                    <a:pt x="13" y="24"/>
                    <a:pt x="13" y="24"/>
                  </a:cubicBezTo>
                  <a:lnTo>
                    <a:pt x="13" y="48"/>
                  </a:lnTo>
                  <a:cubicBezTo>
                    <a:pt x="13" y="60"/>
                    <a:pt x="1" y="84"/>
                    <a:pt x="13" y="96"/>
                  </a:cubicBezTo>
                  <a:cubicBezTo>
                    <a:pt x="25" y="108"/>
                    <a:pt x="25" y="132"/>
                    <a:pt x="25" y="155"/>
                  </a:cubicBezTo>
                  <a:cubicBezTo>
                    <a:pt x="25" y="167"/>
                    <a:pt x="37" y="191"/>
                    <a:pt x="37" y="215"/>
                  </a:cubicBezTo>
                  <a:cubicBezTo>
                    <a:pt x="37" y="227"/>
                    <a:pt x="96" y="239"/>
                    <a:pt x="72" y="274"/>
                  </a:cubicBezTo>
                  <a:cubicBezTo>
                    <a:pt x="60" y="274"/>
                    <a:pt x="60" y="286"/>
                    <a:pt x="37" y="286"/>
                  </a:cubicBezTo>
                  <a:cubicBezTo>
                    <a:pt x="28" y="295"/>
                    <a:pt x="26" y="308"/>
                    <a:pt x="37" y="308"/>
                  </a:cubicBezTo>
                  <a:cubicBezTo>
                    <a:pt x="42" y="308"/>
                    <a:pt x="49" y="306"/>
                    <a:pt x="60" y="298"/>
                  </a:cubicBezTo>
                  <a:cubicBezTo>
                    <a:pt x="72" y="298"/>
                    <a:pt x="120" y="286"/>
                    <a:pt x="132" y="286"/>
                  </a:cubicBezTo>
                  <a:cubicBezTo>
                    <a:pt x="144" y="286"/>
                    <a:pt x="156" y="286"/>
                    <a:pt x="179" y="262"/>
                  </a:cubicBezTo>
                  <a:cubicBezTo>
                    <a:pt x="179" y="239"/>
                    <a:pt x="191" y="227"/>
                    <a:pt x="191" y="227"/>
                  </a:cubicBezTo>
                  <a:cubicBezTo>
                    <a:pt x="191" y="215"/>
                    <a:pt x="179" y="215"/>
                    <a:pt x="179" y="203"/>
                  </a:cubicBezTo>
                  <a:lnTo>
                    <a:pt x="179" y="167"/>
                  </a:lnTo>
                  <a:cubicBezTo>
                    <a:pt x="179" y="167"/>
                    <a:pt x="156" y="155"/>
                    <a:pt x="156" y="143"/>
                  </a:cubicBezTo>
                  <a:lnTo>
                    <a:pt x="156" y="108"/>
                  </a:lnTo>
                  <a:cubicBezTo>
                    <a:pt x="156" y="96"/>
                    <a:pt x="144" y="96"/>
                    <a:pt x="144" y="84"/>
                  </a:cubicBezTo>
                  <a:lnTo>
                    <a:pt x="144" y="48"/>
                  </a:lnTo>
                  <a:cubicBezTo>
                    <a:pt x="144" y="36"/>
                    <a:pt x="144" y="24"/>
                    <a:pt x="156" y="24"/>
                  </a:cubicBezTo>
                  <a:cubicBezTo>
                    <a:pt x="179" y="24"/>
                    <a:pt x="179" y="1"/>
                    <a:pt x="1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51136;p70"/>
            <p:cNvSpPr/>
            <p:nvPr/>
          </p:nvSpPr>
          <p:spPr>
            <a:xfrm>
              <a:off x="5180400" y="3150825"/>
              <a:ext cx="5675" cy="12825"/>
            </a:xfrm>
            <a:custGeom>
              <a:avLst/>
              <a:gdLst/>
              <a:ahLst/>
              <a:cxnLst/>
              <a:rect l="l" t="t" r="r" b="b"/>
              <a:pathLst>
                <a:path w="227" h="513" extrusionOk="0">
                  <a:moveTo>
                    <a:pt x="131" y="0"/>
                  </a:moveTo>
                  <a:cubicBezTo>
                    <a:pt x="108" y="0"/>
                    <a:pt x="84" y="0"/>
                    <a:pt x="60" y="12"/>
                  </a:cubicBezTo>
                  <a:cubicBezTo>
                    <a:pt x="24" y="36"/>
                    <a:pt x="12" y="48"/>
                    <a:pt x="12" y="48"/>
                  </a:cubicBezTo>
                  <a:cubicBezTo>
                    <a:pt x="0" y="60"/>
                    <a:pt x="12" y="72"/>
                    <a:pt x="12" y="95"/>
                  </a:cubicBezTo>
                  <a:cubicBezTo>
                    <a:pt x="24" y="107"/>
                    <a:pt x="12" y="131"/>
                    <a:pt x="24" y="155"/>
                  </a:cubicBezTo>
                  <a:cubicBezTo>
                    <a:pt x="48" y="167"/>
                    <a:pt x="60" y="226"/>
                    <a:pt x="60" y="250"/>
                  </a:cubicBezTo>
                  <a:cubicBezTo>
                    <a:pt x="60" y="274"/>
                    <a:pt x="84" y="333"/>
                    <a:pt x="84" y="357"/>
                  </a:cubicBezTo>
                  <a:cubicBezTo>
                    <a:pt x="84" y="393"/>
                    <a:pt x="143" y="429"/>
                    <a:pt x="119" y="464"/>
                  </a:cubicBezTo>
                  <a:cubicBezTo>
                    <a:pt x="108" y="464"/>
                    <a:pt x="108" y="476"/>
                    <a:pt x="84" y="476"/>
                  </a:cubicBezTo>
                  <a:cubicBezTo>
                    <a:pt x="72" y="500"/>
                    <a:pt x="60" y="512"/>
                    <a:pt x="108" y="512"/>
                  </a:cubicBezTo>
                  <a:cubicBezTo>
                    <a:pt x="119" y="512"/>
                    <a:pt x="167" y="500"/>
                    <a:pt x="179" y="500"/>
                  </a:cubicBezTo>
                  <a:cubicBezTo>
                    <a:pt x="191" y="500"/>
                    <a:pt x="203" y="476"/>
                    <a:pt x="203" y="476"/>
                  </a:cubicBezTo>
                  <a:cubicBezTo>
                    <a:pt x="203" y="464"/>
                    <a:pt x="227" y="453"/>
                    <a:pt x="227" y="429"/>
                  </a:cubicBezTo>
                  <a:cubicBezTo>
                    <a:pt x="227" y="417"/>
                    <a:pt x="203" y="405"/>
                    <a:pt x="203" y="393"/>
                  </a:cubicBezTo>
                  <a:lnTo>
                    <a:pt x="203" y="333"/>
                  </a:lnTo>
                  <a:cubicBezTo>
                    <a:pt x="203" y="310"/>
                    <a:pt x="191" y="286"/>
                    <a:pt x="191" y="274"/>
                  </a:cubicBezTo>
                  <a:lnTo>
                    <a:pt x="191" y="214"/>
                  </a:lnTo>
                  <a:cubicBezTo>
                    <a:pt x="191" y="191"/>
                    <a:pt x="167" y="167"/>
                    <a:pt x="167" y="155"/>
                  </a:cubicBezTo>
                  <a:lnTo>
                    <a:pt x="167" y="72"/>
                  </a:lnTo>
                  <a:cubicBezTo>
                    <a:pt x="167" y="60"/>
                    <a:pt x="143" y="48"/>
                    <a:pt x="167" y="36"/>
                  </a:cubicBezTo>
                  <a:cubicBezTo>
                    <a:pt x="179" y="12"/>
                    <a:pt x="179" y="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51137;p70"/>
            <p:cNvSpPr/>
            <p:nvPr/>
          </p:nvSpPr>
          <p:spPr>
            <a:xfrm>
              <a:off x="5189625" y="3152000"/>
              <a:ext cx="6275" cy="16100"/>
            </a:xfrm>
            <a:custGeom>
              <a:avLst/>
              <a:gdLst/>
              <a:ahLst/>
              <a:cxnLst/>
              <a:rect l="l" t="t" r="r" b="b"/>
              <a:pathLst>
                <a:path w="251" h="644" extrusionOk="0">
                  <a:moveTo>
                    <a:pt x="120" y="1"/>
                  </a:moveTo>
                  <a:cubicBezTo>
                    <a:pt x="96" y="1"/>
                    <a:pt x="72" y="1"/>
                    <a:pt x="48" y="13"/>
                  </a:cubicBezTo>
                  <a:cubicBezTo>
                    <a:pt x="12" y="25"/>
                    <a:pt x="0" y="25"/>
                    <a:pt x="0" y="48"/>
                  </a:cubicBezTo>
                  <a:cubicBezTo>
                    <a:pt x="0" y="60"/>
                    <a:pt x="12" y="72"/>
                    <a:pt x="12" y="84"/>
                  </a:cubicBezTo>
                  <a:cubicBezTo>
                    <a:pt x="12" y="120"/>
                    <a:pt x="12" y="144"/>
                    <a:pt x="36" y="179"/>
                  </a:cubicBezTo>
                  <a:cubicBezTo>
                    <a:pt x="48" y="191"/>
                    <a:pt x="60" y="263"/>
                    <a:pt x="60" y="298"/>
                  </a:cubicBezTo>
                  <a:cubicBezTo>
                    <a:pt x="60" y="322"/>
                    <a:pt x="96" y="417"/>
                    <a:pt x="96" y="441"/>
                  </a:cubicBezTo>
                  <a:cubicBezTo>
                    <a:pt x="96" y="489"/>
                    <a:pt x="167" y="536"/>
                    <a:pt x="131" y="584"/>
                  </a:cubicBezTo>
                  <a:lnTo>
                    <a:pt x="108" y="608"/>
                  </a:lnTo>
                  <a:cubicBezTo>
                    <a:pt x="96" y="608"/>
                    <a:pt x="72" y="644"/>
                    <a:pt x="120" y="644"/>
                  </a:cubicBezTo>
                  <a:cubicBezTo>
                    <a:pt x="131" y="644"/>
                    <a:pt x="179" y="620"/>
                    <a:pt x="191" y="620"/>
                  </a:cubicBezTo>
                  <a:cubicBezTo>
                    <a:pt x="203" y="614"/>
                    <a:pt x="212" y="611"/>
                    <a:pt x="219" y="611"/>
                  </a:cubicBezTo>
                  <a:cubicBezTo>
                    <a:pt x="227" y="611"/>
                    <a:pt x="233" y="614"/>
                    <a:pt x="239" y="620"/>
                  </a:cubicBezTo>
                  <a:cubicBezTo>
                    <a:pt x="239" y="596"/>
                    <a:pt x="251" y="584"/>
                    <a:pt x="251" y="560"/>
                  </a:cubicBezTo>
                  <a:cubicBezTo>
                    <a:pt x="251" y="548"/>
                    <a:pt x="239" y="525"/>
                    <a:pt x="239" y="501"/>
                  </a:cubicBezTo>
                  <a:cubicBezTo>
                    <a:pt x="227" y="477"/>
                    <a:pt x="227" y="441"/>
                    <a:pt x="227" y="429"/>
                  </a:cubicBezTo>
                  <a:cubicBezTo>
                    <a:pt x="227" y="417"/>
                    <a:pt x="215" y="382"/>
                    <a:pt x="215" y="358"/>
                  </a:cubicBezTo>
                  <a:cubicBezTo>
                    <a:pt x="191" y="310"/>
                    <a:pt x="191" y="286"/>
                    <a:pt x="191" y="263"/>
                  </a:cubicBezTo>
                  <a:cubicBezTo>
                    <a:pt x="191" y="239"/>
                    <a:pt x="167" y="203"/>
                    <a:pt x="167" y="191"/>
                  </a:cubicBezTo>
                  <a:cubicBezTo>
                    <a:pt x="155" y="167"/>
                    <a:pt x="155" y="132"/>
                    <a:pt x="155" y="108"/>
                  </a:cubicBezTo>
                  <a:cubicBezTo>
                    <a:pt x="155" y="84"/>
                    <a:pt x="131" y="60"/>
                    <a:pt x="155" y="48"/>
                  </a:cubicBezTo>
                  <a:cubicBezTo>
                    <a:pt x="167" y="13"/>
                    <a:pt x="167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51138;p70"/>
            <p:cNvSpPr/>
            <p:nvPr/>
          </p:nvSpPr>
          <p:spPr>
            <a:xfrm>
              <a:off x="5198550" y="3152600"/>
              <a:ext cx="5675" cy="12825"/>
            </a:xfrm>
            <a:custGeom>
              <a:avLst/>
              <a:gdLst/>
              <a:ahLst/>
              <a:cxnLst/>
              <a:rect l="l" t="t" r="r" b="b"/>
              <a:pathLst>
                <a:path w="227" h="513" extrusionOk="0">
                  <a:moveTo>
                    <a:pt x="96" y="1"/>
                  </a:moveTo>
                  <a:cubicBezTo>
                    <a:pt x="72" y="1"/>
                    <a:pt x="36" y="1"/>
                    <a:pt x="13" y="36"/>
                  </a:cubicBezTo>
                  <a:cubicBezTo>
                    <a:pt x="1" y="48"/>
                    <a:pt x="1" y="60"/>
                    <a:pt x="1" y="84"/>
                  </a:cubicBezTo>
                  <a:cubicBezTo>
                    <a:pt x="1" y="96"/>
                    <a:pt x="13" y="96"/>
                    <a:pt x="13" y="108"/>
                  </a:cubicBezTo>
                  <a:cubicBezTo>
                    <a:pt x="13" y="115"/>
                    <a:pt x="21" y="127"/>
                    <a:pt x="34" y="135"/>
                  </a:cubicBezTo>
                  <a:lnTo>
                    <a:pt x="34" y="135"/>
                  </a:lnTo>
                  <a:cubicBezTo>
                    <a:pt x="28" y="153"/>
                    <a:pt x="18" y="170"/>
                    <a:pt x="36" y="179"/>
                  </a:cubicBezTo>
                  <a:cubicBezTo>
                    <a:pt x="48" y="203"/>
                    <a:pt x="48" y="262"/>
                    <a:pt x="48" y="274"/>
                  </a:cubicBezTo>
                  <a:cubicBezTo>
                    <a:pt x="48" y="298"/>
                    <a:pt x="60" y="358"/>
                    <a:pt x="60" y="382"/>
                  </a:cubicBezTo>
                  <a:cubicBezTo>
                    <a:pt x="60" y="405"/>
                    <a:pt x="120" y="441"/>
                    <a:pt x="96" y="465"/>
                  </a:cubicBezTo>
                  <a:cubicBezTo>
                    <a:pt x="72" y="465"/>
                    <a:pt x="72" y="489"/>
                    <a:pt x="60" y="489"/>
                  </a:cubicBezTo>
                  <a:cubicBezTo>
                    <a:pt x="48" y="501"/>
                    <a:pt x="36" y="512"/>
                    <a:pt x="72" y="512"/>
                  </a:cubicBezTo>
                  <a:cubicBezTo>
                    <a:pt x="96" y="512"/>
                    <a:pt x="132" y="501"/>
                    <a:pt x="155" y="501"/>
                  </a:cubicBezTo>
                  <a:cubicBezTo>
                    <a:pt x="167" y="489"/>
                    <a:pt x="179" y="489"/>
                    <a:pt x="215" y="477"/>
                  </a:cubicBezTo>
                  <a:cubicBezTo>
                    <a:pt x="215" y="477"/>
                    <a:pt x="227" y="465"/>
                    <a:pt x="227" y="453"/>
                  </a:cubicBezTo>
                  <a:cubicBezTo>
                    <a:pt x="227" y="441"/>
                    <a:pt x="215" y="417"/>
                    <a:pt x="215" y="405"/>
                  </a:cubicBezTo>
                  <a:lnTo>
                    <a:pt x="215" y="346"/>
                  </a:lnTo>
                  <a:cubicBezTo>
                    <a:pt x="215" y="346"/>
                    <a:pt x="191" y="322"/>
                    <a:pt x="191" y="298"/>
                  </a:cubicBezTo>
                  <a:lnTo>
                    <a:pt x="191" y="239"/>
                  </a:lnTo>
                  <a:cubicBezTo>
                    <a:pt x="179" y="227"/>
                    <a:pt x="167" y="215"/>
                    <a:pt x="167" y="203"/>
                  </a:cubicBezTo>
                  <a:lnTo>
                    <a:pt x="167" y="143"/>
                  </a:lnTo>
                  <a:cubicBezTo>
                    <a:pt x="167" y="120"/>
                    <a:pt x="155" y="108"/>
                    <a:pt x="167" y="96"/>
                  </a:cubicBezTo>
                  <a:lnTo>
                    <a:pt x="167" y="60"/>
                  </a:lnTo>
                  <a:cubicBezTo>
                    <a:pt x="167" y="48"/>
                    <a:pt x="167" y="36"/>
                    <a:pt x="132" y="24"/>
                  </a:cubicBezTo>
                  <a:cubicBezTo>
                    <a:pt x="120" y="1"/>
                    <a:pt x="108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51139;p70"/>
            <p:cNvSpPr/>
            <p:nvPr/>
          </p:nvSpPr>
          <p:spPr>
            <a:xfrm>
              <a:off x="5062825" y="3145450"/>
              <a:ext cx="69975" cy="45450"/>
            </a:xfrm>
            <a:custGeom>
              <a:avLst/>
              <a:gdLst/>
              <a:ahLst/>
              <a:cxnLst/>
              <a:rect l="l" t="t" r="r" b="b"/>
              <a:pathLst>
                <a:path w="2799" h="1818" extrusionOk="0">
                  <a:moveTo>
                    <a:pt x="60" y="1"/>
                  </a:moveTo>
                  <a:cubicBezTo>
                    <a:pt x="48" y="1"/>
                    <a:pt x="24" y="36"/>
                    <a:pt x="12" y="60"/>
                  </a:cubicBezTo>
                  <a:cubicBezTo>
                    <a:pt x="0" y="84"/>
                    <a:pt x="0" y="96"/>
                    <a:pt x="12" y="144"/>
                  </a:cubicBezTo>
                  <a:cubicBezTo>
                    <a:pt x="60" y="215"/>
                    <a:pt x="108" y="298"/>
                    <a:pt x="167" y="370"/>
                  </a:cubicBezTo>
                  <a:cubicBezTo>
                    <a:pt x="227" y="441"/>
                    <a:pt x="584" y="894"/>
                    <a:pt x="655" y="977"/>
                  </a:cubicBezTo>
                  <a:cubicBezTo>
                    <a:pt x="679" y="1025"/>
                    <a:pt x="822" y="1156"/>
                    <a:pt x="941" y="1275"/>
                  </a:cubicBezTo>
                  <a:cubicBezTo>
                    <a:pt x="1096" y="1430"/>
                    <a:pt x="1251" y="1549"/>
                    <a:pt x="1310" y="1572"/>
                  </a:cubicBezTo>
                  <a:cubicBezTo>
                    <a:pt x="1393" y="1632"/>
                    <a:pt x="1608" y="1691"/>
                    <a:pt x="1715" y="1727"/>
                  </a:cubicBezTo>
                  <a:cubicBezTo>
                    <a:pt x="1905" y="1763"/>
                    <a:pt x="2013" y="1787"/>
                    <a:pt x="2203" y="1799"/>
                  </a:cubicBezTo>
                  <a:cubicBezTo>
                    <a:pt x="2275" y="1799"/>
                    <a:pt x="2441" y="1799"/>
                    <a:pt x="2501" y="1811"/>
                  </a:cubicBezTo>
                  <a:cubicBezTo>
                    <a:pt x="2531" y="1815"/>
                    <a:pt x="2563" y="1818"/>
                    <a:pt x="2595" y="1818"/>
                  </a:cubicBezTo>
                  <a:cubicBezTo>
                    <a:pt x="2649" y="1818"/>
                    <a:pt x="2701" y="1809"/>
                    <a:pt x="2739" y="1787"/>
                  </a:cubicBezTo>
                  <a:cubicBezTo>
                    <a:pt x="2786" y="1751"/>
                    <a:pt x="2798" y="1739"/>
                    <a:pt x="2751" y="1703"/>
                  </a:cubicBezTo>
                  <a:cubicBezTo>
                    <a:pt x="2727" y="1680"/>
                    <a:pt x="2667" y="1668"/>
                    <a:pt x="2620" y="1668"/>
                  </a:cubicBezTo>
                  <a:lnTo>
                    <a:pt x="2334" y="1668"/>
                  </a:lnTo>
                  <a:lnTo>
                    <a:pt x="1882" y="1620"/>
                  </a:lnTo>
                  <a:cubicBezTo>
                    <a:pt x="1834" y="1620"/>
                    <a:pt x="1715" y="1584"/>
                    <a:pt x="1572" y="1549"/>
                  </a:cubicBezTo>
                  <a:cubicBezTo>
                    <a:pt x="1453" y="1489"/>
                    <a:pt x="1322" y="1406"/>
                    <a:pt x="1262" y="1370"/>
                  </a:cubicBezTo>
                  <a:cubicBezTo>
                    <a:pt x="1203" y="1322"/>
                    <a:pt x="1072" y="1215"/>
                    <a:pt x="965" y="1108"/>
                  </a:cubicBezTo>
                  <a:cubicBezTo>
                    <a:pt x="858" y="989"/>
                    <a:pt x="762" y="870"/>
                    <a:pt x="703" y="810"/>
                  </a:cubicBezTo>
                  <a:cubicBezTo>
                    <a:pt x="584" y="656"/>
                    <a:pt x="310" y="394"/>
                    <a:pt x="227" y="239"/>
                  </a:cubicBezTo>
                  <a:cubicBezTo>
                    <a:pt x="203" y="203"/>
                    <a:pt x="203" y="179"/>
                    <a:pt x="191" y="144"/>
                  </a:cubicBezTo>
                  <a:cubicBezTo>
                    <a:pt x="179" y="120"/>
                    <a:pt x="96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51140;p70"/>
            <p:cNvSpPr/>
            <p:nvPr/>
          </p:nvSpPr>
          <p:spPr>
            <a:xfrm>
              <a:off x="5321775" y="3192000"/>
              <a:ext cx="33075" cy="17325"/>
            </a:xfrm>
            <a:custGeom>
              <a:avLst/>
              <a:gdLst/>
              <a:ahLst/>
              <a:cxnLst/>
              <a:rect l="l" t="t" r="r" b="b"/>
              <a:pathLst>
                <a:path w="1323" h="693" extrusionOk="0">
                  <a:moveTo>
                    <a:pt x="84" y="1"/>
                  </a:moveTo>
                  <a:cubicBezTo>
                    <a:pt x="60" y="1"/>
                    <a:pt x="40" y="9"/>
                    <a:pt x="25" y="32"/>
                  </a:cubicBezTo>
                  <a:cubicBezTo>
                    <a:pt x="13" y="68"/>
                    <a:pt x="1" y="79"/>
                    <a:pt x="25" y="115"/>
                  </a:cubicBezTo>
                  <a:cubicBezTo>
                    <a:pt x="48" y="139"/>
                    <a:pt x="72" y="151"/>
                    <a:pt x="84" y="151"/>
                  </a:cubicBezTo>
                  <a:lnTo>
                    <a:pt x="191" y="151"/>
                  </a:lnTo>
                  <a:cubicBezTo>
                    <a:pt x="251" y="151"/>
                    <a:pt x="310" y="187"/>
                    <a:pt x="370" y="187"/>
                  </a:cubicBezTo>
                  <a:cubicBezTo>
                    <a:pt x="382" y="187"/>
                    <a:pt x="441" y="199"/>
                    <a:pt x="489" y="210"/>
                  </a:cubicBezTo>
                  <a:cubicBezTo>
                    <a:pt x="537" y="246"/>
                    <a:pt x="584" y="270"/>
                    <a:pt x="608" y="294"/>
                  </a:cubicBezTo>
                  <a:cubicBezTo>
                    <a:pt x="644" y="318"/>
                    <a:pt x="680" y="353"/>
                    <a:pt x="727" y="401"/>
                  </a:cubicBezTo>
                  <a:lnTo>
                    <a:pt x="846" y="508"/>
                  </a:lnTo>
                  <a:cubicBezTo>
                    <a:pt x="882" y="544"/>
                    <a:pt x="941" y="568"/>
                    <a:pt x="1001" y="603"/>
                  </a:cubicBezTo>
                  <a:cubicBezTo>
                    <a:pt x="1072" y="615"/>
                    <a:pt x="1132" y="627"/>
                    <a:pt x="1180" y="651"/>
                  </a:cubicBezTo>
                  <a:cubicBezTo>
                    <a:pt x="1191" y="663"/>
                    <a:pt x="1203" y="675"/>
                    <a:pt x="1215" y="675"/>
                  </a:cubicBezTo>
                  <a:cubicBezTo>
                    <a:pt x="1215" y="687"/>
                    <a:pt x="1224" y="693"/>
                    <a:pt x="1236" y="693"/>
                  </a:cubicBezTo>
                  <a:cubicBezTo>
                    <a:pt x="1248" y="693"/>
                    <a:pt x="1263" y="687"/>
                    <a:pt x="1275" y="675"/>
                  </a:cubicBezTo>
                  <a:cubicBezTo>
                    <a:pt x="1311" y="675"/>
                    <a:pt x="1322" y="651"/>
                    <a:pt x="1322" y="639"/>
                  </a:cubicBezTo>
                  <a:cubicBezTo>
                    <a:pt x="1322" y="603"/>
                    <a:pt x="1299" y="591"/>
                    <a:pt x="1275" y="580"/>
                  </a:cubicBezTo>
                  <a:cubicBezTo>
                    <a:pt x="1263" y="556"/>
                    <a:pt x="1251" y="544"/>
                    <a:pt x="1239" y="544"/>
                  </a:cubicBezTo>
                  <a:cubicBezTo>
                    <a:pt x="1203" y="544"/>
                    <a:pt x="1191" y="532"/>
                    <a:pt x="1156" y="532"/>
                  </a:cubicBezTo>
                  <a:cubicBezTo>
                    <a:pt x="1144" y="532"/>
                    <a:pt x="1084" y="508"/>
                    <a:pt x="1061" y="496"/>
                  </a:cubicBezTo>
                  <a:cubicBezTo>
                    <a:pt x="1001" y="472"/>
                    <a:pt x="965" y="425"/>
                    <a:pt x="941" y="389"/>
                  </a:cubicBezTo>
                  <a:lnTo>
                    <a:pt x="822" y="270"/>
                  </a:lnTo>
                  <a:cubicBezTo>
                    <a:pt x="739" y="199"/>
                    <a:pt x="680" y="151"/>
                    <a:pt x="656" y="139"/>
                  </a:cubicBezTo>
                  <a:lnTo>
                    <a:pt x="477" y="79"/>
                  </a:lnTo>
                  <a:cubicBezTo>
                    <a:pt x="406" y="56"/>
                    <a:pt x="358" y="32"/>
                    <a:pt x="263" y="20"/>
                  </a:cubicBezTo>
                  <a:cubicBezTo>
                    <a:pt x="239" y="20"/>
                    <a:pt x="168" y="20"/>
                    <a:pt x="132" y="8"/>
                  </a:cubicBezTo>
                  <a:cubicBezTo>
                    <a:pt x="114" y="4"/>
                    <a:pt x="99" y="1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51141;p70"/>
            <p:cNvSpPr/>
            <p:nvPr/>
          </p:nvSpPr>
          <p:spPr>
            <a:xfrm>
              <a:off x="5064600" y="2972550"/>
              <a:ext cx="14325" cy="34650"/>
            </a:xfrm>
            <a:custGeom>
              <a:avLst/>
              <a:gdLst/>
              <a:ahLst/>
              <a:cxnLst/>
              <a:rect l="l" t="t" r="r" b="b"/>
              <a:pathLst>
                <a:path w="573" h="1386" extrusionOk="0">
                  <a:moveTo>
                    <a:pt x="490" y="1"/>
                  </a:moveTo>
                  <a:cubicBezTo>
                    <a:pt x="481" y="1"/>
                    <a:pt x="473" y="4"/>
                    <a:pt x="465" y="11"/>
                  </a:cubicBezTo>
                  <a:cubicBezTo>
                    <a:pt x="418" y="35"/>
                    <a:pt x="394" y="83"/>
                    <a:pt x="358" y="106"/>
                  </a:cubicBezTo>
                  <a:cubicBezTo>
                    <a:pt x="310" y="166"/>
                    <a:pt x="275" y="225"/>
                    <a:pt x="251" y="285"/>
                  </a:cubicBezTo>
                  <a:cubicBezTo>
                    <a:pt x="239" y="333"/>
                    <a:pt x="179" y="499"/>
                    <a:pt x="156" y="571"/>
                  </a:cubicBezTo>
                  <a:cubicBezTo>
                    <a:pt x="120" y="642"/>
                    <a:pt x="96" y="845"/>
                    <a:pt x="72" y="916"/>
                  </a:cubicBezTo>
                  <a:cubicBezTo>
                    <a:pt x="60" y="999"/>
                    <a:pt x="96" y="1166"/>
                    <a:pt x="60" y="1238"/>
                  </a:cubicBezTo>
                  <a:cubicBezTo>
                    <a:pt x="48" y="1249"/>
                    <a:pt x="48" y="1273"/>
                    <a:pt x="37" y="1285"/>
                  </a:cubicBezTo>
                  <a:cubicBezTo>
                    <a:pt x="13" y="1297"/>
                    <a:pt x="1" y="1357"/>
                    <a:pt x="48" y="1380"/>
                  </a:cubicBezTo>
                  <a:cubicBezTo>
                    <a:pt x="52" y="1384"/>
                    <a:pt x="60" y="1386"/>
                    <a:pt x="70" y="1386"/>
                  </a:cubicBezTo>
                  <a:cubicBezTo>
                    <a:pt x="88" y="1386"/>
                    <a:pt x="112" y="1380"/>
                    <a:pt x="120" y="1380"/>
                  </a:cubicBezTo>
                  <a:cubicBezTo>
                    <a:pt x="156" y="1380"/>
                    <a:pt x="168" y="1357"/>
                    <a:pt x="168" y="1345"/>
                  </a:cubicBezTo>
                  <a:cubicBezTo>
                    <a:pt x="179" y="1321"/>
                    <a:pt x="191" y="1273"/>
                    <a:pt x="191" y="1238"/>
                  </a:cubicBezTo>
                  <a:lnTo>
                    <a:pt x="191" y="1095"/>
                  </a:lnTo>
                  <a:cubicBezTo>
                    <a:pt x="215" y="1023"/>
                    <a:pt x="215" y="964"/>
                    <a:pt x="227" y="916"/>
                  </a:cubicBezTo>
                  <a:cubicBezTo>
                    <a:pt x="227" y="904"/>
                    <a:pt x="239" y="809"/>
                    <a:pt x="251" y="749"/>
                  </a:cubicBezTo>
                  <a:cubicBezTo>
                    <a:pt x="275" y="666"/>
                    <a:pt x="299" y="606"/>
                    <a:pt x="310" y="571"/>
                  </a:cubicBezTo>
                  <a:cubicBezTo>
                    <a:pt x="334" y="523"/>
                    <a:pt x="346" y="452"/>
                    <a:pt x="358" y="404"/>
                  </a:cubicBezTo>
                  <a:cubicBezTo>
                    <a:pt x="394" y="333"/>
                    <a:pt x="406" y="285"/>
                    <a:pt x="453" y="225"/>
                  </a:cubicBezTo>
                  <a:cubicBezTo>
                    <a:pt x="465" y="214"/>
                    <a:pt x="489" y="154"/>
                    <a:pt x="525" y="154"/>
                  </a:cubicBezTo>
                  <a:cubicBezTo>
                    <a:pt x="549" y="154"/>
                    <a:pt x="572" y="142"/>
                    <a:pt x="572" y="95"/>
                  </a:cubicBezTo>
                  <a:cubicBezTo>
                    <a:pt x="572" y="59"/>
                    <a:pt x="572" y="47"/>
                    <a:pt x="537" y="23"/>
                  </a:cubicBezTo>
                  <a:cubicBezTo>
                    <a:pt x="528" y="15"/>
                    <a:pt x="509" y="1"/>
                    <a:pt x="49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51142;p70"/>
            <p:cNvSpPr/>
            <p:nvPr/>
          </p:nvSpPr>
          <p:spPr>
            <a:xfrm>
              <a:off x="5077700" y="2974900"/>
              <a:ext cx="9550" cy="15800"/>
            </a:xfrm>
            <a:custGeom>
              <a:avLst/>
              <a:gdLst/>
              <a:ahLst/>
              <a:cxnLst/>
              <a:rect l="l" t="t" r="r" b="b"/>
              <a:pathLst>
                <a:path w="382" h="632" extrusionOk="0">
                  <a:moveTo>
                    <a:pt x="239" y="1"/>
                  </a:moveTo>
                  <a:cubicBezTo>
                    <a:pt x="227" y="12"/>
                    <a:pt x="227" y="36"/>
                    <a:pt x="203" y="48"/>
                  </a:cubicBezTo>
                  <a:cubicBezTo>
                    <a:pt x="191" y="60"/>
                    <a:pt x="167" y="96"/>
                    <a:pt x="167" y="120"/>
                  </a:cubicBezTo>
                  <a:cubicBezTo>
                    <a:pt x="144" y="155"/>
                    <a:pt x="120" y="227"/>
                    <a:pt x="108" y="251"/>
                  </a:cubicBezTo>
                  <a:cubicBezTo>
                    <a:pt x="84" y="286"/>
                    <a:pt x="72" y="393"/>
                    <a:pt x="60" y="417"/>
                  </a:cubicBezTo>
                  <a:cubicBezTo>
                    <a:pt x="48" y="465"/>
                    <a:pt x="72" y="536"/>
                    <a:pt x="48" y="572"/>
                  </a:cubicBezTo>
                  <a:cubicBezTo>
                    <a:pt x="48" y="572"/>
                    <a:pt x="25" y="584"/>
                    <a:pt x="13" y="584"/>
                  </a:cubicBezTo>
                  <a:cubicBezTo>
                    <a:pt x="13" y="596"/>
                    <a:pt x="1" y="608"/>
                    <a:pt x="25" y="632"/>
                  </a:cubicBezTo>
                  <a:lnTo>
                    <a:pt x="108" y="632"/>
                  </a:lnTo>
                  <a:cubicBezTo>
                    <a:pt x="120" y="632"/>
                    <a:pt x="144" y="632"/>
                    <a:pt x="167" y="608"/>
                  </a:cubicBezTo>
                  <a:cubicBezTo>
                    <a:pt x="179" y="596"/>
                    <a:pt x="191" y="584"/>
                    <a:pt x="191" y="560"/>
                  </a:cubicBezTo>
                  <a:lnTo>
                    <a:pt x="191" y="512"/>
                  </a:lnTo>
                  <a:cubicBezTo>
                    <a:pt x="191" y="477"/>
                    <a:pt x="191" y="453"/>
                    <a:pt x="203" y="429"/>
                  </a:cubicBezTo>
                  <a:cubicBezTo>
                    <a:pt x="203" y="417"/>
                    <a:pt x="203" y="393"/>
                    <a:pt x="227" y="358"/>
                  </a:cubicBezTo>
                  <a:cubicBezTo>
                    <a:pt x="227" y="322"/>
                    <a:pt x="251" y="298"/>
                    <a:pt x="251" y="286"/>
                  </a:cubicBezTo>
                  <a:cubicBezTo>
                    <a:pt x="251" y="262"/>
                    <a:pt x="251" y="227"/>
                    <a:pt x="263" y="215"/>
                  </a:cubicBezTo>
                  <a:cubicBezTo>
                    <a:pt x="286" y="179"/>
                    <a:pt x="298" y="167"/>
                    <a:pt x="310" y="131"/>
                  </a:cubicBezTo>
                  <a:cubicBezTo>
                    <a:pt x="322" y="120"/>
                    <a:pt x="346" y="96"/>
                    <a:pt x="358" y="96"/>
                  </a:cubicBezTo>
                  <a:cubicBezTo>
                    <a:pt x="370" y="96"/>
                    <a:pt x="382" y="72"/>
                    <a:pt x="358" y="48"/>
                  </a:cubicBezTo>
                  <a:cubicBezTo>
                    <a:pt x="346" y="36"/>
                    <a:pt x="322" y="12"/>
                    <a:pt x="2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51143;p70"/>
            <p:cNvSpPr/>
            <p:nvPr/>
          </p:nvSpPr>
          <p:spPr>
            <a:xfrm>
              <a:off x="5086625" y="2973700"/>
              <a:ext cx="9550" cy="15225"/>
            </a:xfrm>
            <a:custGeom>
              <a:avLst/>
              <a:gdLst/>
              <a:ahLst/>
              <a:cxnLst/>
              <a:rect l="l" t="t" r="r" b="b"/>
              <a:pathLst>
                <a:path w="382" h="609" extrusionOk="0">
                  <a:moveTo>
                    <a:pt x="239" y="1"/>
                  </a:moveTo>
                  <a:cubicBezTo>
                    <a:pt x="215" y="13"/>
                    <a:pt x="215" y="37"/>
                    <a:pt x="203" y="49"/>
                  </a:cubicBezTo>
                  <a:cubicBezTo>
                    <a:pt x="191" y="60"/>
                    <a:pt x="168" y="96"/>
                    <a:pt x="168" y="120"/>
                  </a:cubicBezTo>
                  <a:cubicBezTo>
                    <a:pt x="168" y="156"/>
                    <a:pt x="132" y="227"/>
                    <a:pt x="120" y="263"/>
                  </a:cubicBezTo>
                  <a:cubicBezTo>
                    <a:pt x="84" y="287"/>
                    <a:pt x="84" y="370"/>
                    <a:pt x="72" y="406"/>
                  </a:cubicBezTo>
                  <a:cubicBezTo>
                    <a:pt x="60" y="453"/>
                    <a:pt x="84" y="525"/>
                    <a:pt x="60" y="560"/>
                  </a:cubicBezTo>
                  <a:cubicBezTo>
                    <a:pt x="60" y="560"/>
                    <a:pt x="49" y="572"/>
                    <a:pt x="25" y="572"/>
                  </a:cubicBezTo>
                  <a:cubicBezTo>
                    <a:pt x="25" y="584"/>
                    <a:pt x="1" y="608"/>
                    <a:pt x="49" y="608"/>
                  </a:cubicBezTo>
                  <a:lnTo>
                    <a:pt x="120" y="608"/>
                  </a:lnTo>
                  <a:cubicBezTo>
                    <a:pt x="126" y="602"/>
                    <a:pt x="138" y="599"/>
                    <a:pt x="150" y="599"/>
                  </a:cubicBezTo>
                  <a:cubicBezTo>
                    <a:pt x="162" y="599"/>
                    <a:pt x="174" y="602"/>
                    <a:pt x="180" y="608"/>
                  </a:cubicBezTo>
                  <a:cubicBezTo>
                    <a:pt x="191" y="596"/>
                    <a:pt x="203" y="584"/>
                    <a:pt x="203" y="572"/>
                  </a:cubicBezTo>
                  <a:lnTo>
                    <a:pt x="203" y="513"/>
                  </a:lnTo>
                  <a:cubicBezTo>
                    <a:pt x="203" y="477"/>
                    <a:pt x="227" y="453"/>
                    <a:pt x="227" y="430"/>
                  </a:cubicBezTo>
                  <a:cubicBezTo>
                    <a:pt x="227" y="418"/>
                    <a:pt x="227" y="394"/>
                    <a:pt x="239" y="358"/>
                  </a:cubicBezTo>
                  <a:cubicBezTo>
                    <a:pt x="251" y="334"/>
                    <a:pt x="263" y="299"/>
                    <a:pt x="263" y="287"/>
                  </a:cubicBezTo>
                  <a:cubicBezTo>
                    <a:pt x="287" y="275"/>
                    <a:pt x="263" y="227"/>
                    <a:pt x="287" y="215"/>
                  </a:cubicBezTo>
                  <a:cubicBezTo>
                    <a:pt x="299" y="179"/>
                    <a:pt x="310" y="168"/>
                    <a:pt x="322" y="132"/>
                  </a:cubicBezTo>
                  <a:cubicBezTo>
                    <a:pt x="322" y="120"/>
                    <a:pt x="346" y="96"/>
                    <a:pt x="358" y="96"/>
                  </a:cubicBezTo>
                  <a:cubicBezTo>
                    <a:pt x="382" y="96"/>
                    <a:pt x="382" y="84"/>
                    <a:pt x="358" y="49"/>
                  </a:cubicBezTo>
                  <a:cubicBezTo>
                    <a:pt x="346" y="25"/>
                    <a:pt x="322" y="25"/>
                    <a:pt x="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51144;p70"/>
            <p:cNvSpPr/>
            <p:nvPr/>
          </p:nvSpPr>
          <p:spPr>
            <a:xfrm>
              <a:off x="5095575" y="2974000"/>
              <a:ext cx="9250" cy="12525"/>
            </a:xfrm>
            <a:custGeom>
              <a:avLst/>
              <a:gdLst/>
              <a:ahLst/>
              <a:cxnLst/>
              <a:rect l="l" t="t" r="r" b="b"/>
              <a:pathLst>
                <a:path w="370" h="501" extrusionOk="0">
                  <a:moveTo>
                    <a:pt x="226" y="1"/>
                  </a:moveTo>
                  <a:cubicBezTo>
                    <a:pt x="226" y="25"/>
                    <a:pt x="203" y="37"/>
                    <a:pt x="203" y="48"/>
                  </a:cubicBezTo>
                  <a:cubicBezTo>
                    <a:pt x="191" y="60"/>
                    <a:pt x="179" y="84"/>
                    <a:pt x="179" y="108"/>
                  </a:cubicBezTo>
                  <a:cubicBezTo>
                    <a:pt x="179" y="144"/>
                    <a:pt x="143" y="203"/>
                    <a:pt x="131" y="215"/>
                  </a:cubicBezTo>
                  <a:cubicBezTo>
                    <a:pt x="119" y="239"/>
                    <a:pt x="107" y="298"/>
                    <a:pt x="83" y="334"/>
                  </a:cubicBezTo>
                  <a:cubicBezTo>
                    <a:pt x="72" y="346"/>
                    <a:pt x="107" y="418"/>
                    <a:pt x="60" y="441"/>
                  </a:cubicBezTo>
                  <a:lnTo>
                    <a:pt x="24" y="441"/>
                  </a:lnTo>
                  <a:cubicBezTo>
                    <a:pt x="12" y="441"/>
                    <a:pt x="0" y="453"/>
                    <a:pt x="24" y="465"/>
                  </a:cubicBezTo>
                  <a:cubicBezTo>
                    <a:pt x="48" y="489"/>
                    <a:pt x="83" y="501"/>
                    <a:pt x="107" y="501"/>
                  </a:cubicBezTo>
                  <a:cubicBezTo>
                    <a:pt x="119" y="501"/>
                    <a:pt x="143" y="501"/>
                    <a:pt x="119" y="477"/>
                  </a:cubicBezTo>
                  <a:cubicBezTo>
                    <a:pt x="131" y="465"/>
                    <a:pt x="143" y="465"/>
                    <a:pt x="167" y="453"/>
                  </a:cubicBezTo>
                  <a:cubicBezTo>
                    <a:pt x="167" y="453"/>
                    <a:pt x="179" y="418"/>
                    <a:pt x="179" y="406"/>
                  </a:cubicBezTo>
                  <a:cubicBezTo>
                    <a:pt x="191" y="382"/>
                    <a:pt x="191" y="358"/>
                    <a:pt x="203" y="346"/>
                  </a:cubicBezTo>
                  <a:cubicBezTo>
                    <a:pt x="203" y="334"/>
                    <a:pt x="203" y="298"/>
                    <a:pt x="226" y="287"/>
                  </a:cubicBezTo>
                  <a:cubicBezTo>
                    <a:pt x="226" y="263"/>
                    <a:pt x="250" y="251"/>
                    <a:pt x="250" y="227"/>
                  </a:cubicBezTo>
                  <a:cubicBezTo>
                    <a:pt x="262" y="215"/>
                    <a:pt x="262" y="191"/>
                    <a:pt x="262" y="167"/>
                  </a:cubicBezTo>
                  <a:cubicBezTo>
                    <a:pt x="286" y="156"/>
                    <a:pt x="298" y="144"/>
                    <a:pt x="310" y="108"/>
                  </a:cubicBezTo>
                  <a:cubicBezTo>
                    <a:pt x="310" y="108"/>
                    <a:pt x="322" y="84"/>
                    <a:pt x="345" y="84"/>
                  </a:cubicBezTo>
                  <a:cubicBezTo>
                    <a:pt x="369" y="84"/>
                    <a:pt x="369" y="72"/>
                    <a:pt x="345" y="37"/>
                  </a:cubicBezTo>
                  <a:cubicBezTo>
                    <a:pt x="322" y="25"/>
                    <a:pt x="310" y="25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51145;p70"/>
            <p:cNvSpPr/>
            <p:nvPr/>
          </p:nvSpPr>
          <p:spPr>
            <a:xfrm>
              <a:off x="5104500" y="2974900"/>
              <a:ext cx="9250" cy="11925"/>
            </a:xfrm>
            <a:custGeom>
              <a:avLst/>
              <a:gdLst/>
              <a:ahLst/>
              <a:cxnLst/>
              <a:rect l="l" t="t" r="r" b="b"/>
              <a:pathLst>
                <a:path w="370" h="477" extrusionOk="0">
                  <a:moveTo>
                    <a:pt x="203" y="1"/>
                  </a:moveTo>
                  <a:cubicBezTo>
                    <a:pt x="191" y="12"/>
                    <a:pt x="191" y="24"/>
                    <a:pt x="191" y="48"/>
                  </a:cubicBezTo>
                  <a:cubicBezTo>
                    <a:pt x="179" y="60"/>
                    <a:pt x="167" y="72"/>
                    <a:pt x="167" y="108"/>
                  </a:cubicBezTo>
                  <a:cubicBezTo>
                    <a:pt x="167" y="131"/>
                    <a:pt x="143" y="191"/>
                    <a:pt x="131" y="203"/>
                  </a:cubicBezTo>
                  <a:cubicBezTo>
                    <a:pt x="119" y="227"/>
                    <a:pt x="96" y="286"/>
                    <a:pt x="84" y="310"/>
                  </a:cubicBezTo>
                  <a:cubicBezTo>
                    <a:pt x="72" y="346"/>
                    <a:pt x="96" y="405"/>
                    <a:pt x="60" y="417"/>
                  </a:cubicBezTo>
                  <a:lnTo>
                    <a:pt x="24" y="417"/>
                  </a:lnTo>
                  <a:cubicBezTo>
                    <a:pt x="12" y="417"/>
                    <a:pt x="0" y="429"/>
                    <a:pt x="24" y="453"/>
                  </a:cubicBezTo>
                  <a:cubicBezTo>
                    <a:pt x="36" y="465"/>
                    <a:pt x="84" y="477"/>
                    <a:pt x="96" y="477"/>
                  </a:cubicBezTo>
                  <a:lnTo>
                    <a:pt x="167" y="477"/>
                  </a:lnTo>
                  <a:cubicBezTo>
                    <a:pt x="167" y="465"/>
                    <a:pt x="191" y="465"/>
                    <a:pt x="191" y="441"/>
                  </a:cubicBezTo>
                  <a:cubicBezTo>
                    <a:pt x="191" y="441"/>
                    <a:pt x="203" y="417"/>
                    <a:pt x="203" y="405"/>
                  </a:cubicBezTo>
                  <a:cubicBezTo>
                    <a:pt x="227" y="370"/>
                    <a:pt x="227" y="358"/>
                    <a:pt x="238" y="346"/>
                  </a:cubicBezTo>
                  <a:cubicBezTo>
                    <a:pt x="238" y="322"/>
                    <a:pt x="238" y="298"/>
                    <a:pt x="250" y="286"/>
                  </a:cubicBezTo>
                  <a:cubicBezTo>
                    <a:pt x="262" y="251"/>
                    <a:pt x="286" y="239"/>
                    <a:pt x="286" y="227"/>
                  </a:cubicBezTo>
                  <a:cubicBezTo>
                    <a:pt x="298" y="203"/>
                    <a:pt x="298" y="179"/>
                    <a:pt x="298" y="167"/>
                  </a:cubicBezTo>
                  <a:cubicBezTo>
                    <a:pt x="310" y="143"/>
                    <a:pt x="310" y="131"/>
                    <a:pt x="322" y="108"/>
                  </a:cubicBezTo>
                  <a:cubicBezTo>
                    <a:pt x="346" y="108"/>
                    <a:pt x="346" y="72"/>
                    <a:pt x="357" y="72"/>
                  </a:cubicBezTo>
                  <a:cubicBezTo>
                    <a:pt x="369" y="60"/>
                    <a:pt x="369" y="60"/>
                    <a:pt x="346" y="24"/>
                  </a:cubicBezTo>
                  <a:cubicBezTo>
                    <a:pt x="310" y="12"/>
                    <a:pt x="298" y="1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51146;p70"/>
            <p:cNvSpPr/>
            <p:nvPr/>
          </p:nvSpPr>
          <p:spPr>
            <a:xfrm>
              <a:off x="5111925" y="2977875"/>
              <a:ext cx="8375" cy="9700"/>
            </a:xfrm>
            <a:custGeom>
              <a:avLst/>
              <a:gdLst/>
              <a:ahLst/>
              <a:cxnLst/>
              <a:rect l="l" t="t" r="r" b="b"/>
              <a:pathLst>
                <a:path w="335" h="388" extrusionOk="0">
                  <a:moveTo>
                    <a:pt x="203" y="1"/>
                  </a:moveTo>
                  <a:cubicBezTo>
                    <a:pt x="203" y="12"/>
                    <a:pt x="191" y="12"/>
                    <a:pt x="191" y="24"/>
                  </a:cubicBezTo>
                  <a:cubicBezTo>
                    <a:pt x="180" y="48"/>
                    <a:pt x="156" y="48"/>
                    <a:pt x="156" y="72"/>
                  </a:cubicBezTo>
                  <a:cubicBezTo>
                    <a:pt x="156" y="84"/>
                    <a:pt x="132" y="132"/>
                    <a:pt x="120" y="143"/>
                  </a:cubicBezTo>
                  <a:cubicBezTo>
                    <a:pt x="96" y="167"/>
                    <a:pt x="84" y="227"/>
                    <a:pt x="72" y="239"/>
                  </a:cubicBezTo>
                  <a:cubicBezTo>
                    <a:pt x="72" y="263"/>
                    <a:pt x="84" y="310"/>
                    <a:pt x="60" y="322"/>
                  </a:cubicBezTo>
                  <a:lnTo>
                    <a:pt x="25" y="322"/>
                  </a:lnTo>
                  <a:cubicBezTo>
                    <a:pt x="13" y="322"/>
                    <a:pt x="1" y="346"/>
                    <a:pt x="25" y="358"/>
                  </a:cubicBezTo>
                  <a:cubicBezTo>
                    <a:pt x="37" y="358"/>
                    <a:pt x="84" y="370"/>
                    <a:pt x="96" y="370"/>
                  </a:cubicBezTo>
                  <a:cubicBezTo>
                    <a:pt x="108" y="382"/>
                    <a:pt x="120" y="388"/>
                    <a:pt x="126" y="388"/>
                  </a:cubicBezTo>
                  <a:cubicBezTo>
                    <a:pt x="132" y="388"/>
                    <a:pt x="132" y="382"/>
                    <a:pt x="120" y="370"/>
                  </a:cubicBezTo>
                  <a:cubicBezTo>
                    <a:pt x="132" y="370"/>
                    <a:pt x="144" y="370"/>
                    <a:pt x="144" y="358"/>
                  </a:cubicBezTo>
                  <a:cubicBezTo>
                    <a:pt x="156" y="358"/>
                    <a:pt x="156" y="346"/>
                    <a:pt x="156" y="322"/>
                  </a:cubicBezTo>
                  <a:cubicBezTo>
                    <a:pt x="180" y="310"/>
                    <a:pt x="180" y="298"/>
                    <a:pt x="191" y="286"/>
                  </a:cubicBezTo>
                  <a:cubicBezTo>
                    <a:pt x="191" y="263"/>
                    <a:pt x="191" y="251"/>
                    <a:pt x="203" y="239"/>
                  </a:cubicBezTo>
                  <a:cubicBezTo>
                    <a:pt x="227" y="203"/>
                    <a:pt x="239" y="191"/>
                    <a:pt x="239" y="191"/>
                  </a:cubicBezTo>
                  <a:cubicBezTo>
                    <a:pt x="251" y="179"/>
                    <a:pt x="251" y="167"/>
                    <a:pt x="251" y="143"/>
                  </a:cubicBezTo>
                  <a:cubicBezTo>
                    <a:pt x="251" y="132"/>
                    <a:pt x="263" y="120"/>
                    <a:pt x="275" y="108"/>
                  </a:cubicBezTo>
                  <a:cubicBezTo>
                    <a:pt x="299" y="108"/>
                    <a:pt x="299" y="84"/>
                    <a:pt x="311" y="84"/>
                  </a:cubicBezTo>
                  <a:cubicBezTo>
                    <a:pt x="334" y="84"/>
                    <a:pt x="334" y="84"/>
                    <a:pt x="311" y="60"/>
                  </a:cubicBezTo>
                  <a:cubicBezTo>
                    <a:pt x="299" y="48"/>
                    <a:pt x="275" y="24"/>
                    <a:pt x="251" y="12"/>
                  </a:cubicBezTo>
                  <a:cubicBezTo>
                    <a:pt x="239" y="1"/>
                    <a:pt x="203" y="1"/>
                    <a:pt x="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51147;p70"/>
            <p:cNvSpPr/>
            <p:nvPr/>
          </p:nvSpPr>
          <p:spPr>
            <a:xfrm>
              <a:off x="5120575" y="2976675"/>
              <a:ext cx="8950" cy="12250"/>
            </a:xfrm>
            <a:custGeom>
              <a:avLst/>
              <a:gdLst/>
              <a:ahLst/>
              <a:cxnLst/>
              <a:rect l="l" t="t" r="r" b="b"/>
              <a:pathLst>
                <a:path w="358" h="490" extrusionOk="0">
                  <a:moveTo>
                    <a:pt x="286" y="1"/>
                  </a:moveTo>
                  <a:lnTo>
                    <a:pt x="191" y="37"/>
                  </a:lnTo>
                  <a:lnTo>
                    <a:pt x="191" y="49"/>
                  </a:lnTo>
                  <a:lnTo>
                    <a:pt x="204" y="68"/>
                  </a:lnTo>
                  <a:lnTo>
                    <a:pt x="204" y="68"/>
                  </a:lnTo>
                  <a:cubicBezTo>
                    <a:pt x="203" y="70"/>
                    <a:pt x="203" y="72"/>
                    <a:pt x="203" y="72"/>
                  </a:cubicBezTo>
                  <a:cubicBezTo>
                    <a:pt x="191" y="108"/>
                    <a:pt x="179" y="108"/>
                    <a:pt x="179" y="132"/>
                  </a:cubicBezTo>
                  <a:cubicBezTo>
                    <a:pt x="179" y="156"/>
                    <a:pt x="179" y="168"/>
                    <a:pt x="155" y="180"/>
                  </a:cubicBezTo>
                  <a:cubicBezTo>
                    <a:pt x="143" y="191"/>
                    <a:pt x="131" y="215"/>
                    <a:pt x="131" y="227"/>
                  </a:cubicBezTo>
                  <a:cubicBezTo>
                    <a:pt x="119" y="239"/>
                    <a:pt x="95" y="311"/>
                    <a:pt x="84" y="334"/>
                  </a:cubicBezTo>
                  <a:cubicBezTo>
                    <a:pt x="72" y="358"/>
                    <a:pt x="95" y="418"/>
                    <a:pt x="60" y="430"/>
                  </a:cubicBezTo>
                  <a:lnTo>
                    <a:pt x="24" y="430"/>
                  </a:lnTo>
                  <a:cubicBezTo>
                    <a:pt x="12" y="430"/>
                    <a:pt x="0" y="453"/>
                    <a:pt x="24" y="465"/>
                  </a:cubicBezTo>
                  <a:cubicBezTo>
                    <a:pt x="36" y="477"/>
                    <a:pt x="84" y="489"/>
                    <a:pt x="95" y="489"/>
                  </a:cubicBezTo>
                  <a:lnTo>
                    <a:pt x="131" y="489"/>
                  </a:lnTo>
                  <a:cubicBezTo>
                    <a:pt x="131" y="477"/>
                    <a:pt x="143" y="477"/>
                    <a:pt x="155" y="465"/>
                  </a:cubicBezTo>
                  <a:cubicBezTo>
                    <a:pt x="155" y="453"/>
                    <a:pt x="179" y="430"/>
                    <a:pt x="179" y="418"/>
                  </a:cubicBezTo>
                  <a:cubicBezTo>
                    <a:pt x="191" y="406"/>
                    <a:pt x="191" y="394"/>
                    <a:pt x="203" y="370"/>
                  </a:cubicBezTo>
                  <a:cubicBezTo>
                    <a:pt x="203" y="370"/>
                    <a:pt x="203" y="346"/>
                    <a:pt x="215" y="334"/>
                  </a:cubicBezTo>
                  <a:cubicBezTo>
                    <a:pt x="238" y="299"/>
                    <a:pt x="250" y="287"/>
                    <a:pt x="250" y="275"/>
                  </a:cubicBezTo>
                  <a:cubicBezTo>
                    <a:pt x="262" y="251"/>
                    <a:pt x="250" y="227"/>
                    <a:pt x="262" y="215"/>
                  </a:cubicBezTo>
                  <a:cubicBezTo>
                    <a:pt x="274" y="180"/>
                    <a:pt x="298" y="168"/>
                    <a:pt x="310" y="156"/>
                  </a:cubicBezTo>
                  <a:cubicBezTo>
                    <a:pt x="310" y="149"/>
                    <a:pt x="311" y="144"/>
                    <a:pt x="312" y="139"/>
                  </a:cubicBezTo>
                  <a:lnTo>
                    <a:pt x="312" y="139"/>
                  </a:lnTo>
                  <a:cubicBezTo>
                    <a:pt x="326" y="144"/>
                    <a:pt x="334" y="144"/>
                    <a:pt x="334" y="144"/>
                  </a:cubicBezTo>
                  <a:lnTo>
                    <a:pt x="318" y="128"/>
                  </a:lnTo>
                  <a:lnTo>
                    <a:pt x="318" y="128"/>
                  </a:lnTo>
                  <a:cubicBezTo>
                    <a:pt x="322" y="123"/>
                    <a:pt x="328" y="120"/>
                    <a:pt x="334" y="120"/>
                  </a:cubicBezTo>
                  <a:lnTo>
                    <a:pt x="357" y="120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51148;p70"/>
            <p:cNvSpPr/>
            <p:nvPr/>
          </p:nvSpPr>
          <p:spPr>
            <a:xfrm>
              <a:off x="5292025" y="3032900"/>
              <a:ext cx="36025" cy="53000"/>
            </a:xfrm>
            <a:custGeom>
              <a:avLst/>
              <a:gdLst/>
              <a:ahLst/>
              <a:cxnLst/>
              <a:rect l="l" t="t" r="r" b="b"/>
              <a:pathLst>
                <a:path w="1441" h="2120" extrusionOk="0">
                  <a:moveTo>
                    <a:pt x="57" y="1"/>
                  </a:moveTo>
                  <a:cubicBezTo>
                    <a:pt x="54" y="1"/>
                    <a:pt x="51" y="1"/>
                    <a:pt x="48" y="2"/>
                  </a:cubicBezTo>
                  <a:cubicBezTo>
                    <a:pt x="24" y="2"/>
                    <a:pt x="12" y="50"/>
                    <a:pt x="12" y="62"/>
                  </a:cubicBezTo>
                  <a:cubicBezTo>
                    <a:pt x="0" y="74"/>
                    <a:pt x="0" y="109"/>
                    <a:pt x="12" y="133"/>
                  </a:cubicBezTo>
                  <a:lnTo>
                    <a:pt x="143" y="276"/>
                  </a:lnTo>
                  <a:lnTo>
                    <a:pt x="322" y="455"/>
                  </a:lnTo>
                  <a:cubicBezTo>
                    <a:pt x="405" y="538"/>
                    <a:pt x="465" y="609"/>
                    <a:pt x="524" y="693"/>
                  </a:cubicBezTo>
                  <a:cubicBezTo>
                    <a:pt x="548" y="705"/>
                    <a:pt x="643" y="824"/>
                    <a:pt x="703" y="907"/>
                  </a:cubicBezTo>
                  <a:cubicBezTo>
                    <a:pt x="774" y="1026"/>
                    <a:pt x="834" y="1145"/>
                    <a:pt x="857" y="1193"/>
                  </a:cubicBezTo>
                  <a:cubicBezTo>
                    <a:pt x="905" y="1252"/>
                    <a:pt x="1000" y="1371"/>
                    <a:pt x="1024" y="1443"/>
                  </a:cubicBezTo>
                  <a:cubicBezTo>
                    <a:pt x="1084" y="1562"/>
                    <a:pt x="1119" y="1645"/>
                    <a:pt x="1179" y="1764"/>
                  </a:cubicBezTo>
                  <a:cubicBezTo>
                    <a:pt x="1203" y="1800"/>
                    <a:pt x="1262" y="1907"/>
                    <a:pt x="1262" y="1955"/>
                  </a:cubicBezTo>
                  <a:cubicBezTo>
                    <a:pt x="1262" y="2014"/>
                    <a:pt x="1274" y="2062"/>
                    <a:pt x="1322" y="2086"/>
                  </a:cubicBezTo>
                  <a:cubicBezTo>
                    <a:pt x="1343" y="2107"/>
                    <a:pt x="1355" y="2119"/>
                    <a:pt x="1367" y="2119"/>
                  </a:cubicBezTo>
                  <a:cubicBezTo>
                    <a:pt x="1375" y="2119"/>
                    <a:pt x="1383" y="2113"/>
                    <a:pt x="1393" y="2098"/>
                  </a:cubicBezTo>
                  <a:cubicBezTo>
                    <a:pt x="1417" y="2086"/>
                    <a:pt x="1441" y="2038"/>
                    <a:pt x="1429" y="2002"/>
                  </a:cubicBezTo>
                  <a:cubicBezTo>
                    <a:pt x="1393" y="1907"/>
                    <a:pt x="1369" y="1848"/>
                    <a:pt x="1334" y="1788"/>
                  </a:cubicBezTo>
                  <a:cubicBezTo>
                    <a:pt x="1298" y="1705"/>
                    <a:pt x="1250" y="1586"/>
                    <a:pt x="1191" y="1491"/>
                  </a:cubicBezTo>
                  <a:cubicBezTo>
                    <a:pt x="1143" y="1431"/>
                    <a:pt x="1000" y="1145"/>
                    <a:pt x="941" y="1050"/>
                  </a:cubicBezTo>
                  <a:cubicBezTo>
                    <a:pt x="881" y="931"/>
                    <a:pt x="667" y="657"/>
                    <a:pt x="596" y="550"/>
                  </a:cubicBezTo>
                  <a:cubicBezTo>
                    <a:pt x="524" y="419"/>
                    <a:pt x="298" y="276"/>
                    <a:pt x="203" y="157"/>
                  </a:cubicBezTo>
                  <a:cubicBezTo>
                    <a:pt x="191" y="133"/>
                    <a:pt x="191" y="121"/>
                    <a:pt x="179" y="97"/>
                  </a:cubicBezTo>
                  <a:cubicBezTo>
                    <a:pt x="168" y="64"/>
                    <a:pt x="96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51149;p70"/>
            <p:cNvSpPr/>
            <p:nvPr/>
          </p:nvSpPr>
          <p:spPr>
            <a:xfrm>
              <a:off x="5317625" y="3049225"/>
              <a:ext cx="7750" cy="14625"/>
            </a:xfrm>
            <a:custGeom>
              <a:avLst/>
              <a:gdLst/>
              <a:ahLst/>
              <a:cxnLst/>
              <a:rect l="l" t="t" r="r" b="b"/>
              <a:pathLst>
                <a:path w="310" h="585" extrusionOk="0">
                  <a:moveTo>
                    <a:pt x="90" y="1"/>
                  </a:moveTo>
                  <a:cubicBezTo>
                    <a:pt x="85" y="1"/>
                    <a:pt x="79" y="2"/>
                    <a:pt x="72" y="4"/>
                  </a:cubicBezTo>
                  <a:cubicBezTo>
                    <a:pt x="60" y="4"/>
                    <a:pt x="36" y="28"/>
                    <a:pt x="12" y="52"/>
                  </a:cubicBezTo>
                  <a:cubicBezTo>
                    <a:pt x="0" y="64"/>
                    <a:pt x="0" y="76"/>
                    <a:pt x="0" y="76"/>
                  </a:cubicBezTo>
                  <a:lnTo>
                    <a:pt x="0" y="123"/>
                  </a:lnTo>
                  <a:cubicBezTo>
                    <a:pt x="0" y="135"/>
                    <a:pt x="12" y="159"/>
                    <a:pt x="36" y="171"/>
                  </a:cubicBezTo>
                  <a:cubicBezTo>
                    <a:pt x="48" y="183"/>
                    <a:pt x="60" y="218"/>
                    <a:pt x="60" y="230"/>
                  </a:cubicBezTo>
                  <a:cubicBezTo>
                    <a:pt x="60" y="242"/>
                    <a:pt x="72" y="254"/>
                    <a:pt x="95" y="290"/>
                  </a:cubicBezTo>
                  <a:cubicBezTo>
                    <a:pt x="107" y="314"/>
                    <a:pt x="107" y="349"/>
                    <a:pt x="107" y="361"/>
                  </a:cubicBezTo>
                  <a:cubicBezTo>
                    <a:pt x="107" y="373"/>
                    <a:pt x="131" y="409"/>
                    <a:pt x="131" y="421"/>
                  </a:cubicBezTo>
                  <a:cubicBezTo>
                    <a:pt x="155" y="457"/>
                    <a:pt x="155" y="468"/>
                    <a:pt x="155" y="492"/>
                  </a:cubicBezTo>
                  <a:cubicBezTo>
                    <a:pt x="155" y="516"/>
                    <a:pt x="167" y="528"/>
                    <a:pt x="155" y="540"/>
                  </a:cubicBezTo>
                  <a:cubicBezTo>
                    <a:pt x="131" y="552"/>
                    <a:pt x="131" y="576"/>
                    <a:pt x="179" y="576"/>
                  </a:cubicBezTo>
                  <a:cubicBezTo>
                    <a:pt x="197" y="582"/>
                    <a:pt x="209" y="584"/>
                    <a:pt x="219" y="584"/>
                  </a:cubicBezTo>
                  <a:cubicBezTo>
                    <a:pt x="229" y="584"/>
                    <a:pt x="238" y="582"/>
                    <a:pt x="250" y="576"/>
                  </a:cubicBezTo>
                  <a:cubicBezTo>
                    <a:pt x="286" y="552"/>
                    <a:pt x="298" y="552"/>
                    <a:pt x="298" y="540"/>
                  </a:cubicBezTo>
                  <a:cubicBezTo>
                    <a:pt x="310" y="528"/>
                    <a:pt x="298" y="516"/>
                    <a:pt x="298" y="492"/>
                  </a:cubicBezTo>
                  <a:cubicBezTo>
                    <a:pt x="298" y="468"/>
                    <a:pt x="298" y="433"/>
                    <a:pt x="286" y="409"/>
                  </a:cubicBezTo>
                  <a:cubicBezTo>
                    <a:pt x="274" y="397"/>
                    <a:pt x="238" y="314"/>
                    <a:pt x="238" y="290"/>
                  </a:cubicBezTo>
                  <a:cubicBezTo>
                    <a:pt x="238" y="254"/>
                    <a:pt x="191" y="183"/>
                    <a:pt x="179" y="159"/>
                  </a:cubicBezTo>
                  <a:cubicBezTo>
                    <a:pt x="167" y="123"/>
                    <a:pt x="95" y="99"/>
                    <a:pt x="95" y="52"/>
                  </a:cubicBezTo>
                  <a:cubicBezTo>
                    <a:pt x="95" y="40"/>
                    <a:pt x="107" y="40"/>
                    <a:pt x="107" y="16"/>
                  </a:cubicBezTo>
                  <a:cubicBezTo>
                    <a:pt x="117" y="16"/>
                    <a:pt x="111" y="1"/>
                    <a:pt x="9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51150;p70"/>
            <p:cNvSpPr/>
            <p:nvPr/>
          </p:nvSpPr>
          <p:spPr>
            <a:xfrm>
              <a:off x="5298575" y="2805825"/>
              <a:ext cx="51500" cy="18900"/>
            </a:xfrm>
            <a:custGeom>
              <a:avLst/>
              <a:gdLst/>
              <a:ahLst/>
              <a:cxnLst/>
              <a:rect l="l" t="t" r="r" b="b"/>
              <a:pathLst>
                <a:path w="2060" h="756" extrusionOk="0">
                  <a:moveTo>
                    <a:pt x="2012" y="1"/>
                  </a:moveTo>
                  <a:cubicBezTo>
                    <a:pt x="1965" y="1"/>
                    <a:pt x="1941" y="1"/>
                    <a:pt x="1905" y="25"/>
                  </a:cubicBezTo>
                  <a:cubicBezTo>
                    <a:pt x="1846" y="48"/>
                    <a:pt x="1810" y="96"/>
                    <a:pt x="1762" y="132"/>
                  </a:cubicBezTo>
                  <a:cubicBezTo>
                    <a:pt x="1691" y="179"/>
                    <a:pt x="1596" y="227"/>
                    <a:pt x="1524" y="287"/>
                  </a:cubicBezTo>
                  <a:cubicBezTo>
                    <a:pt x="1488" y="310"/>
                    <a:pt x="1417" y="370"/>
                    <a:pt x="1346" y="394"/>
                  </a:cubicBezTo>
                  <a:cubicBezTo>
                    <a:pt x="1250" y="441"/>
                    <a:pt x="1167" y="453"/>
                    <a:pt x="1119" y="453"/>
                  </a:cubicBezTo>
                  <a:cubicBezTo>
                    <a:pt x="1072" y="453"/>
                    <a:pt x="988" y="453"/>
                    <a:pt x="881" y="429"/>
                  </a:cubicBezTo>
                  <a:cubicBezTo>
                    <a:pt x="798" y="394"/>
                    <a:pt x="679" y="370"/>
                    <a:pt x="619" y="370"/>
                  </a:cubicBezTo>
                  <a:cubicBezTo>
                    <a:pt x="572" y="370"/>
                    <a:pt x="524" y="370"/>
                    <a:pt x="476" y="382"/>
                  </a:cubicBezTo>
                  <a:cubicBezTo>
                    <a:pt x="441" y="394"/>
                    <a:pt x="393" y="429"/>
                    <a:pt x="345" y="453"/>
                  </a:cubicBezTo>
                  <a:cubicBezTo>
                    <a:pt x="274" y="513"/>
                    <a:pt x="226" y="584"/>
                    <a:pt x="167" y="608"/>
                  </a:cubicBezTo>
                  <a:lnTo>
                    <a:pt x="107" y="608"/>
                  </a:lnTo>
                  <a:cubicBezTo>
                    <a:pt x="84" y="608"/>
                    <a:pt x="24" y="620"/>
                    <a:pt x="0" y="644"/>
                  </a:cubicBezTo>
                  <a:cubicBezTo>
                    <a:pt x="0" y="668"/>
                    <a:pt x="0" y="703"/>
                    <a:pt x="24" y="727"/>
                  </a:cubicBezTo>
                  <a:cubicBezTo>
                    <a:pt x="29" y="738"/>
                    <a:pt x="34" y="746"/>
                    <a:pt x="37" y="751"/>
                  </a:cubicBezTo>
                  <a:lnTo>
                    <a:pt x="37" y="751"/>
                  </a:lnTo>
                  <a:cubicBezTo>
                    <a:pt x="103" y="748"/>
                    <a:pt x="159" y="725"/>
                    <a:pt x="214" y="691"/>
                  </a:cubicBezTo>
                  <a:cubicBezTo>
                    <a:pt x="274" y="656"/>
                    <a:pt x="334" y="572"/>
                    <a:pt x="393" y="537"/>
                  </a:cubicBezTo>
                  <a:cubicBezTo>
                    <a:pt x="438" y="514"/>
                    <a:pt x="484" y="506"/>
                    <a:pt x="532" y="506"/>
                  </a:cubicBezTo>
                  <a:cubicBezTo>
                    <a:pt x="560" y="506"/>
                    <a:pt x="589" y="508"/>
                    <a:pt x="619" y="513"/>
                  </a:cubicBezTo>
                  <a:cubicBezTo>
                    <a:pt x="643" y="525"/>
                    <a:pt x="762" y="537"/>
                    <a:pt x="869" y="572"/>
                  </a:cubicBezTo>
                  <a:cubicBezTo>
                    <a:pt x="941" y="584"/>
                    <a:pt x="1012" y="596"/>
                    <a:pt x="1072" y="596"/>
                  </a:cubicBezTo>
                  <a:cubicBezTo>
                    <a:pt x="1131" y="596"/>
                    <a:pt x="1191" y="584"/>
                    <a:pt x="1215" y="584"/>
                  </a:cubicBezTo>
                  <a:cubicBezTo>
                    <a:pt x="1286" y="572"/>
                    <a:pt x="1417" y="501"/>
                    <a:pt x="1477" y="465"/>
                  </a:cubicBezTo>
                  <a:cubicBezTo>
                    <a:pt x="1596" y="394"/>
                    <a:pt x="1655" y="358"/>
                    <a:pt x="1762" y="287"/>
                  </a:cubicBezTo>
                  <a:cubicBezTo>
                    <a:pt x="1810" y="263"/>
                    <a:pt x="1881" y="203"/>
                    <a:pt x="1929" y="179"/>
                  </a:cubicBezTo>
                  <a:cubicBezTo>
                    <a:pt x="2000" y="156"/>
                    <a:pt x="2024" y="120"/>
                    <a:pt x="2048" y="60"/>
                  </a:cubicBezTo>
                  <a:cubicBezTo>
                    <a:pt x="2060" y="36"/>
                    <a:pt x="2060" y="25"/>
                    <a:pt x="2012" y="1"/>
                  </a:cubicBezTo>
                  <a:close/>
                  <a:moveTo>
                    <a:pt x="37" y="751"/>
                  </a:moveTo>
                  <a:cubicBezTo>
                    <a:pt x="32" y="751"/>
                    <a:pt x="28" y="751"/>
                    <a:pt x="24" y="751"/>
                  </a:cubicBezTo>
                  <a:cubicBezTo>
                    <a:pt x="30" y="754"/>
                    <a:pt x="34" y="756"/>
                    <a:pt x="36" y="756"/>
                  </a:cubicBezTo>
                  <a:cubicBezTo>
                    <a:pt x="38" y="756"/>
                    <a:pt x="38" y="754"/>
                    <a:pt x="37" y="7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51151;p70"/>
            <p:cNvSpPr/>
            <p:nvPr/>
          </p:nvSpPr>
          <p:spPr>
            <a:xfrm>
              <a:off x="5308675" y="2829050"/>
              <a:ext cx="14625" cy="4200"/>
            </a:xfrm>
            <a:custGeom>
              <a:avLst/>
              <a:gdLst/>
              <a:ahLst/>
              <a:cxnLst/>
              <a:rect l="l" t="t" r="r" b="b"/>
              <a:pathLst>
                <a:path w="585" h="168" extrusionOk="0">
                  <a:moveTo>
                    <a:pt x="418" y="0"/>
                  </a:moveTo>
                  <a:cubicBezTo>
                    <a:pt x="412" y="6"/>
                    <a:pt x="406" y="6"/>
                    <a:pt x="401" y="6"/>
                  </a:cubicBezTo>
                  <a:cubicBezTo>
                    <a:pt x="397" y="6"/>
                    <a:pt x="394" y="6"/>
                    <a:pt x="394" y="12"/>
                  </a:cubicBezTo>
                  <a:cubicBezTo>
                    <a:pt x="394" y="30"/>
                    <a:pt x="368" y="41"/>
                    <a:pt x="350" y="41"/>
                  </a:cubicBezTo>
                  <a:cubicBezTo>
                    <a:pt x="343" y="41"/>
                    <a:pt x="338" y="39"/>
                    <a:pt x="334" y="36"/>
                  </a:cubicBezTo>
                  <a:cubicBezTo>
                    <a:pt x="334" y="36"/>
                    <a:pt x="251" y="12"/>
                    <a:pt x="227" y="12"/>
                  </a:cubicBezTo>
                  <a:cubicBezTo>
                    <a:pt x="215" y="12"/>
                    <a:pt x="191" y="12"/>
                    <a:pt x="168" y="36"/>
                  </a:cubicBezTo>
                  <a:cubicBezTo>
                    <a:pt x="132" y="48"/>
                    <a:pt x="120" y="48"/>
                    <a:pt x="96" y="48"/>
                  </a:cubicBezTo>
                  <a:cubicBezTo>
                    <a:pt x="72" y="48"/>
                    <a:pt x="72" y="36"/>
                    <a:pt x="61" y="36"/>
                  </a:cubicBezTo>
                  <a:cubicBezTo>
                    <a:pt x="49" y="36"/>
                    <a:pt x="1" y="48"/>
                    <a:pt x="37" y="72"/>
                  </a:cubicBezTo>
                  <a:cubicBezTo>
                    <a:pt x="49" y="96"/>
                    <a:pt x="72" y="108"/>
                    <a:pt x="96" y="120"/>
                  </a:cubicBezTo>
                  <a:cubicBezTo>
                    <a:pt x="108" y="120"/>
                    <a:pt x="120" y="131"/>
                    <a:pt x="120" y="131"/>
                  </a:cubicBezTo>
                  <a:cubicBezTo>
                    <a:pt x="124" y="139"/>
                    <a:pt x="127" y="142"/>
                    <a:pt x="129" y="142"/>
                  </a:cubicBezTo>
                  <a:cubicBezTo>
                    <a:pt x="135" y="142"/>
                    <a:pt x="140" y="131"/>
                    <a:pt x="156" y="131"/>
                  </a:cubicBezTo>
                  <a:cubicBezTo>
                    <a:pt x="168" y="131"/>
                    <a:pt x="180" y="155"/>
                    <a:pt x="191" y="155"/>
                  </a:cubicBezTo>
                  <a:lnTo>
                    <a:pt x="239" y="155"/>
                  </a:lnTo>
                  <a:cubicBezTo>
                    <a:pt x="275" y="155"/>
                    <a:pt x="299" y="167"/>
                    <a:pt x="311" y="167"/>
                  </a:cubicBezTo>
                  <a:cubicBezTo>
                    <a:pt x="334" y="167"/>
                    <a:pt x="370" y="155"/>
                    <a:pt x="394" y="155"/>
                  </a:cubicBezTo>
                  <a:cubicBezTo>
                    <a:pt x="418" y="155"/>
                    <a:pt x="430" y="131"/>
                    <a:pt x="477" y="120"/>
                  </a:cubicBezTo>
                  <a:cubicBezTo>
                    <a:pt x="489" y="120"/>
                    <a:pt x="525" y="96"/>
                    <a:pt x="537" y="72"/>
                  </a:cubicBezTo>
                  <a:cubicBezTo>
                    <a:pt x="584" y="60"/>
                    <a:pt x="584" y="12"/>
                    <a:pt x="5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51152;p70"/>
            <p:cNvSpPr/>
            <p:nvPr/>
          </p:nvSpPr>
          <p:spPr>
            <a:xfrm>
              <a:off x="5198250" y="2851975"/>
              <a:ext cx="47950" cy="21750"/>
            </a:xfrm>
            <a:custGeom>
              <a:avLst/>
              <a:gdLst/>
              <a:ahLst/>
              <a:cxnLst/>
              <a:rect l="l" t="t" r="r" b="b"/>
              <a:pathLst>
                <a:path w="1918" h="870" extrusionOk="0">
                  <a:moveTo>
                    <a:pt x="1846" y="0"/>
                  </a:moveTo>
                  <a:cubicBezTo>
                    <a:pt x="1799" y="0"/>
                    <a:pt x="1763" y="24"/>
                    <a:pt x="1751" y="36"/>
                  </a:cubicBezTo>
                  <a:cubicBezTo>
                    <a:pt x="1703" y="60"/>
                    <a:pt x="1680" y="95"/>
                    <a:pt x="1632" y="119"/>
                  </a:cubicBezTo>
                  <a:cubicBezTo>
                    <a:pt x="1560" y="167"/>
                    <a:pt x="1465" y="179"/>
                    <a:pt x="1394" y="215"/>
                  </a:cubicBezTo>
                  <a:cubicBezTo>
                    <a:pt x="1346" y="238"/>
                    <a:pt x="1084" y="274"/>
                    <a:pt x="977" y="274"/>
                  </a:cubicBezTo>
                  <a:cubicBezTo>
                    <a:pt x="941" y="274"/>
                    <a:pt x="834" y="286"/>
                    <a:pt x="739" y="298"/>
                  </a:cubicBezTo>
                  <a:cubicBezTo>
                    <a:pt x="656" y="298"/>
                    <a:pt x="548" y="334"/>
                    <a:pt x="489" y="357"/>
                  </a:cubicBezTo>
                  <a:cubicBezTo>
                    <a:pt x="429" y="393"/>
                    <a:pt x="358" y="453"/>
                    <a:pt x="298" y="512"/>
                  </a:cubicBezTo>
                  <a:lnTo>
                    <a:pt x="132" y="679"/>
                  </a:lnTo>
                  <a:cubicBezTo>
                    <a:pt x="120" y="691"/>
                    <a:pt x="84" y="691"/>
                    <a:pt x="72" y="703"/>
                  </a:cubicBezTo>
                  <a:cubicBezTo>
                    <a:pt x="60" y="715"/>
                    <a:pt x="1" y="774"/>
                    <a:pt x="13" y="810"/>
                  </a:cubicBezTo>
                  <a:cubicBezTo>
                    <a:pt x="13" y="822"/>
                    <a:pt x="60" y="846"/>
                    <a:pt x="72" y="846"/>
                  </a:cubicBezTo>
                  <a:cubicBezTo>
                    <a:pt x="84" y="846"/>
                    <a:pt x="108" y="846"/>
                    <a:pt x="132" y="869"/>
                  </a:cubicBezTo>
                  <a:cubicBezTo>
                    <a:pt x="179" y="834"/>
                    <a:pt x="215" y="810"/>
                    <a:pt x="251" y="762"/>
                  </a:cubicBezTo>
                  <a:cubicBezTo>
                    <a:pt x="275" y="738"/>
                    <a:pt x="334" y="655"/>
                    <a:pt x="382" y="619"/>
                  </a:cubicBezTo>
                  <a:cubicBezTo>
                    <a:pt x="441" y="560"/>
                    <a:pt x="513" y="512"/>
                    <a:pt x="572" y="500"/>
                  </a:cubicBezTo>
                  <a:cubicBezTo>
                    <a:pt x="608" y="500"/>
                    <a:pt x="691" y="465"/>
                    <a:pt x="798" y="453"/>
                  </a:cubicBezTo>
                  <a:cubicBezTo>
                    <a:pt x="929" y="441"/>
                    <a:pt x="1037" y="417"/>
                    <a:pt x="1084" y="417"/>
                  </a:cubicBezTo>
                  <a:cubicBezTo>
                    <a:pt x="1156" y="417"/>
                    <a:pt x="1275" y="393"/>
                    <a:pt x="1334" y="381"/>
                  </a:cubicBezTo>
                  <a:cubicBezTo>
                    <a:pt x="1453" y="346"/>
                    <a:pt x="1513" y="334"/>
                    <a:pt x="1632" y="286"/>
                  </a:cubicBezTo>
                  <a:cubicBezTo>
                    <a:pt x="1680" y="262"/>
                    <a:pt x="1763" y="203"/>
                    <a:pt x="1811" y="179"/>
                  </a:cubicBezTo>
                  <a:cubicBezTo>
                    <a:pt x="1870" y="167"/>
                    <a:pt x="1918" y="107"/>
                    <a:pt x="1906" y="48"/>
                  </a:cubicBezTo>
                  <a:cubicBezTo>
                    <a:pt x="1882" y="24"/>
                    <a:pt x="1882" y="0"/>
                    <a:pt x="1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51153;p70"/>
            <p:cNvSpPr/>
            <p:nvPr/>
          </p:nvSpPr>
          <p:spPr>
            <a:xfrm>
              <a:off x="5211450" y="2867750"/>
              <a:ext cx="16300" cy="8650"/>
            </a:xfrm>
            <a:custGeom>
              <a:avLst/>
              <a:gdLst/>
              <a:ahLst/>
              <a:cxnLst/>
              <a:rect l="l" t="t" r="r" b="b"/>
              <a:pathLst>
                <a:path w="652" h="346" extrusionOk="0">
                  <a:moveTo>
                    <a:pt x="544" y="0"/>
                  </a:moveTo>
                  <a:cubicBezTo>
                    <a:pt x="532" y="0"/>
                    <a:pt x="532" y="12"/>
                    <a:pt x="509" y="12"/>
                  </a:cubicBezTo>
                  <a:cubicBezTo>
                    <a:pt x="497" y="12"/>
                    <a:pt x="473" y="12"/>
                    <a:pt x="449" y="36"/>
                  </a:cubicBezTo>
                  <a:cubicBezTo>
                    <a:pt x="449" y="48"/>
                    <a:pt x="425" y="48"/>
                    <a:pt x="413" y="48"/>
                  </a:cubicBezTo>
                  <a:cubicBezTo>
                    <a:pt x="390" y="48"/>
                    <a:pt x="366" y="36"/>
                    <a:pt x="330" y="36"/>
                  </a:cubicBezTo>
                  <a:lnTo>
                    <a:pt x="270" y="36"/>
                  </a:lnTo>
                  <a:cubicBezTo>
                    <a:pt x="259" y="36"/>
                    <a:pt x="235" y="48"/>
                    <a:pt x="211" y="60"/>
                  </a:cubicBezTo>
                  <a:lnTo>
                    <a:pt x="151" y="119"/>
                  </a:lnTo>
                  <a:cubicBezTo>
                    <a:pt x="128" y="155"/>
                    <a:pt x="92" y="226"/>
                    <a:pt x="56" y="226"/>
                  </a:cubicBezTo>
                  <a:cubicBezTo>
                    <a:pt x="32" y="226"/>
                    <a:pt x="32" y="215"/>
                    <a:pt x="20" y="215"/>
                  </a:cubicBezTo>
                  <a:cubicBezTo>
                    <a:pt x="20" y="208"/>
                    <a:pt x="18" y="205"/>
                    <a:pt x="16" y="205"/>
                  </a:cubicBezTo>
                  <a:cubicBezTo>
                    <a:pt x="10" y="205"/>
                    <a:pt x="0" y="222"/>
                    <a:pt x="9" y="238"/>
                  </a:cubicBezTo>
                  <a:cubicBezTo>
                    <a:pt x="9" y="250"/>
                    <a:pt x="32" y="286"/>
                    <a:pt x="56" y="298"/>
                  </a:cubicBezTo>
                  <a:cubicBezTo>
                    <a:pt x="68" y="310"/>
                    <a:pt x="80" y="310"/>
                    <a:pt x="80" y="346"/>
                  </a:cubicBezTo>
                  <a:cubicBezTo>
                    <a:pt x="116" y="346"/>
                    <a:pt x="128" y="346"/>
                    <a:pt x="140" y="322"/>
                  </a:cubicBezTo>
                  <a:cubicBezTo>
                    <a:pt x="151" y="322"/>
                    <a:pt x="175" y="298"/>
                    <a:pt x="187" y="286"/>
                  </a:cubicBezTo>
                  <a:cubicBezTo>
                    <a:pt x="199" y="274"/>
                    <a:pt x="235" y="250"/>
                    <a:pt x="247" y="238"/>
                  </a:cubicBezTo>
                  <a:lnTo>
                    <a:pt x="294" y="191"/>
                  </a:lnTo>
                  <a:lnTo>
                    <a:pt x="318" y="191"/>
                  </a:lnTo>
                  <a:cubicBezTo>
                    <a:pt x="330" y="191"/>
                    <a:pt x="378" y="179"/>
                    <a:pt x="413" y="179"/>
                  </a:cubicBezTo>
                  <a:cubicBezTo>
                    <a:pt x="449" y="179"/>
                    <a:pt x="485" y="179"/>
                    <a:pt x="532" y="167"/>
                  </a:cubicBezTo>
                  <a:cubicBezTo>
                    <a:pt x="556" y="143"/>
                    <a:pt x="592" y="131"/>
                    <a:pt x="604" y="131"/>
                  </a:cubicBezTo>
                  <a:cubicBezTo>
                    <a:pt x="628" y="131"/>
                    <a:pt x="651" y="119"/>
                    <a:pt x="628" y="72"/>
                  </a:cubicBezTo>
                  <a:cubicBezTo>
                    <a:pt x="628" y="48"/>
                    <a:pt x="616" y="36"/>
                    <a:pt x="592" y="12"/>
                  </a:cubicBezTo>
                  <a:cubicBezTo>
                    <a:pt x="568" y="12"/>
                    <a:pt x="544" y="0"/>
                    <a:pt x="5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51154;p70"/>
            <p:cNvSpPr/>
            <p:nvPr/>
          </p:nvSpPr>
          <p:spPr>
            <a:xfrm>
              <a:off x="5219275" y="2875925"/>
              <a:ext cx="13225" cy="7325"/>
            </a:xfrm>
            <a:custGeom>
              <a:avLst/>
              <a:gdLst/>
              <a:ahLst/>
              <a:cxnLst/>
              <a:rect l="l" t="t" r="r" b="b"/>
              <a:pathLst>
                <a:path w="529" h="293" extrusionOk="0">
                  <a:moveTo>
                    <a:pt x="446" y="1"/>
                  </a:moveTo>
                  <a:cubicBezTo>
                    <a:pt x="434" y="1"/>
                    <a:pt x="422" y="7"/>
                    <a:pt x="410" y="19"/>
                  </a:cubicBezTo>
                  <a:cubicBezTo>
                    <a:pt x="398" y="30"/>
                    <a:pt x="362" y="30"/>
                    <a:pt x="362" y="30"/>
                  </a:cubicBezTo>
                  <a:lnTo>
                    <a:pt x="362" y="42"/>
                  </a:lnTo>
                  <a:cubicBezTo>
                    <a:pt x="350" y="54"/>
                    <a:pt x="338" y="54"/>
                    <a:pt x="338" y="78"/>
                  </a:cubicBezTo>
                  <a:cubicBezTo>
                    <a:pt x="338" y="78"/>
                    <a:pt x="291" y="102"/>
                    <a:pt x="279" y="102"/>
                  </a:cubicBezTo>
                  <a:cubicBezTo>
                    <a:pt x="243" y="102"/>
                    <a:pt x="196" y="138"/>
                    <a:pt x="172" y="138"/>
                  </a:cubicBezTo>
                  <a:cubicBezTo>
                    <a:pt x="136" y="138"/>
                    <a:pt x="112" y="197"/>
                    <a:pt x="65" y="197"/>
                  </a:cubicBezTo>
                  <a:cubicBezTo>
                    <a:pt x="53" y="197"/>
                    <a:pt x="53" y="185"/>
                    <a:pt x="29" y="185"/>
                  </a:cubicBezTo>
                  <a:cubicBezTo>
                    <a:pt x="25" y="178"/>
                    <a:pt x="21" y="175"/>
                    <a:pt x="17" y="175"/>
                  </a:cubicBezTo>
                  <a:cubicBezTo>
                    <a:pt x="7" y="175"/>
                    <a:pt x="0" y="192"/>
                    <a:pt x="17" y="209"/>
                  </a:cubicBezTo>
                  <a:cubicBezTo>
                    <a:pt x="41" y="221"/>
                    <a:pt x="65" y="245"/>
                    <a:pt x="77" y="257"/>
                  </a:cubicBezTo>
                  <a:cubicBezTo>
                    <a:pt x="100" y="269"/>
                    <a:pt x="112" y="269"/>
                    <a:pt x="112" y="292"/>
                  </a:cubicBezTo>
                  <a:lnTo>
                    <a:pt x="136" y="292"/>
                  </a:lnTo>
                  <a:cubicBezTo>
                    <a:pt x="160" y="292"/>
                    <a:pt x="160" y="280"/>
                    <a:pt x="172" y="280"/>
                  </a:cubicBezTo>
                  <a:cubicBezTo>
                    <a:pt x="184" y="269"/>
                    <a:pt x="196" y="269"/>
                    <a:pt x="208" y="269"/>
                  </a:cubicBezTo>
                  <a:cubicBezTo>
                    <a:pt x="208" y="269"/>
                    <a:pt x="243" y="257"/>
                    <a:pt x="255" y="257"/>
                  </a:cubicBezTo>
                  <a:cubicBezTo>
                    <a:pt x="291" y="257"/>
                    <a:pt x="315" y="233"/>
                    <a:pt x="327" y="233"/>
                  </a:cubicBezTo>
                  <a:cubicBezTo>
                    <a:pt x="362" y="233"/>
                    <a:pt x="374" y="209"/>
                    <a:pt x="398" y="197"/>
                  </a:cubicBezTo>
                  <a:cubicBezTo>
                    <a:pt x="422" y="173"/>
                    <a:pt x="434" y="161"/>
                    <a:pt x="469" y="138"/>
                  </a:cubicBezTo>
                  <a:cubicBezTo>
                    <a:pt x="469" y="114"/>
                    <a:pt x="481" y="90"/>
                    <a:pt x="493" y="78"/>
                  </a:cubicBezTo>
                  <a:cubicBezTo>
                    <a:pt x="529" y="54"/>
                    <a:pt x="529" y="30"/>
                    <a:pt x="481" y="19"/>
                  </a:cubicBezTo>
                  <a:cubicBezTo>
                    <a:pt x="469" y="7"/>
                    <a:pt x="458" y="1"/>
                    <a:pt x="4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51155;p70"/>
            <p:cNvSpPr/>
            <p:nvPr/>
          </p:nvSpPr>
          <p:spPr>
            <a:xfrm>
              <a:off x="5493225" y="2950800"/>
              <a:ext cx="12225" cy="6275"/>
            </a:xfrm>
            <a:custGeom>
              <a:avLst/>
              <a:gdLst/>
              <a:ahLst/>
              <a:cxnLst/>
              <a:rect l="l" t="t" r="r" b="b"/>
              <a:pathLst>
                <a:path w="489" h="251" extrusionOk="0">
                  <a:moveTo>
                    <a:pt x="453" y="0"/>
                  </a:moveTo>
                  <a:cubicBezTo>
                    <a:pt x="429" y="0"/>
                    <a:pt x="406" y="12"/>
                    <a:pt x="394" y="12"/>
                  </a:cubicBezTo>
                  <a:cubicBezTo>
                    <a:pt x="358" y="24"/>
                    <a:pt x="346" y="24"/>
                    <a:pt x="334" y="24"/>
                  </a:cubicBezTo>
                  <a:cubicBezTo>
                    <a:pt x="310" y="24"/>
                    <a:pt x="287" y="48"/>
                    <a:pt x="275" y="48"/>
                  </a:cubicBezTo>
                  <a:cubicBezTo>
                    <a:pt x="239" y="60"/>
                    <a:pt x="227" y="60"/>
                    <a:pt x="215" y="60"/>
                  </a:cubicBezTo>
                  <a:cubicBezTo>
                    <a:pt x="191" y="60"/>
                    <a:pt x="168" y="83"/>
                    <a:pt x="156" y="83"/>
                  </a:cubicBezTo>
                  <a:cubicBezTo>
                    <a:pt x="120" y="107"/>
                    <a:pt x="108" y="107"/>
                    <a:pt x="72" y="107"/>
                  </a:cubicBezTo>
                  <a:cubicBezTo>
                    <a:pt x="64" y="107"/>
                    <a:pt x="56" y="113"/>
                    <a:pt x="48" y="113"/>
                  </a:cubicBezTo>
                  <a:cubicBezTo>
                    <a:pt x="45" y="113"/>
                    <a:pt x="41" y="111"/>
                    <a:pt x="37" y="107"/>
                  </a:cubicBezTo>
                  <a:cubicBezTo>
                    <a:pt x="27" y="97"/>
                    <a:pt x="19" y="92"/>
                    <a:pt x="13" y="92"/>
                  </a:cubicBezTo>
                  <a:cubicBezTo>
                    <a:pt x="5" y="92"/>
                    <a:pt x="1" y="103"/>
                    <a:pt x="1" y="131"/>
                  </a:cubicBezTo>
                  <a:cubicBezTo>
                    <a:pt x="1" y="167"/>
                    <a:pt x="1" y="179"/>
                    <a:pt x="13" y="203"/>
                  </a:cubicBezTo>
                  <a:cubicBezTo>
                    <a:pt x="37" y="238"/>
                    <a:pt x="48" y="250"/>
                    <a:pt x="48" y="250"/>
                  </a:cubicBezTo>
                  <a:cubicBezTo>
                    <a:pt x="60" y="250"/>
                    <a:pt x="72" y="238"/>
                    <a:pt x="96" y="238"/>
                  </a:cubicBezTo>
                  <a:cubicBezTo>
                    <a:pt x="108" y="238"/>
                    <a:pt x="132" y="238"/>
                    <a:pt x="156" y="226"/>
                  </a:cubicBezTo>
                  <a:cubicBezTo>
                    <a:pt x="156" y="203"/>
                    <a:pt x="215" y="191"/>
                    <a:pt x="239" y="191"/>
                  </a:cubicBezTo>
                  <a:cubicBezTo>
                    <a:pt x="251" y="191"/>
                    <a:pt x="310" y="167"/>
                    <a:pt x="346" y="167"/>
                  </a:cubicBezTo>
                  <a:cubicBezTo>
                    <a:pt x="365" y="167"/>
                    <a:pt x="392" y="121"/>
                    <a:pt x="414" y="121"/>
                  </a:cubicBezTo>
                  <a:cubicBezTo>
                    <a:pt x="419" y="121"/>
                    <a:pt x="425" y="124"/>
                    <a:pt x="429" y="131"/>
                  </a:cubicBezTo>
                  <a:cubicBezTo>
                    <a:pt x="429" y="143"/>
                    <a:pt x="453" y="143"/>
                    <a:pt x="453" y="167"/>
                  </a:cubicBezTo>
                  <a:cubicBezTo>
                    <a:pt x="453" y="172"/>
                    <a:pt x="456" y="177"/>
                    <a:pt x="458" y="177"/>
                  </a:cubicBezTo>
                  <a:cubicBezTo>
                    <a:pt x="462" y="177"/>
                    <a:pt x="465" y="169"/>
                    <a:pt x="465" y="143"/>
                  </a:cubicBezTo>
                  <a:lnTo>
                    <a:pt x="465" y="72"/>
                  </a:lnTo>
                  <a:cubicBezTo>
                    <a:pt x="465" y="36"/>
                    <a:pt x="465" y="24"/>
                    <a:pt x="489" y="12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51156;p70"/>
            <p:cNvSpPr/>
            <p:nvPr/>
          </p:nvSpPr>
          <p:spPr>
            <a:xfrm>
              <a:off x="5500975" y="2939475"/>
              <a:ext cx="8950" cy="4750"/>
            </a:xfrm>
            <a:custGeom>
              <a:avLst/>
              <a:gdLst/>
              <a:ahLst/>
              <a:cxnLst/>
              <a:rect l="l" t="t" r="r" b="b"/>
              <a:pathLst>
                <a:path w="358" h="190" extrusionOk="0">
                  <a:moveTo>
                    <a:pt x="239" y="1"/>
                  </a:moveTo>
                  <a:cubicBezTo>
                    <a:pt x="227" y="1"/>
                    <a:pt x="215" y="24"/>
                    <a:pt x="203" y="24"/>
                  </a:cubicBezTo>
                  <a:lnTo>
                    <a:pt x="155" y="24"/>
                  </a:lnTo>
                  <a:cubicBezTo>
                    <a:pt x="143" y="24"/>
                    <a:pt x="119" y="36"/>
                    <a:pt x="108" y="36"/>
                  </a:cubicBezTo>
                  <a:lnTo>
                    <a:pt x="48" y="36"/>
                  </a:lnTo>
                  <a:cubicBezTo>
                    <a:pt x="48" y="36"/>
                    <a:pt x="43" y="42"/>
                    <a:pt x="36" y="42"/>
                  </a:cubicBezTo>
                  <a:cubicBezTo>
                    <a:pt x="32" y="42"/>
                    <a:pt x="28" y="40"/>
                    <a:pt x="24" y="36"/>
                  </a:cubicBezTo>
                  <a:cubicBezTo>
                    <a:pt x="16" y="32"/>
                    <a:pt x="10" y="29"/>
                    <a:pt x="6" y="29"/>
                  </a:cubicBezTo>
                  <a:cubicBezTo>
                    <a:pt x="0" y="29"/>
                    <a:pt x="0" y="38"/>
                    <a:pt x="0" y="60"/>
                  </a:cubicBezTo>
                  <a:cubicBezTo>
                    <a:pt x="0" y="96"/>
                    <a:pt x="0" y="108"/>
                    <a:pt x="24" y="144"/>
                  </a:cubicBezTo>
                  <a:cubicBezTo>
                    <a:pt x="36" y="167"/>
                    <a:pt x="48" y="179"/>
                    <a:pt x="48" y="179"/>
                  </a:cubicBezTo>
                  <a:lnTo>
                    <a:pt x="84" y="179"/>
                  </a:lnTo>
                  <a:cubicBezTo>
                    <a:pt x="92" y="179"/>
                    <a:pt x="100" y="190"/>
                    <a:pt x="108" y="190"/>
                  </a:cubicBezTo>
                  <a:cubicBezTo>
                    <a:pt x="112" y="190"/>
                    <a:pt x="116" y="187"/>
                    <a:pt x="119" y="179"/>
                  </a:cubicBezTo>
                  <a:cubicBezTo>
                    <a:pt x="119" y="167"/>
                    <a:pt x="167" y="167"/>
                    <a:pt x="179" y="167"/>
                  </a:cubicBezTo>
                  <a:cubicBezTo>
                    <a:pt x="203" y="167"/>
                    <a:pt x="239" y="155"/>
                    <a:pt x="262" y="155"/>
                  </a:cubicBezTo>
                  <a:cubicBezTo>
                    <a:pt x="271" y="155"/>
                    <a:pt x="299" y="130"/>
                    <a:pt x="318" y="130"/>
                  </a:cubicBezTo>
                  <a:cubicBezTo>
                    <a:pt x="325" y="130"/>
                    <a:pt x="331" y="134"/>
                    <a:pt x="334" y="144"/>
                  </a:cubicBezTo>
                  <a:cubicBezTo>
                    <a:pt x="346" y="155"/>
                    <a:pt x="346" y="155"/>
                    <a:pt x="346" y="167"/>
                  </a:cubicBezTo>
                  <a:cubicBezTo>
                    <a:pt x="346" y="173"/>
                    <a:pt x="349" y="179"/>
                    <a:pt x="352" y="179"/>
                  </a:cubicBezTo>
                  <a:cubicBezTo>
                    <a:pt x="355" y="179"/>
                    <a:pt x="358" y="173"/>
                    <a:pt x="358" y="155"/>
                  </a:cubicBezTo>
                  <a:lnTo>
                    <a:pt x="358" y="84"/>
                  </a:lnTo>
                  <a:lnTo>
                    <a:pt x="358" y="36"/>
                  </a:lnTo>
                  <a:cubicBezTo>
                    <a:pt x="346" y="24"/>
                    <a:pt x="346" y="1"/>
                    <a:pt x="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51157;p70"/>
            <p:cNvSpPr/>
            <p:nvPr/>
          </p:nvSpPr>
          <p:spPr>
            <a:xfrm>
              <a:off x="5504650" y="2930550"/>
              <a:ext cx="9450" cy="5050"/>
            </a:xfrm>
            <a:custGeom>
              <a:avLst/>
              <a:gdLst/>
              <a:ahLst/>
              <a:cxnLst/>
              <a:rect l="l" t="t" r="r" b="b"/>
              <a:pathLst>
                <a:path w="378" h="202" extrusionOk="0">
                  <a:moveTo>
                    <a:pt x="163" y="0"/>
                  </a:moveTo>
                  <a:cubicBezTo>
                    <a:pt x="151" y="0"/>
                    <a:pt x="139" y="12"/>
                    <a:pt x="127" y="12"/>
                  </a:cubicBezTo>
                  <a:lnTo>
                    <a:pt x="68" y="12"/>
                  </a:lnTo>
                  <a:cubicBezTo>
                    <a:pt x="52" y="12"/>
                    <a:pt x="41" y="23"/>
                    <a:pt x="32" y="23"/>
                  </a:cubicBezTo>
                  <a:cubicBezTo>
                    <a:pt x="28" y="23"/>
                    <a:pt x="24" y="20"/>
                    <a:pt x="20" y="12"/>
                  </a:cubicBezTo>
                  <a:cubicBezTo>
                    <a:pt x="16" y="8"/>
                    <a:pt x="12" y="6"/>
                    <a:pt x="9" y="6"/>
                  </a:cubicBezTo>
                  <a:cubicBezTo>
                    <a:pt x="3" y="6"/>
                    <a:pt x="0" y="16"/>
                    <a:pt x="8" y="48"/>
                  </a:cubicBezTo>
                  <a:cubicBezTo>
                    <a:pt x="8" y="60"/>
                    <a:pt x="20" y="72"/>
                    <a:pt x="32" y="108"/>
                  </a:cubicBezTo>
                  <a:cubicBezTo>
                    <a:pt x="56" y="131"/>
                    <a:pt x="68" y="155"/>
                    <a:pt x="68" y="155"/>
                  </a:cubicBezTo>
                  <a:lnTo>
                    <a:pt x="80" y="131"/>
                  </a:lnTo>
                  <a:cubicBezTo>
                    <a:pt x="80" y="131"/>
                    <a:pt x="85" y="142"/>
                    <a:pt x="92" y="142"/>
                  </a:cubicBezTo>
                  <a:cubicBezTo>
                    <a:pt x="96" y="142"/>
                    <a:pt x="99" y="139"/>
                    <a:pt x="103" y="131"/>
                  </a:cubicBezTo>
                  <a:cubicBezTo>
                    <a:pt x="120" y="123"/>
                    <a:pt x="137" y="115"/>
                    <a:pt x="154" y="115"/>
                  </a:cubicBezTo>
                  <a:cubicBezTo>
                    <a:pt x="161" y="115"/>
                    <a:pt x="168" y="116"/>
                    <a:pt x="175" y="120"/>
                  </a:cubicBezTo>
                  <a:cubicBezTo>
                    <a:pt x="181" y="125"/>
                    <a:pt x="190" y="125"/>
                    <a:pt x="200" y="125"/>
                  </a:cubicBezTo>
                  <a:cubicBezTo>
                    <a:pt x="211" y="125"/>
                    <a:pt x="223" y="125"/>
                    <a:pt x="234" y="131"/>
                  </a:cubicBezTo>
                  <a:cubicBezTo>
                    <a:pt x="238" y="139"/>
                    <a:pt x="245" y="140"/>
                    <a:pt x="252" y="140"/>
                  </a:cubicBezTo>
                  <a:cubicBezTo>
                    <a:pt x="260" y="140"/>
                    <a:pt x="270" y="138"/>
                    <a:pt x="277" y="138"/>
                  </a:cubicBezTo>
                  <a:cubicBezTo>
                    <a:pt x="287" y="138"/>
                    <a:pt x="294" y="141"/>
                    <a:pt x="294" y="155"/>
                  </a:cubicBezTo>
                  <a:cubicBezTo>
                    <a:pt x="294" y="167"/>
                    <a:pt x="270" y="167"/>
                    <a:pt x="270" y="179"/>
                  </a:cubicBezTo>
                  <a:cubicBezTo>
                    <a:pt x="264" y="192"/>
                    <a:pt x="261" y="202"/>
                    <a:pt x="265" y="202"/>
                  </a:cubicBezTo>
                  <a:cubicBezTo>
                    <a:pt x="269" y="202"/>
                    <a:pt x="278" y="195"/>
                    <a:pt x="294" y="179"/>
                  </a:cubicBezTo>
                  <a:cubicBezTo>
                    <a:pt x="306" y="167"/>
                    <a:pt x="318" y="143"/>
                    <a:pt x="330" y="120"/>
                  </a:cubicBezTo>
                  <a:cubicBezTo>
                    <a:pt x="347" y="111"/>
                    <a:pt x="357" y="103"/>
                    <a:pt x="367" y="103"/>
                  </a:cubicBezTo>
                  <a:cubicBezTo>
                    <a:pt x="370" y="103"/>
                    <a:pt x="374" y="104"/>
                    <a:pt x="377" y="108"/>
                  </a:cubicBezTo>
                  <a:cubicBezTo>
                    <a:pt x="377" y="96"/>
                    <a:pt x="377" y="84"/>
                    <a:pt x="365" y="60"/>
                  </a:cubicBezTo>
                  <a:cubicBezTo>
                    <a:pt x="342" y="60"/>
                    <a:pt x="330" y="48"/>
                    <a:pt x="318" y="48"/>
                  </a:cubicBezTo>
                  <a:cubicBezTo>
                    <a:pt x="306" y="36"/>
                    <a:pt x="282" y="12"/>
                    <a:pt x="270" y="12"/>
                  </a:cubicBezTo>
                  <a:lnTo>
                    <a:pt x="223" y="12"/>
                  </a:lnTo>
                  <a:cubicBezTo>
                    <a:pt x="199" y="12"/>
                    <a:pt x="187" y="0"/>
                    <a:pt x="1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51158;p70"/>
            <p:cNvSpPr/>
            <p:nvPr/>
          </p:nvSpPr>
          <p:spPr>
            <a:xfrm>
              <a:off x="5457225" y="2943350"/>
              <a:ext cx="5375" cy="20850"/>
            </a:xfrm>
            <a:custGeom>
              <a:avLst/>
              <a:gdLst/>
              <a:ahLst/>
              <a:cxnLst/>
              <a:rect l="l" t="t" r="r" b="b"/>
              <a:pathLst>
                <a:path w="215" h="834" extrusionOk="0">
                  <a:moveTo>
                    <a:pt x="191" y="0"/>
                  </a:moveTo>
                  <a:cubicBezTo>
                    <a:pt x="167" y="0"/>
                    <a:pt x="119" y="0"/>
                    <a:pt x="84" y="24"/>
                  </a:cubicBezTo>
                  <a:cubicBezTo>
                    <a:pt x="60" y="60"/>
                    <a:pt x="36" y="96"/>
                    <a:pt x="24" y="131"/>
                  </a:cubicBezTo>
                  <a:cubicBezTo>
                    <a:pt x="24" y="167"/>
                    <a:pt x="12" y="191"/>
                    <a:pt x="12" y="203"/>
                  </a:cubicBezTo>
                  <a:cubicBezTo>
                    <a:pt x="0" y="215"/>
                    <a:pt x="0" y="239"/>
                    <a:pt x="0" y="250"/>
                  </a:cubicBezTo>
                  <a:lnTo>
                    <a:pt x="0" y="358"/>
                  </a:lnTo>
                  <a:lnTo>
                    <a:pt x="0" y="477"/>
                  </a:lnTo>
                  <a:cubicBezTo>
                    <a:pt x="0" y="501"/>
                    <a:pt x="24" y="548"/>
                    <a:pt x="24" y="584"/>
                  </a:cubicBezTo>
                  <a:cubicBezTo>
                    <a:pt x="24" y="620"/>
                    <a:pt x="48" y="655"/>
                    <a:pt x="48" y="691"/>
                  </a:cubicBezTo>
                  <a:cubicBezTo>
                    <a:pt x="60" y="715"/>
                    <a:pt x="72" y="751"/>
                    <a:pt x="60" y="774"/>
                  </a:cubicBezTo>
                  <a:cubicBezTo>
                    <a:pt x="36" y="798"/>
                    <a:pt x="60" y="834"/>
                    <a:pt x="107" y="834"/>
                  </a:cubicBezTo>
                  <a:cubicBezTo>
                    <a:pt x="131" y="834"/>
                    <a:pt x="143" y="834"/>
                    <a:pt x="179" y="810"/>
                  </a:cubicBezTo>
                  <a:cubicBezTo>
                    <a:pt x="203" y="798"/>
                    <a:pt x="215" y="786"/>
                    <a:pt x="215" y="774"/>
                  </a:cubicBezTo>
                  <a:cubicBezTo>
                    <a:pt x="215" y="751"/>
                    <a:pt x="203" y="727"/>
                    <a:pt x="203" y="715"/>
                  </a:cubicBezTo>
                  <a:cubicBezTo>
                    <a:pt x="203" y="679"/>
                    <a:pt x="203" y="631"/>
                    <a:pt x="191" y="608"/>
                  </a:cubicBezTo>
                  <a:cubicBezTo>
                    <a:pt x="179" y="596"/>
                    <a:pt x="167" y="489"/>
                    <a:pt x="167" y="441"/>
                  </a:cubicBezTo>
                  <a:lnTo>
                    <a:pt x="167" y="250"/>
                  </a:lnTo>
                  <a:cubicBezTo>
                    <a:pt x="179" y="239"/>
                    <a:pt x="167" y="203"/>
                    <a:pt x="167" y="179"/>
                  </a:cubicBezTo>
                  <a:cubicBezTo>
                    <a:pt x="167" y="143"/>
                    <a:pt x="179" y="120"/>
                    <a:pt x="191" y="120"/>
                  </a:cubicBezTo>
                  <a:cubicBezTo>
                    <a:pt x="191" y="120"/>
                    <a:pt x="203" y="120"/>
                    <a:pt x="203" y="131"/>
                  </a:cubicBezTo>
                  <a:lnTo>
                    <a:pt x="203" y="120"/>
                  </a:lnTo>
                  <a:lnTo>
                    <a:pt x="203" y="36"/>
                  </a:lnTo>
                  <a:cubicBezTo>
                    <a:pt x="191" y="12"/>
                    <a:pt x="191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51159;p70"/>
            <p:cNvSpPr/>
            <p:nvPr/>
          </p:nvSpPr>
          <p:spPr>
            <a:xfrm>
              <a:off x="5608725" y="2818375"/>
              <a:ext cx="13425" cy="6225"/>
            </a:xfrm>
            <a:custGeom>
              <a:avLst/>
              <a:gdLst/>
              <a:ahLst/>
              <a:cxnLst/>
              <a:rect l="l" t="t" r="r" b="b"/>
              <a:pathLst>
                <a:path w="537" h="249" extrusionOk="0">
                  <a:moveTo>
                    <a:pt x="35" y="0"/>
                  </a:moveTo>
                  <a:cubicBezTo>
                    <a:pt x="26" y="0"/>
                    <a:pt x="18" y="7"/>
                    <a:pt x="12" y="23"/>
                  </a:cubicBezTo>
                  <a:cubicBezTo>
                    <a:pt x="0" y="58"/>
                    <a:pt x="0" y="70"/>
                    <a:pt x="0" y="106"/>
                  </a:cubicBezTo>
                  <a:lnTo>
                    <a:pt x="0" y="166"/>
                  </a:lnTo>
                  <a:cubicBezTo>
                    <a:pt x="0" y="177"/>
                    <a:pt x="12" y="177"/>
                    <a:pt x="24" y="177"/>
                  </a:cubicBezTo>
                  <a:cubicBezTo>
                    <a:pt x="36" y="177"/>
                    <a:pt x="60" y="201"/>
                    <a:pt x="84" y="201"/>
                  </a:cubicBezTo>
                  <a:cubicBezTo>
                    <a:pt x="96" y="201"/>
                    <a:pt x="155" y="237"/>
                    <a:pt x="203" y="249"/>
                  </a:cubicBezTo>
                  <a:lnTo>
                    <a:pt x="298" y="249"/>
                  </a:lnTo>
                  <a:cubicBezTo>
                    <a:pt x="322" y="237"/>
                    <a:pt x="358" y="225"/>
                    <a:pt x="370" y="225"/>
                  </a:cubicBezTo>
                  <a:cubicBezTo>
                    <a:pt x="393" y="201"/>
                    <a:pt x="417" y="189"/>
                    <a:pt x="429" y="166"/>
                  </a:cubicBezTo>
                  <a:cubicBezTo>
                    <a:pt x="441" y="130"/>
                    <a:pt x="441" y="118"/>
                    <a:pt x="477" y="106"/>
                  </a:cubicBezTo>
                  <a:lnTo>
                    <a:pt x="501" y="106"/>
                  </a:lnTo>
                  <a:cubicBezTo>
                    <a:pt x="512" y="106"/>
                    <a:pt x="536" y="70"/>
                    <a:pt x="501" y="58"/>
                  </a:cubicBezTo>
                  <a:cubicBezTo>
                    <a:pt x="489" y="58"/>
                    <a:pt x="441" y="46"/>
                    <a:pt x="429" y="46"/>
                  </a:cubicBezTo>
                  <a:lnTo>
                    <a:pt x="405" y="35"/>
                  </a:lnTo>
                  <a:cubicBezTo>
                    <a:pt x="393" y="35"/>
                    <a:pt x="381" y="58"/>
                    <a:pt x="381" y="58"/>
                  </a:cubicBezTo>
                  <a:cubicBezTo>
                    <a:pt x="381" y="58"/>
                    <a:pt x="381" y="70"/>
                    <a:pt x="370" y="82"/>
                  </a:cubicBezTo>
                  <a:cubicBezTo>
                    <a:pt x="358" y="82"/>
                    <a:pt x="334" y="106"/>
                    <a:pt x="322" y="106"/>
                  </a:cubicBezTo>
                  <a:cubicBezTo>
                    <a:pt x="310" y="106"/>
                    <a:pt x="298" y="118"/>
                    <a:pt x="274" y="118"/>
                  </a:cubicBezTo>
                  <a:cubicBezTo>
                    <a:pt x="262" y="118"/>
                    <a:pt x="239" y="106"/>
                    <a:pt x="239" y="106"/>
                  </a:cubicBezTo>
                  <a:cubicBezTo>
                    <a:pt x="223" y="106"/>
                    <a:pt x="207" y="111"/>
                    <a:pt x="195" y="111"/>
                  </a:cubicBezTo>
                  <a:cubicBezTo>
                    <a:pt x="188" y="111"/>
                    <a:pt x="183" y="110"/>
                    <a:pt x="179" y="106"/>
                  </a:cubicBezTo>
                  <a:cubicBezTo>
                    <a:pt x="155" y="82"/>
                    <a:pt x="143" y="70"/>
                    <a:pt x="108" y="58"/>
                  </a:cubicBezTo>
                  <a:cubicBezTo>
                    <a:pt x="96" y="58"/>
                    <a:pt x="72" y="46"/>
                    <a:pt x="72" y="23"/>
                  </a:cubicBezTo>
                  <a:cubicBezTo>
                    <a:pt x="59" y="10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51160;p70"/>
            <p:cNvSpPr/>
            <p:nvPr/>
          </p:nvSpPr>
          <p:spPr>
            <a:xfrm>
              <a:off x="5600700" y="28294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486" y="0"/>
                  </a:moveTo>
                  <a:cubicBezTo>
                    <a:pt x="480" y="0"/>
                    <a:pt x="476" y="3"/>
                    <a:pt x="476" y="8"/>
                  </a:cubicBezTo>
                  <a:cubicBezTo>
                    <a:pt x="464" y="32"/>
                    <a:pt x="452" y="32"/>
                    <a:pt x="441" y="32"/>
                  </a:cubicBezTo>
                  <a:lnTo>
                    <a:pt x="405" y="56"/>
                  </a:lnTo>
                  <a:cubicBezTo>
                    <a:pt x="393" y="56"/>
                    <a:pt x="381" y="80"/>
                    <a:pt x="357" y="80"/>
                  </a:cubicBezTo>
                  <a:cubicBezTo>
                    <a:pt x="357" y="80"/>
                    <a:pt x="333" y="92"/>
                    <a:pt x="321" y="92"/>
                  </a:cubicBezTo>
                  <a:cubicBezTo>
                    <a:pt x="310" y="96"/>
                    <a:pt x="299" y="97"/>
                    <a:pt x="290" y="97"/>
                  </a:cubicBezTo>
                  <a:cubicBezTo>
                    <a:pt x="273" y="97"/>
                    <a:pt x="262" y="92"/>
                    <a:pt x="262" y="92"/>
                  </a:cubicBezTo>
                  <a:lnTo>
                    <a:pt x="202" y="92"/>
                  </a:lnTo>
                  <a:cubicBezTo>
                    <a:pt x="167" y="92"/>
                    <a:pt x="155" y="80"/>
                    <a:pt x="143" y="56"/>
                  </a:cubicBezTo>
                  <a:cubicBezTo>
                    <a:pt x="119" y="56"/>
                    <a:pt x="107" y="44"/>
                    <a:pt x="107" y="32"/>
                  </a:cubicBezTo>
                  <a:cubicBezTo>
                    <a:pt x="113" y="20"/>
                    <a:pt x="113" y="14"/>
                    <a:pt x="109" y="14"/>
                  </a:cubicBezTo>
                  <a:cubicBezTo>
                    <a:pt x="104" y="14"/>
                    <a:pt x="95" y="20"/>
                    <a:pt x="83" y="32"/>
                  </a:cubicBezTo>
                  <a:cubicBezTo>
                    <a:pt x="48" y="44"/>
                    <a:pt x="36" y="44"/>
                    <a:pt x="24" y="68"/>
                  </a:cubicBezTo>
                  <a:cubicBezTo>
                    <a:pt x="0" y="92"/>
                    <a:pt x="0" y="104"/>
                    <a:pt x="0" y="115"/>
                  </a:cubicBezTo>
                  <a:cubicBezTo>
                    <a:pt x="24" y="127"/>
                    <a:pt x="36" y="127"/>
                    <a:pt x="48" y="151"/>
                  </a:cubicBezTo>
                  <a:cubicBezTo>
                    <a:pt x="60" y="163"/>
                    <a:pt x="95" y="187"/>
                    <a:pt x="119" y="187"/>
                  </a:cubicBezTo>
                  <a:cubicBezTo>
                    <a:pt x="143" y="187"/>
                    <a:pt x="226" y="223"/>
                    <a:pt x="262" y="223"/>
                  </a:cubicBezTo>
                  <a:cubicBezTo>
                    <a:pt x="266" y="225"/>
                    <a:pt x="273" y="226"/>
                    <a:pt x="281" y="226"/>
                  </a:cubicBezTo>
                  <a:cubicBezTo>
                    <a:pt x="318" y="226"/>
                    <a:pt x="385" y="206"/>
                    <a:pt x="405" y="187"/>
                  </a:cubicBezTo>
                  <a:cubicBezTo>
                    <a:pt x="441" y="187"/>
                    <a:pt x="452" y="163"/>
                    <a:pt x="464" y="151"/>
                  </a:cubicBezTo>
                  <a:cubicBezTo>
                    <a:pt x="476" y="115"/>
                    <a:pt x="500" y="104"/>
                    <a:pt x="524" y="104"/>
                  </a:cubicBezTo>
                  <a:lnTo>
                    <a:pt x="560" y="104"/>
                  </a:lnTo>
                  <a:cubicBezTo>
                    <a:pt x="572" y="104"/>
                    <a:pt x="595" y="92"/>
                    <a:pt x="572" y="56"/>
                  </a:cubicBezTo>
                  <a:cubicBezTo>
                    <a:pt x="560" y="44"/>
                    <a:pt x="524" y="32"/>
                    <a:pt x="512" y="20"/>
                  </a:cubicBezTo>
                  <a:cubicBezTo>
                    <a:pt x="505" y="6"/>
                    <a:pt x="494" y="0"/>
                    <a:pt x="4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51161;p70"/>
            <p:cNvSpPr/>
            <p:nvPr/>
          </p:nvSpPr>
          <p:spPr>
            <a:xfrm>
              <a:off x="5594725" y="2834325"/>
              <a:ext cx="14925" cy="7975"/>
            </a:xfrm>
            <a:custGeom>
              <a:avLst/>
              <a:gdLst/>
              <a:ahLst/>
              <a:cxnLst/>
              <a:rect l="l" t="t" r="r" b="b"/>
              <a:pathLst>
                <a:path w="597" h="319" extrusionOk="0">
                  <a:moveTo>
                    <a:pt x="63" y="1"/>
                  </a:moveTo>
                  <a:cubicBezTo>
                    <a:pt x="57" y="1"/>
                    <a:pt x="49" y="10"/>
                    <a:pt x="37" y="28"/>
                  </a:cubicBezTo>
                  <a:cubicBezTo>
                    <a:pt x="13" y="51"/>
                    <a:pt x="1" y="75"/>
                    <a:pt x="1" y="99"/>
                  </a:cubicBezTo>
                  <a:lnTo>
                    <a:pt x="1" y="159"/>
                  </a:lnTo>
                  <a:cubicBezTo>
                    <a:pt x="13" y="159"/>
                    <a:pt x="37" y="170"/>
                    <a:pt x="49" y="170"/>
                  </a:cubicBezTo>
                  <a:cubicBezTo>
                    <a:pt x="72" y="170"/>
                    <a:pt x="72" y="206"/>
                    <a:pt x="108" y="206"/>
                  </a:cubicBezTo>
                  <a:cubicBezTo>
                    <a:pt x="120" y="206"/>
                    <a:pt x="179" y="254"/>
                    <a:pt x="215" y="278"/>
                  </a:cubicBezTo>
                  <a:cubicBezTo>
                    <a:pt x="227" y="290"/>
                    <a:pt x="263" y="313"/>
                    <a:pt x="299" y="313"/>
                  </a:cubicBezTo>
                  <a:cubicBezTo>
                    <a:pt x="310" y="317"/>
                    <a:pt x="322" y="319"/>
                    <a:pt x="334" y="319"/>
                  </a:cubicBezTo>
                  <a:cubicBezTo>
                    <a:pt x="357" y="319"/>
                    <a:pt x="378" y="313"/>
                    <a:pt x="394" y="313"/>
                  </a:cubicBezTo>
                  <a:cubicBezTo>
                    <a:pt x="435" y="313"/>
                    <a:pt x="468" y="250"/>
                    <a:pt x="507" y="250"/>
                  </a:cubicBezTo>
                  <a:cubicBezTo>
                    <a:pt x="513" y="250"/>
                    <a:pt x="519" y="251"/>
                    <a:pt x="525" y="254"/>
                  </a:cubicBezTo>
                  <a:cubicBezTo>
                    <a:pt x="537" y="254"/>
                    <a:pt x="537" y="266"/>
                    <a:pt x="560" y="266"/>
                  </a:cubicBezTo>
                  <a:cubicBezTo>
                    <a:pt x="572" y="266"/>
                    <a:pt x="596" y="266"/>
                    <a:pt x="584" y="230"/>
                  </a:cubicBezTo>
                  <a:cubicBezTo>
                    <a:pt x="572" y="218"/>
                    <a:pt x="560" y="194"/>
                    <a:pt x="537" y="182"/>
                  </a:cubicBezTo>
                  <a:cubicBezTo>
                    <a:pt x="537" y="159"/>
                    <a:pt x="525" y="147"/>
                    <a:pt x="489" y="135"/>
                  </a:cubicBezTo>
                  <a:lnTo>
                    <a:pt x="453" y="135"/>
                  </a:lnTo>
                  <a:cubicBezTo>
                    <a:pt x="441" y="147"/>
                    <a:pt x="418" y="159"/>
                    <a:pt x="406" y="159"/>
                  </a:cubicBezTo>
                  <a:cubicBezTo>
                    <a:pt x="370" y="182"/>
                    <a:pt x="358" y="182"/>
                    <a:pt x="346" y="182"/>
                  </a:cubicBezTo>
                  <a:lnTo>
                    <a:pt x="299" y="182"/>
                  </a:lnTo>
                  <a:cubicBezTo>
                    <a:pt x="275" y="182"/>
                    <a:pt x="263" y="147"/>
                    <a:pt x="263" y="147"/>
                  </a:cubicBezTo>
                  <a:cubicBezTo>
                    <a:pt x="239" y="147"/>
                    <a:pt x="215" y="135"/>
                    <a:pt x="191" y="111"/>
                  </a:cubicBezTo>
                  <a:cubicBezTo>
                    <a:pt x="168" y="87"/>
                    <a:pt x="156" y="75"/>
                    <a:pt x="120" y="51"/>
                  </a:cubicBezTo>
                  <a:cubicBezTo>
                    <a:pt x="108" y="51"/>
                    <a:pt x="72" y="39"/>
                    <a:pt x="72" y="28"/>
                  </a:cubicBezTo>
                  <a:cubicBezTo>
                    <a:pt x="72" y="10"/>
                    <a:pt x="69" y="1"/>
                    <a:pt x="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51162;p70"/>
            <p:cNvSpPr/>
            <p:nvPr/>
          </p:nvSpPr>
          <p:spPr>
            <a:xfrm>
              <a:off x="5581925" y="2845200"/>
              <a:ext cx="14975" cy="6125"/>
            </a:xfrm>
            <a:custGeom>
              <a:avLst/>
              <a:gdLst/>
              <a:ahLst/>
              <a:cxnLst/>
              <a:rect l="l" t="t" r="r" b="b"/>
              <a:pathLst>
                <a:path w="599" h="245" extrusionOk="0">
                  <a:moveTo>
                    <a:pt x="102" y="0"/>
                  </a:moveTo>
                  <a:cubicBezTo>
                    <a:pt x="96" y="0"/>
                    <a:pt x="84" y="3"/>
                    <a:pt x="72" y="9"/>
                  </a:cubicBezTo>
                  <a:cubicBezTo>
                    <a:pt x="37" y="21"/>
                    <a:pt x="37" y="21"/>
                    <a:pt x="13" y="57"/>
                  </a:cubicBezTo>
                  <a:cubicBezTo>
                    <a:pt x="1" y="81"/>
                    <a:pt x="1" y="93"/>
                    <a:pt x="1" y="116"/>
                  </a:cubicBezTo>
                  <a:cubicBezTo>
                    <a:pt x="13" y="140"/>
                    <a:pt x="25" y="140"/>
                    <a:pt x="37" y="152"/>
                  </a:cubicBezTo>
                  <a:cubicBezTo>
                    <a:pt x="60" y="176"/>
                    <a:pt x="84" y="200"/>
                    <a:pt x="120" y="200"/>
                  </a:cubicBezTo>
                  <a:cubicBezTo>
                    <a:pt x="132" y="200"/>
                    <a:pt x="203" y="212"/>
                    <a:pt x="239" y="236"/>
                  </a:cubicBezTo>
                  <a:cubicBezTo>
                    <a:pt x="251" y="241"/>
                    <a:pt x="281" y="244"/>
                    <a:pt x="312" y="244"/>
                  </a:cubicBezTo>
                  <a:cubicBezTo>
                    <a:pt x="343" y="244"/>
                    <a:pt x="376" y="241"/>
                    <a:pt x="394" y="236"/>
                  </a:cubicBezTo>
                  <a:cubicBezTo>
                    <a:pt x="430" y="236"/>
                    <a:pt x="453" y="224"/>
                    <a:pt x="477" y="188"/>
                  </a:cubicBezTo>
                  <a:cubicBezTo>
                    <a:pt x="489" y="176"/>
                    <a:pt x="501" y="140"/>
                    <a:pt x="537" y="140"/>
                  </a:cubicBezTo>
                  <a:lnTo>
                    <a:pt x="561" y="140"/>
                  </a:lnTo>
                  <a:cubicBezTo>
                    <a:pt x="564" y="143"/>
                    <a:pt x="569" y="145"/>
                    <a:pt x="573" y="145"/>
                  </a:cubicBezTo>
                  <a:cubicBezTo>
                    <a:pt x="586" y="145"/>
                    <a:pt x="599" y="134"/>
                    <a:pt x="572" y="116"/>
                  </a:cubicBezTo>
                  <a:cubicBezTo>
                    <a:pt x="561" y="105"/>
                    <a:pt x="537" y="81"/>
                    <a:pt x="513" y="69"/>
                  </a:cubicBezTo>
                  <a:cubicBezTo>
                    <a:pt x="501" y="57"/>
                    <a:pt x="489" y="57"/>
                    <a:pt x="477" y="21"/>
                  </a:cubicBezTo>
                  <a:cubicBezTo>
                    <a:pt x="453" y="21"/>
                    <a:pt x="441" y="45"/>
                    <a:pt x="430" y="45"/>
                  </a:cubicBezTo>
                  <a:cubicBezTo>
                    <a:pt x="418" y="45"/>
                    <a:pt x="418" y="69"/>
                    <a:pt x="394" y="69"/>
                  </a:cubicBezTo>
                  <a:cubicBezTo>
                    <a:pt x="382" y="81"/>
                    <a:pt x="370" y="81"/>
                    <a:pt x="358" y="81"/>
                  </a:cubicBezTo>
                  <a:lnTo>
                    <a:pt x="310" y="81"/>
                  </a:lnTo>
                  <a:cubicBezTo>
                    <a:pt x="275" y="81"/>
                    <a:pt x="263" y="69"/>
                    <a:pt x="251" y="69"/>
                  </a:cubicBezTo>
                  <a:lnTo>
                    <a:pt x="191" y="69"/>
                  </a:lnTo>
                  <a:cubicBezTo>
                    <a:pt x="156" y="69"/>
                    <a:pt x="144" y="57"/>
                    <a:pt x="132" y="45"/>
                  </a:cubicBezTo>
                  <a:cubicBezTo>
                    <a:pt x="120" y="45"/>
                    <a:pt x="96" y="21"/>
                    <a:pt x="96" y="9"/>
                  </a:cubicBezTo>
                  <a:cubicBezTo>
                    <a:pt x="108" y="3"/>
                    <a:pt x="108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51163;p70"/>
            <p:cNvSpPr/>
            <p:nvPr/>
          </p:nvSpPr>
          <p:spPr>
            <a:xfrm>
              <a:off x="5449475" y="2856775"/>
              <a:ext cx="16400" cy="5350"/>
            </a:xfrm>
            <a:custGeom>
              <a:avLst/>
              <a:gdLst/>
              <a:ahLst/>
              <a:cxnLst/>
              <a:rect l="l" t="t" r="r" b="b"/>
              <a:pathLst>
                <a:path w="656" h="214" extrusionOk="0">
                  <a:moveTo>
                    <a:pt x="516" y="0"/>
                  </a:moveTo>
                  <a:cubicBezTo>
                    <a:pt x="506" y="0"/>
                    <a:pt x="497" y="3"/>
                    <a:pt x="489" y="11"/>
                  </a:cubicBezTo>
                  <a:cubicBezTo>
                    <a:pt x="477" y="11"/>
                    <a:pt x="382" y="23"/>
                    <a:pt x="358" y="23"/>
                  </a:cubicBezTo>
                  <a:cubicBezTo>
                    <a:pt x="322" y="23"/>
                    <a:pt x="239" y="58"/>
                    <a:pt x="203" y="58"/>
                  </a:cubicBezTo>
                  <a:cubicBezTo>
                    <a:pt x="160" y="69"/>
                    <a:pt x="126" y="119"/>
                    <a:pt x="85" y="119"/>
                  </a:cubicBezTo>
                  <a:cubicBezTo>
                    <a:pt x="81" y="119"/>
                    <a:pt x="76" y="119"/>
                    <a:pt x="72" y="118"/>
                  </a:cubicBezTo>
                  <a:cubicBezTo>
                    <a:pt x="60" y="118"/>
                    <a:pt x="60" y="94"/>
                    <a:pt x="36" y="94"/>
                  </a:cubicBezTo>
                  <a:cubicBezTo>
                    <a:pt x="24" y="94"/>
                    <a:pt x="1" y="94"/>
                    <a:pt x="13" y="130"/>
                  </a:cubicBezTo>
                  <a:cubicBezTo>
                    <a:pt x="13" y="142"/>
                    <a:pt x="24" y="177"/>
                    <a:pt x="36" y="189"/>
                  </a:cubicBezTo>
                  <a:cubicBezTo>
                    <a:pt x="60" y="201"/>
                    <a:pt x="60" y="213"/>
                    <a:pt x="84" y="213"/>
                  </a:cubicBezTo>
                  <a:lnTo>
                    <a:pt x="132" y="213"/>
                  </a:lnTo>
                  <a:cubicBezTo>
                    <a:pt x="144" y="201"/>
                    <a:pt x="179" y="189"/>
                    <a:pt x="191" y="189"/>
                  </a:cubicBezTo>
                  <a:cubicBezTo>
                    <a:pt x="215" y="177"/>
                    <a:pt x="251" y="177"/>
                    <a:pt x="263" y="177"/>
                  </a:cubicBezTo>
                  <a:cubicBezTo>
                    <a:pt x="263" y="177"/>
                    <a:pt x="298" y="154"/>
                    <a:pt x="322" y="154"/>
                  </a:cubicBezTo>
                  <a:lnTo>
                    <a:pt x="394" y="154"/>
                  </a:lnTo>
                  <a:cubicBezTo>
                    <a:pt x="429" y="142"/>
                    <a:pt x="453" y="130"/>
                    <a:pt x="477" y="130"/>
                  </a:cubicBezTo>
                  <a:lnTo>
                    <a:pt x="560" y="130"/>
                  </a:lnTo>
                  <a:cubicBezTo>
                    <a:pt x="560" y="130"/>
                    <a:pt x="596" y="130"/>
                    <a:pt x="608" y="142"/>
                  </a:cubicBezTo>
                  <a:cubicBezTo>
                    <a:pt x="613" y="152"/>
                    <a:pt x="619" y="158"/>
                    <a:pt x="625" y="158"/>
                  </a:cubicBezTo>
                  <a:cubicBezTo>
                    <a:pt x="633" y="158"/>
                    <a:pt x="642" y="149"/>
                    <a:pt x="655" y="130"/>
                  </a:cubicBezTo>
                  <a:lnTo>
                    <a:pt x="655" y="46"/>
                  </a:lnTo>
                  <a:cubicBezTo>
                    <a:pt x="655" y="34"/>
                    <a:pt x="655" y="11"/>
                    <a:pt x="632" y="11"/>
                  </a:cubicBezTo>
                  <a:lnTo>
                    <a:pt x="572" y="11"/>
                  </a:lnTo>
                  <a:cubicBezTo>
                    <a:pt x="556" y="11"/>
                    <a:pt x="535" y="0"/>
                    <a:pt x="5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51164;p70"/>
            <p:cNvSpPr/>
            <p:nvPr/>
          </p:nvSpPr>
          <p:spPr>
            <a:xfrm>
              <a:off x="5132475" y="3022475"/>
              <a:ext cx="79125" cy="28375"/>
            </a:xfrm>
            <a:custGeom>
              <a:avLst/>
              <a:gdLst/>
              <a:ahLst/>
              <a:cxnLst/>
              <a:rect l="l" t="t" r="r" b="b"/>
              <a:pathLst>
                <a:path w="3165" h="1135" extrusionOk="0">
                  <a:moveTo>
                    <a:pt x="23" y="1"/>
                  </a:moveTo>
                  <a:cubicBezTo>
                    <a:pt x="19" y="1"/>
                    <a:pt x="15" y="1"/>
                    <a:pt x="12" y="3"/>
                  </a:cubicBezTo>
                  <a:cubicBezTo>
                    <a:pt x="0" y="14"/>
                    <a:pt x="0" y="62"/>
                    <a:pt x="0" y="74"/>
                  </a:cubicBezTo>
                  <a:cubicBezTo>
                    <a:pt x="0" y="101"/>
                    <a:pt x="7" y="114"/>
                    <a:pt x="16" y="114"/>
                  </a:cubicBezTo>
                  <a:cubicBezTo>
                    <a:pt x="18" y="114"/>
                    <a:pt x="21" y="113"/>
                    <a:pt x="24" y="110"/>
                  </a:cubicBezTo>
                  <a:cubicBezTo>
                    <a:pt x="96" y="145"/>
                    <a:pt x="191" y="181"/>
                    <a:pt x="274" y="193"/>
                  </a:cubicBezTo>
                  <a:cubicBezTo>
                    <a:pt x="370" y="205"/>
                    <a:pt x="512" y="205"/>
                    <a:pt x="632" y="205"/>
                  </a:cubicBezTo>
                  <a:cubicBezTo>
                    <a:pt x="798" y="205"/>
                    <a:pt x="929" y="229"/>
                    <a:pt x="1048" y="241"/>
                  </a:cubicBezTo>
                  <a:cubicBezTo>
                    <a:pt x="1072" y="241"/>
                    <a:pt x="1132" y="241"/>
                    <a:pt x="1203" y="253"/>
                  </a:cubicBezTo>
                  <a:cubicBezTo>
                    <a:pt x="1274" y="264"/>
                    <a:pt x="1370" y="288"/>
                    <a:pt x="1441" y="300"/>
                  </a:cubicBezTo>
                  <a:cubicBezTo>
                    <a:pt x="1644" y="348"/>
                    <a:pt x="1810" y="419"/>
                    <a:pt x="1870" y="431"/>
                  </a:cubicBezTo>
                  <a:cubicBezTo>
                    <a:pt x="1965" y="479"/>
                    <a:pt x="2156" y="538"/>
                    <a:pt x="2239" y="586"/>
                  </a:cubicBezTo>
                  <a:cubicBezTo>
                    <a:pt x="2406" y="669"/>
                    <a:pt x="2513" y="717"/>
                    <a:pt x="2656" y="824"/>
                  </a:cubicBezTo>
                  <a:cubicBezTo>
                    <a:pt x="2715" y="860"/>
                    <a:pt x="2858" y="955"/>
                    <a:pt x="2894" y="1003"/>
                  </a:cubicBezTo>
                  <a:cubicBezTo>
                    <a:pt x="2953" y="1074"/>
                    <a:pt x="3013" y="1122"/>
                    <a:pt x="3096" y="1134"/>
                  </a:cubicBezTo>
                  <a:cubicBezTo>
                    <a:pt x="3106" y="1134"/>
                    <a:pt x="3117" y="1135"/>
                    <a:pt x="3126" y="1135"/>
                  </a:cubicBezTo>
                  <a:cubicBezTo>
                    <a:pt x="3148" y="1135"/>
                    <a:pt x="3164" y="1128"/>
                    <a:pt x="3156" y="1086"/>
                  </a:cubicBezTo>
                  <a:cubicBezTo>
                    <a:pt x="3132" y="1062"/>
                    <a:pt x="3120" y="1003"/>
                    <a:pt x="3072" y="967"/>
                  </a:cubicBezTo>
                  <a:cubicBezTo>
                    <a:pt x="3001" y="907"/>
                    <a:pt x="2929" y="860"/>
                    <a:pt x="2858" y="800"/>
                  </a:cubicBezTo>
                  <a:cubicBezTo>
                    <a:pt x="2715" y="717"/>
                    <a:pt x="2596" y="610"/>
                    <a:pt x="2453" y="550"/>
                  </a:cubicBezTo>
                  <a:cubicBezTo>
                    <a:pt x="2406" y="538"/>
                    <a:pt x="2286" y="479"/>
                    <a:pt x="2156" y="419"/>
                  </a:cubicBezTo>
                  <a:cubicBezTo>
                    <a:pt x="2025" y="360"/>
                    <a:pt x="1870" y="312"/>
                    <a:pt x="1798" y="288"/>
                  </a:cubicBezTo>
                  <a:cubicBezTo>
                    <a:pt x="1727" y="253"/>
                    <a:pt x="1572" y="205"/>
                    <a:pt x="1405" y="181"/>
                  </a:cubicBezTo>
                  <a:cubicBezTo>
                    <a:pt x="1251" y="145"/>
                    <a:pt x="1096" y="133"/>
                    <a:pt x="1013" y="122"/>
                  </a:cubicBezTo>
                  <a:lnTo>
                    <a:pt x="620" y="122"/>
                  </a:lnTo>
                  <a:cubicBezTo>
                    <a:pt x="489" y="122"/>
                    <a:pt x="358" y="122"/>
                    <a:pt x="262" y="86"/>
                  </a:cubicBezTo>
                  <a:cubicBezTo>
                    <a:pt x="239" y="74"/>
                    <a:pt x="215" y="62"/>
                    <a:pt x="191" y="50"/>
                  </a:cubicBezTo>
                  <a:cubicBezTo>
                    <a:pt x="159" y="40"/>
                    <a:pt x="61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51165;p70"/>
            <p:cNvSpPr/>
            <p:nvPr/>
          </p:nvSpPr>
          <p:spPr>
            <a:xfrm>
              <a:off x="5218800" y="3057225"/>
              <a:ext cx="6275" cy="10100"/>
            </a:xfrm>
            <a:custGeom>
              <a:avLst/>
              <a:gdLst/>
              <a:ahLst/>
              <a:cxnLst/>
              <a:rect l="l" t="t" r="r" b="b"/>
              <a:pathLst>
                <a:path w="251" h="404" extrusionOk="0">
                  <a:moveTo>
                    <a:pt x="105" y="1"/>
                  </a:moveTo>
                  <a:cubicBezTo>
                    <a:pt x="100" y="1"/>
                    <a:pt x="93" y="2"/>
                    <a:pt x="84" y="6"/>
                  </a:cubicBezTo>
                  <a:cubicBezTo>
                    <a:pt x="72" y="6"/>
                    <a:pt x="36" y="29"/>
                    <a:pt x="24" y="41"/>
                  </a:cubicBezTo>
                  <a:cubicBezTo>
                    <a:pt x="12" y="53"/>
                    <a:pt x="0" y="77"/>
                    <a:pt x="12" y="89"/>
                  </a:cubicBezTo>
                  <a:cubicBezTo>
                    <a:pt x="0" y="101"/>
                    <a:pt x="0" y="113"/>
                    <a:pt x="0" y="137"/>
                  </a:cubicBezTo>
                  <a:cubicBezTo>
                    <a:pt x="0" y="137"/>
                    <a:pt x="12" y="148"/>
                    <a:pt x="12" y="160"/>
                  </a:cubicBezTo>
                  <a:cubicBezTo>
                    <a:pt x="12" y="172"/>
                    <a:pt x="24" y="196"/>
                    <a:pt x="24" y="208"/>
                  </a:cubicBezTo>
                  <a:lnTo>
                    <a:pt x="48" y="232"/>
                  </a:lnTo>
                  <a:cubicBezTo>
                    <a:pt x="72" y="244"/>
                    <a:pt x="72" y="279"/>
                    <a:pt x="72" y="279"/>
                  </a:cubicBezTo>
                  <a:cubicBezTo>
                    <a:pt x="72" y="279"/>
                    <a:pt x="96" y="291"/>
                    <a:pt x="96" y="315"/>
                  </a:cubicBezTo>
                  <a:cubicBezTo>
                    <a:pt x="96" y="327"/>
                    <a:pt x="107" y="339"/>
                    <a:pt x="107" y="351"/>
                  </a:cubicBezTo>
                  <a:cubicBezTo>
                    <a:pt x="107" y="351"/>
                    <a:pt x="131" y="375"/>
                    <a:pt x="107" y="387"/>
                  </a:cubicBezTo>
                  <a:cubicBezTo>
                    <a:pt x="99" y="395"/>
                    <a:pt x="97" y="403"/>
                    <a:pt x="113" y="403"/>
                  </a:cubicBezTo>
                  <a:cubicBezTo>
                    <a:pt x="119" y="403"/>
                    <a:pt x="129" y="402"/>
                    <a:pt x="143" y="398"/>
                  </a:cubicBezTo>
                  <a:cubicBezTo>
                    <a:pt x="155" y="398"/>
                    <a:pt x="167" y="387"/>
                    <a:pt x="203" y="375"/>
                  </a:cubicBezTo>
                  <a:cubicBezTo>
                    <a:pt x="227" y="351"/>
                    <a:pt x="250" y="339"/>
                    <a:pt x="250" y="339"/>
                  </a:cubicBezTo>
                  <a:cubicBezTo>
                    <a:pt x="250" y="327"/>
                    <a:pt x="227" y="327"/>
                    <a:pt x="227" y="303"/>
                  </a:cubicBezTo>
                  <a:cubicBezTo>
                    <a:pt x="227" y="291"/>
                    <a:pt x="227" y="279"/>
                    <a:pt x="215" y="267"/>
                  </a:cubicBezTo>
                  <a:cubicBezTo>
                    <a:pt x="203" y="244"/>
                    <a:pt x="179" y="208"/>
                    <a:pt x="179" y="196"/>
                  </a:cubicBezTo>
                  <a:cubicBezTo>
                    <a:pt x="179" y="172"/>
                    <a:pt x="131" y="137"/>
                    <a:pt x="131" y="113"/>
                  </a:cubicBezTo>
                  <a:cubicBezTo>
                    <a:pt x="131" y="89"/>
                    <a:pt x="72" y="77"/>
                    <a:pt x="84" y="41"/>
                  </a:cubicBezTo>
                  <a:lnTo>
                    <a:pt x="96" y="29"/>
                  </a:lnTo>
                  <a:cubicBezTo>
                    <a:pt x="113" y="12"/>
                    <a:pt x="118" y="1"/>
                    <a:pt x="1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51166;p70"/>
            <p:cNvSpPr/>
            <p:nvPr/>
          </p:nvSpPr>
          <p:spPr>
            <a:xfrm>
              <a:off x="5429525" y="3159675"/>
              <a:ext cx="17000" cy="29025"/>
            </a:xfrm>
            <a:custGeom>
              <a:avLst/>
              <a:gdLst/>
              <a:ahLst/>
              <a:cxnLst/>
              <a:rect l="l" t="t" r="r" b="b"/>
              <a:pathLst>
                <a:path w="680" h="1161" extrusionOk="0">
                  <a:moveTo>
                    <a:pt x="68" y="0"/>
                  </a:moveTo>
                  <a:cubicBezTo>
                    <a:pt x="57" y="0"/>
                    <a:pt x="49" y="3"/>
                    <a:pt x="37" y="15"/>
                  </a:cubicBezTo>
                  <a:cubicBezTo>
                    <a:pt x="13" y="39"/>
                    <a:pt x="1" y="63"/>
                    <a:pt x="1" y="75"/>
                  </a:cubicBezTo>
                  <a:cubicBezTo>
                    <a:pt x="1" y="122"/>
                    <a:pt x="25" y="158"/>
                    <a:pt x="37" y="182"/>
                  </a:cubicBezTo>
                  <a:cubicBezTo>
                    <a:pt x="49" y="241"/>
                    <a:pt x="60" y="301"/>
                    <a:pt x="96" y="349"/>
                  </a:cubicBezTo>
                  <a:cubicBezTo>
                    <a:pt x="120" y="384"/>
                    <a:pt x="180" y="527"/>
                    <a:pt x="215" y="587"/>
                  </a:cubicBezTo>
                  <a:cubicBezTo>
                    <a:pt x="227" y="646"/>
                    <a:pt x="334" y="777"/>
                    <a:pt x="358" y="837"/>
                  </a:cubicBezTo>
                  <a:cubicBezTo>
                    <a:pt x="394" y="920"/>
                    <a:pt x="513" y="991"/>
                    <a:pt x="525" y="1063"/>
                  </a:cubicBezTo>
                  <a:lnTo>
                    <a:pt x="525" y="1111"/>
                  </a:lnTo>
                  <a:cubicBezTo>
                    <a:pt x="525" y="1121"/>
                    <a:pt x="544" y="1160"/>
                    <a:pt x="573" y="1160"/>
                  </a:cubicBezTo>
                  <a:cubicBezTo>
                    <a:pt x="577" y="1160"/>
                    <a:pt x="580" y="1159"/>
                    <a:pt x="584" y="1158"/>
                  </a:cubicBezTo>
                  <a:cubicBezTo>
                    <a:pt x="620" y="1158"/>
                    <a:pt x="632" y="1122"/>
                    <a:pt x="644" y="1111"/>
                  </a:cubicBezTo>
                  <a:cubicBezTo>
                    <a:pt x="656" y="1099"/>
                    <a:pt x="680" y="1075"/>
                    <a:pt x="656" y="1063"/>
                  </a:cubicBezTo>
                  <a:lnTo>
                    <a:pt x="620" y="968"/>
                  </a:lnTo>
                  <a:cubicBezTo>
                    <a:pt x="596" y="944"/>
                    <a:pt x="572" y="896"/>
                    <a:pt x="537" y="872"/>
                  </a:cubicBezTo>
                  <a:cubicBezTo>
                    <a:pt x="513" y="813"/>
                    <a:pt x="477" y="777"/>
                    <a:pt x="465" y="730"/>
                  </a:cubicBezTo>
                  <a:cubicBezTo>
                    <a:pt x="465" y="718"/>
                    <a:pt x="418" y="658"/>
                    <a:pt x="394" y="610"/>
                  </a:cubicBezTo>
                  <a:cubicBezTo>
                    <a:pt x="346" y="539"/>
                    <a:pt x="334" y="480"/>
                    <a:pt x="322" y="468"/>
                  </a:cubicBezTo>
                  <a:cubicBezTo>
                    <a:pt x="299" y="444"/>
                    <a:pt x="251" y="384"/>
                    <a:pt x="239" y="349"/>
                  </a:cubicBezTo>
                  <a:cubicBezTo>
                    <a:pt x="215" y="289"/>
                    <a:pt x="191" y="241"/>
                    <a:pt x="180" y="182"/>
                  </a:cubicBezTo>
                  <a:cubicBezTo>
                    <a:pt x="168" y="158"/>
                    <a:pt x="156" y="110"/>
                    <a:pt x="156" y="75"/>
                  </a:cubicBezTo>
                  <a:cubicBezTo>
                    <a:pt x="168" y="39"/>
                    <a:pt x="156" y="15"/>
                    <a:pt x="108" y="3"/>
                  </a:cubicBezTo>
                  <a:cubicBezTo>
                    <a:pt x="90" y="3"/>
                    <a:pt x="78" y="0"/>
                    <a:pt x="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51167;p70"/>
            <p:cNvSpPr/>
            <p:nvPr/>
          </p:nvSpPr>
          <p:spPr>
            <a:xfrm>
              <a:off x="5448875" y="3167175"/>
              <a:ext cx="6275" cy="10250"/>
            </a:xfrm>
            <a:custGeom>
              <a:avLst/>
              <a:gdLst/>
              <a:ahLst/>
              <a:cxnLst/>
              <a:rect l="l" t="t" r="r" b="b"/>
              <a:pathLst>
                <a:path w="251" h="410" extrusionOk="0">
                  <a:moveTo>
                    <a:pt x="120" y="1"/>
                  </a:moveTo>
                  <a:cubicBezTo>
                    <a:pt x="96" y="1"/>
                    <a:pt x="84" y="1"/>
                    <a:pt x="48" y="13"/>
                  </a:cubicBezTo>
                  <a:cubicBezTo>
                    <a:pt x="25" y="37"/>
                    <a:pt x="1" y="49"/>
                    <a:pt x="1" y="49"/>
                  </a:cubicBezTo>
                  <a:cubicBezTo>
                    <a:pt x="1" y="60"/>
                    <a:pt x="25" y="60"/>
                    <a:pt x="25" y="84"/>
                  </a:cubicBezTo>
                  <a:cubicBezTo>
                    <a:pt x="25" y="108"/>
                    <a:pt x="25" y="120"/>
                    <a:pt x="37" y="144"/>
                  </a:cubicBezTo>
                  <a:cubicBezTo>
                    <a:pt x="48" y="144"/>
                    <a:pt x="60" y="203"/>
                    <a:pt x="60" y="215"/>
                  </a:cubicBezTo>
                  <a:cubicBezTo>
                    <a:pt x="60" y="227"/>
                    <a:pt x="96" y="287"/>
                    <a:pt x="96" y="299"/>
                  </a:cubicBezTo>
                  <a:cubicBezTo>
                    <a:pt x="108" y="322"/>
                    <a:pt x="168" y="346"/>
                    <a:pt x="144" y="382"/>
                  </a:cubicBezTo>
                  <a:cubicBezTo>
                    <a:pt x="120" y="382"/>
                    <a:pt x="120" y="394"/>
                    <a:pt x="108" y="394"/>
                  </a:cubicBezTo>
                  <a:cubicBezTo>
                    <a:pt x="98" y="394"/>
                    <a:pt x="97" y="409"/>
                    <a:pt x="108" y="409"/>
                  </a:cubicBezTo>
                  <a:cubicBezTo>
                    <a:pt x="111" y="409"/>
                    <a:pt x="115" y="408"/>
                    <a:pt x="120" y="406"/>
                  </a:cubicBezTo>
                  <a:cubicBezTo>
                    <a:pt x="156" y="394"/>
                    <a:pt x="179" y="382"/>
                    <a:pt x="203" y="382"/>
                  </a:cubicBezTo>
                  <a:cubicBezTo>
                    <a:pt x="210" y="368"/>
                    <a:pt x="217" y="362"/>
                    <a:pt x="224" y="362"/>
                  </a:cubicBezTo>
                  <a:cubicBezTo>
                    <a:pt x="229" y="362"/>
                    <a:pt x="234" y="365"/>
                    <a:pt x="239" y="370"/>
                  </a:cubicBezTo>
                  <a:cubicBezTo>
                    <a:pt x="239" y="370"/>
                    <a:pt x="251" y="358"/>
                    <a:pt x="251" y="346"/>
                  </a:cubicBezTo>
                  <a:cubicBezTo>
                    <a:pt x="251" y="334"/>
                    <a:pt x="239" y="310"/>
                    <a:pt x="239" y="299"/>
                  </a:cubicBezTo>
                  <a:cubicBezTo>
                    <a:pt x="227" y="287"/>
                    <a:pt x="227" y="275"/>
                    <a:pt x="227" y="251"/>
                  </a:cubicBezTo>
                  <a:cubicBezTo>
                    <a:pt x="227" y="251"/>
                    <a:pt x="215" y="227"/>
                    <a:pt x="215" y="215"/>
                  </a:cubicBezTo>
                  <a:cubicBezTo>
                    <a:pt x="203" y="180"/>
                    <a:pt x="203" y="156"/>
                    <a:pt x="203" y="156"/>
                  </a:cubicBezTo>
                  <a:cubicBezTo>
                    <a:pt x="203" y="144"/>
                    <a:pt x="168" y="120"/>
                    <a:pt x="168" y="108"/>
                  </a:cubicBezTo>
                  <a:cubicBezTo>
                    <a:pt x="156" y="84"/>
                    <a:pt x="156" y="84"/>
                    <a:pt x="156" y="49"/>
                  </a:cubicBezTo>
                  <a:cubicBezTo>
                    <a:pt x="156" y="49"/>
                    <a:pt x="144" y="37"/>
                    <a:pt x="156" y="13"/>
                  </a:cubicBezTo>
                  <a:cubicBezTo>
                    <a:pt x="168" y="1"/>
                    <a:pt x="168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51168;p70"/>
            <p:cNvSpPr/>
            <p:nvPr/>
          </p:nvSpPr>
          <p:spPr>
            <a:xfrm>
              <a:off x="5461375" y="3168150"/>
              <a:ext cx="9550" cy="20100"/>
            </a:xfrm>
            <a:custGeom>
              <a:avLst/>
              <a:gdLst/>
              <a:ahLst/>
              <a:cxnLst/>
              <a:rect l="l" t="t" r="r" b="b"/>
              <a:pathLst>
                <a:path w="382" h="804" extrusionOk="0">
                  <a:moveTo>
                    <a:pt x="78" y="1"/>
                  </a:moveTo>
                  <a:cubicBezTo>
                    <a:pt x="66" y="1"/>
                    <a:pt x="54" y="4"/>
                    <a:pt x="37" y="10"/>
                  </a:cubicBezTo>
                  <a:cubicBezTo>
                    <a:pt x="13" y="21"/>
                    <a:pt x="1" y="33"/>
                    <a:pt x="1" y="57"/>
                  </a:cubicBezTo>
                  <a:cubicBezTo>
                    <a:pt x="1" y="81"/>
                    <a:pt x="13" y="93"/>
                    <a:pt x="13" y="129"/>
                  </a:cubicBezTo>
                  <a:cubicBezTo>
                    <a:pt x="13" y="176"/>
                    <a:pt x="13" y="212"/>
                    <a:pt x="25" y="248"/>
                  </a:cubicBezTo>
                  <a:cubicBezTo>
                    <a:pt x="37" y="260"/>
                    <a:pt x="72" y="367"/>
                    <a:pt x="84" y="414"/>
                  </a:cubicBezTo>
                  <a:cubicBezTo>
                    <a:pt x="84" y="450"/>
                    <a:pt x="144" y="545"/>
                    <a:pt x="156" y="593"/>
                  </a:cubicBezTo>
                  <a:cubicBezTo>
                    <a:pt x="191" y="629"/>
                    <a:pt x="263" y="676"/>
                    <a:pt x="263" y="736"/>
                  </a:cubicBezTo>
                  <a:cubicBezTo>
                    <a:pt x="263" y="736"/>
                    <a:pt x="251" y="748"/>
                    <a:pt x="251" y="772"/>
                  </a:cubicBezTo>
                  <a:cubicBezTo>
                    <a:pt x="251" y="781"/>
                    <a:pt x="258" y="803"/>
                    <a:pt x="277" y="803"/>
                  </a:cubicBezTo>
                  <a:cubicBezTo>
                    <a:pt x="283" y="803"/>
                    <a:pt x="290" y="801"/>
                    <a:pt x="299" y="795"/>
                  </a:cubicBezTo>
                  <a:cubicBezTo>
                    <a:pt x="310" y="783"/>
                    <a:pt x="334" y="772"/>
                    <a:pt x="358" y="760"/>
                  </a:cubicBezTo>
                  <a:lnTo>
                    <a:pt x="382" y="724"/>
                  </a:lnTo>
                  <a:cubicBezTo>
                    <a:pt x="382" y="712"/>
                    <a:pt x="382" y="676"/>
                    <a:pt x="370" y="664"/>
                  </a:cubicBezTo>
                  <a:cubicBezTo>
                    <a:pt x="346" y="629"/>
                    <a:pt x="334" y="617"/>
                    <a:pt x="322" y="593"/>
                  </a:cubicBezTo>
                  <a:cubicBezTo>
                    <a:pt x="287" y="557"/>
                    <a:pt x="287" y="533"/>
                    <a:pt x="275" y="498"/>
                  </a:cubicBezTo>
                  <a:cubicBezTo>
                    <a:pt x="275" y="498"/>
                    <a:pt x="251" y="462"/>
                    <a:pt x="239" y="426"/>
                  </a:cubicBezTo>
                  <a:cubicBezTo>
                    <a:pt x="215" y="379"/>
                    <a:pt x="203" y="331"/>
                    <a:pt x="203" y="319"/>
                  </a:cubicBezTo>
                  <a:cubicBezTo>
                    <a:pt x="191" y="295"/>
                    <a:pt x="156" y="260"/>
                    <a:pt x="156" y="236"/>
                  </a:cubicBezTo>
                  <a:cubicBezTo>
                    <a:pt x="156" y="200"/>
                    <a:pt x="144" y="176"/>
                    <a:pt x="144" y="129"/>
                  </a:cubicBezTo>
                  <a:cubicBezTo>
                    <a:pt x="144" y="93"/>
                    <a:pt x="132" y="69"/>
                    <a:pt x="144" y="57"/>
                  </a:cubicBezTo>
                  <a:cubicBezTo>
                    <a:pt x="156" y="33"/>
                    <a:pt x="156" y="21"/>
                    <a:pt x="120" y="10"/>
                  </a:cubicBezTo>
                  <a:cubicBezTo>
                    <a:pt x="102" y="4"/>
                    <a:pt x="90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51169;p70"/>
            <p:cNvSpPr/>
            <p:nvPr/>
          </p:nvSpPr>
          <p:spPr>
            <a:xfrm>
              <a:off x="5474775" y="3174400"/>
              <a:ext cx="11050" cy="7400"/>
            </a:xfrm>
            <a:custGeom>
              <a:avLst/>
              <a:gdLst/>
              <a:ahLst/>
              <a:cxnLst/>
              <a:rect l="l" t="t" r="r" b="b"/>
              <a:pathLst>
                <a:path w="442" h="296" extrusionOk="0">
                  <a:moveTo>
                    <a:pt x="45" y="1"/>
                  </a:moveTo>
                  <a:cubicBezTo>
                    <a:pt x="33" y="1"/>
                    <a:pt x="24" y="4"/>
                    <a:pt x="24" y="10"/>
                  </a:cubicBezTo>
                  <a:cubicBezTo>
                    <a:pt x="13" y="45"/>
                    <a:pt x="13" y="57"/>
                    <a:pt x="13" y="69"/>
                  </a:cubicBezTo>
                  <a:cubicBezTo>
                    <a:pt x="13" y="105"/>
                    <a:pt x="1" y="129"/>
                    <a:pt x="24" y="164"/>
                  </a:cubicBezTo>
                  <a:cubicBezTo>
                    <a:pt x="24" y="164"/>
                    <a:pt x="36" y="188"/>
                    <a:pt x="60" y="212"/>
                  </a:cubicBezTo>
                  <a:cubicBezTo>
                    <a:pt x="72" y="236"/>
                    <a:pt x="84" y="248"/>
                    <a:pt x="96" y="272"/>
                  </a:cubicBezTo>
                  <a:cubicBezTo>
                    <a:pt x="108" y="283"/>
                    <a:pt x="144" y="295"/>
                    <a:pt x="179" y="295"/>
                  </a:cubicBezTo>
                  <a:lnTo>
                    <a:pt x="251" y="295"/>
                  </a:lnTo>
                  <a:cubicBezTo>
                    <a:pt x="263" y="295"/>
                    <a:pt x="298" y="283"/>
                    <a:pt x="310" y="272"/>
                  </a:cubicBezTo>
                  <a:cubicBezTo>
                    <a:pt x="322" y="248"/>
                    <a:pt x="334" y="236"/>
                    <a:pt x="370" y="236"/>
                  </a:cubicBezTo>
                  <a:cubicBezTo>
                    <a:pt x="370" y="236"/>
                    <a:pt x="382" y="248"/>
                    <a:pt x="394" y="248"/>
                  </a:cubicBezTo>
                  <a:cubicBezTo>
                    <a:pt x="417" y="248"/>
                    <a:pt x="441" y="236"/>
                    <a:pt x="417" y="212"/>
                  </a:cubicBezTo>
                  <a:cubicBezTo>
                    <a:pt x="394" y="188"/>
                    <a:pt x="370" y="176"/>
                    <a:pt x="358" y="164"/>
                  </a:cubicBezTo>
                  <a:cubicBezTo>
                    <a:pt x="334" y="152"/>
                    <a:pt x="322" y="152"/>
                    <a:pt x="322" y="152"/>
                  </a:cubicBezTo>
                  <a:lnTo>
                    <a:pt x="298" y="152"/>
                  </a:lnTo>
                  <a:cubicBezTo>
                    <a:pt x="275" y="152"/>
                    <a:pt x="275" y="164"/>
                    <a:pt x="263" y="164"/>
                  </a:cubicBezTo>
                  <a:lnTo>
                    <a:pt x="203" y="164"/>
                  </a:lnTo>
                  <a:cubicBezTo>
                    <a:pt x="191" y="152"/>
                    <a:pt x="191" y="129"/>
                    <a:pt x="191" y="129"/>
                  </a:cubicBezTo>
                  <a:cubicBezTo>
                    <a:pt x="191" y="129"/>
                    <a:pt x="155" y="129"/>
                    <a:pt x="155" y="117"/>
                  </a:cubicBezTo>
                  <a:lnTo>
                    <a:pt x="155" y="69"/>
                  </a:lnTo>
                  <a:cubicBezTo>
                    <a:pt x="155" y="69"/>
                    <a:pt x="155" y="57"/>
                    <a:pt x="179" y="57"/>
                  </a:cubicBezTo>
                  <a:cubicBezTo>
                    <a:pt x="203" y="57"/>
                    <a:pt x="191" y="57"/>
                    <a:pt x="155" y="45"/>
                  </a:cubicBezTo>
                  <a:cubicBezTo>
                    <a:pt x="132" y="33"/>
                    <a:pt x="120" y="33"/>
                    <a:pt x="84" y="10"/>
                  </a:cubicBezTo>
                  <a:cubicBezTo>
                    <a:pt x="72" y="4"/>
                    <a:pt x="57" y="1"/>
                    <a:pt x="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51170;p70"/>
            <p:cNvSpPr/>
            <p:nvPr/>
          </p:nvSpPr>
          <p:spPr>
            <a:xfrm>
              <a:off x="5459300" y="3116275"/>
              <a:ext cx="5075" cy="6125"/>
            </a:xfrm>
            <a:custGeom>
              <a:avLst/>
              <a:gdLst/>
              <a:ahLst/>
              <a:cxnLst/>
              <a:rect l="l" t="t" r="r" b="b"/>
              <a:pathLst>
                <a:path w="203" h="245" extrusionOk="0">
                  <a:moveTo>
                    <a:pt x="60" y="1"/>
                  </a:moveTo>
                  <a:cubicBezTo>
                    <a:pt x="48" y="1"/>
                    <a:pt x="24" y="13"/>
                    <a:pt x="24" y="13"/>
                  </a:cubicBezTo>
                  <a:lnTo>
                    <a:pt x="24" y="37"/>
                  </a:lnTo>
                  <a:cubicBezTo>
                    <a:pt x="24" y="37"/>
                    <a:pt x="1" y="49"/>
                    <a:pt x="24" y="60"/>
                  </a:cubicBezTo>
                  <a:cubicBezTo>
                    <a:pt x="36" y="60"/>
                    <a:pt x="36" y="96"/>
                    <a:pt x="36" y="108"/>
                  </a:cubicBezTo>
                  <a:cubicBezTo>
                    <a:pt x="36" y="120"/>
                    <a:pt x="48" y="156"/>
                    <a:pt x="48" y="168"/>
                  </a:cubicBezTo>
                  <a:cubicBezTo>
                    <a:pt x="48" y="180"/>
                    <a:pt x="108" y="180"/>
                    <a:pt x="84" y="215"/>
                  </a:cubicBezTo>
                  <a:cubicBezTo>
                    <a:pt x="60" y="215"/>
                    <a:pt x="60" y="227"/>
                    <a:pt x="48" y="227"/>
                  </a:cubicBezTo>
                  <a:cubicBezTo>
                    <a:pt x="40" y="236"/>
                    <a:pt x="37" y="244"/>
                    <a:pt x="45" y="244"/>
                  </a:cubicBezTo>
                  <a:cubicBezTo>
                    <a:pt x="48" y="244"/>
                    <a:pt x="53" y="243"/>
                    <a:pt x="60" y="239"/>
                  </a:cubicBezTo>
                  <a:cubicBezTo>
                    <a:pt x="96" y="227"/>
                    <a:pt x="120" y="215"/>
                    <a:pt x="143" y="215"/>
                  </a:cubicBezTo>
                  <a:cubicBezTo>
                    <a:pt x="159" y="215"/>
                    <a:pt x="170" y="205"/>
                    <a:pt x="175" y="205"/>
                  </a:cubicBezTo>
                  <a:cubicBezTo>
                    <a:pt x="178" y="205"/>
                    <a:pt x="179" y="207"/>
                    <a:pt x="179" y="215"/>
                  </a:cubicBezTo>
                  <a:cubicBezTo>
                    <a:pt x="179" y="191"/>
                    <a:pt x="203" y="180"/>
                    <a:pt x="203" y="180"/>
                  </a:cubicBezTo>
                  <a:lnTo>
                    <a:pt x="179" y="168"/>
                  </a:lnTo>
                  <a:lnTo>
                    <a:pt x="179" y="132"/>
                  </a:lnTo>
                  <a:cubicBezTo>
                    <a:pt x="179" y="132"/>
                    <a:pt x="167" y="132"/>
                    <a:pt x="167" y="120"/>
                  </a:cubicBezTo>
                  <a:lnTo>
                    <a:pt x="167" y="96"/>
                  </a:lnTo>
                  <a:cubicBezTo>
                    <a:pt x="167" y="72"/>
                    <a:pt x="155" y="60"/>
                    <a:pt x="155" y="60"/>
                  </a:cubicBezTo>
                  <a:lnTo>
                    <a:pt x="155" y="37"/>
                  </a:lnTo>
                  <a:cubicBezTo>
                    <a:pt x="155" y="37"/>
                    <a:pt x="155" y="13"/>
                    <a:pt x="167" y="13"/>
                  </a:cubicBezTo>
                  <a:cubicBezTo>
                    <a:pt x="179" y="13"/>
                    <a:pt x="179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51171;p70"/>
            <p:cNvSpPr/>
            <p:nvPr/>
          </p:nvSpPr>
          <p:spPr>
            <a:xfrm>
              <a:off x="5459300" y="3115100"/>
              <a:ext cx="5375" cy="11000"/>
            </a:xfrm>
            <a:custGeom>
              <a:avLst/>
              <a:gdLst/>
              <a:ahLst/>
              <a:cxnLst/>
              <a:rect l="l" t="t" r="r" b="b"/>
              <a:pathLst>
                <a:path w="215" h="440" extrusionOk="0">
                  <a:moveTo>
                    <a:pt x="60" y="0"/>
                  </a:moveTo>
                  <a:cubicBezTo>
                    <a:pt x="48" y="0"/>
                    <a:pt x="24" y="12"/>
                    <a:pt x="24" y="12"/>
                  </a:cubicBezTo>
                  <a:lnTo>
                    <a:pt x="24" y="48"/>
                  </a:lnTo>
                  <a:cubicBezTo>
                    <a:pt x="24" y="60"/>
                    <a:pt x="1" y="96"/>
                    <a:pt x="24" y="107"/>
                  </a:cubicBezTo>
                  <a:cubicBezTo>
                    <a:pt x="36" y="119"/>
                    <a:pt x="36" y="167"/>
                    <a:pt x="36" y="191"/>
                  </a:cubicBezTo>
                  <a:cubicBezTo>
                    <a:pt x="36" y="227"/>
                    <a:pt x="60" y="286"/>
                    <a:pt x="60" y="298"/>
                  </a:cubicBezTo>
                  <a:cubicBezTo>
                    <a:pt x="60" y="334"/>
                    <a:pt x="120" y="358"/>
                    <a:pt x="108" y="393"/>
                  </a:cubicBezTo>
                  <a:cubicBezTo>
                    <a:pt x="108" y="405"/>
                    <a:pt x="96" y="405"/>
                    <a:pt x="96" y="417"/>
                  </a:cubicBezTo>
                  <a:cubicBezTo>
                    <a:pt x="96" y="425"/>
                    <a:pt x="96" y="439"/>
                    <a:pt x="104" y="439"/>
                  </a:cubicBezTo>
                  <a:cubicBezTo>
                    <a:pt x="107" y="439"/>
                    <a:pt x="112" y="436"/>
                    <a:pt x="120" y="429"/>
                  </a:cubicBezTo>
                  <a:cubicBezTo>
                    <a:pt x="143" y="417"/>
                    <a:pt x="167" y="405"/>
                    <a:pt x="179" y="393"/>
                  </a:cubicBezTo>
                  <a:cubicBezTo>
                    <a:pt x="203" y="381"/>
                    <a:pt x="215" y="381"/>
                    <a:pt x="179" y="358"/>
                  </a:cubicBezTo>
                  <a:cubicBezTo>
                    <a:pt x="191" y="358"/>
                    <a:pt x="191" y="346"/>
                    <a:pt x="191" y="334"/>
                  </a:cubicBezTo>
                  <a:cubicBezTo>
                    <a:pt x="191" y="334"/>
                    <a:pt x="179" y="310"/>
                    <a:pt x="179" y="298"/>
                  </a:cubicBezTo>
                  <a:cubicBezTo>
                    <a:pt x="167" y="286"/>
                    <a:pt x="167" y="274"/>
                    <a:pt x="167" y="250"/>
                  </a:cubicBezTo>
                  <a:cubicBezTo>
                    <a:pt x="167" y="238"/>
                    <a:pt x="155" y="227"/>
                    <a:pt x="155" y="215"/>
                  </a:cubicBezTo>
                  <a:lnTo>
                    <a:pt x="155" y="167"/>
                  </a:lnTo>
                  <a:cubicBezTo>
                    <a:pt x="155" y="155"/>
                    <a:pt x="132" y="131"/>
                    <a:pt x="132" y="119"/>
                  </a:cubicBezTo>
                  <a:lnTo>
                    <a:pt x="132" y="72"/>
                  </a:lnTo>
                  <a:cubicBezTo>
                    <a:pt x="132" y="72"/>
                    <a:pt x="132" y="48"/>
                    <a:pt x="155" y="48"/>
                  </a:cubicBezTo>
                  <a:cubicBezTo>
                    <a:pt x="179" y="36"/>
                    <a:pt x="179" y="36"/>
                    <a:pt x="132" y="12"/>
                  </a:cubicBezTo>
                  <a:cubicBezTo>
                    <a:pt x="108" y="0"/>
                    <a:pt x="9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51172;p70"/>
            <p:cNvSpPr/>
            <p:nvPr/>
          </p:nvSpPr>
          <p:spPr>
            <a:xfrm>
              <a:off x="5463475" y="3099500"/>
              <a:ext cx="7450" cy="29025"/>
            </a:xfrm>
            <a:custGeom>
              <a:avLst/>
              <a:gdLst/>
              <a:ahLst/>
              <a:cxnLst/>
              <a:rect l="l" t="t" r="r" b="b"/>
              <a:pathLst>
                <a:path w="298" h="1161" extrusionOk="0">
                  <a:moveTo>
                    <a:pt x="184" y="0"/>
                  </a:moveTo>
                  <a:cubicBezTo>
                    <a:pt x="171" y="0"/>
                    <a:pt x="160" y="9"/>
                    <a:pt x="143" y="17"/>
                  </a:cubicBezTo>
                  <a:cubicBezTo>
                    <a:pt x="119" y="53"/>
                    <a:pt x="119" y="77"/>
                    <a:pt x="107" y="112"/>
                  </a:cubicBezTo>
                  <a:cubicBezTo>
                    <a:pt x="84" y="148"/>
                    <a:pt x="60" y="196"/>
                    <a:pt x="60" y="255"/>
                  </a:cubicBezTo>
                  <a:cubicBezTo>
                    <a:pt x="60" y="303"/>
                    <a:pt x="24" y="446"/>
                    <a:pt x="12" y="505"/>
                  </a:cubicBezTo>
                  <a:cubicBezTo>
                    <a:pt x="0" y="565"/>
                    <a:pt x="0" y="731"/>
                    <a:pt x="0" y="791"/>
                  </a:cubicBezTo>
                  <a:cubicBezTo>
                    <a:pt x="0" y="862"/>
                    <a:pt x="60" y="982"/>
                    <a:pt x="48" y="1065"/>
                  </a:cubicBezTo>
                  <a:cubicBezTo>
                    <a:pt x="48" y="1065"/>
                    <a:pt x="36" y="1077"/>
                    <a:pt x="36" y="1089"/>
                  </a:cubicBezTo>
                  <a:cubicBezTo>
                    <a:pt x="36" y="1101"/>
                    <a:pt x="12" y="1160"/>
                    <a:pt x="60" y="1160"/>
                  </a:cubicBezTo>
                  <a:cubicBezTo>
                    <a:pt x="72" y="1160"/>
                    <a:pt x="119" y="1148"/>
                    <a:pt x="131" y="1148"/>
                  </a:cubicBezTo>
                  <a:cubicBezTo>
                    <a:pt x="155" y="1148"/>
                    <a:pt x="167" y="1136"/>
                    <a:pt x="119" y="1101"/>
                  </a:cubicBezTo>
                  <a:cubicBezTo>
                    <a:pt x="131" y="1077"/>
                    <a:pt x="131" y="1041"/>
                    <a:pt x="131" y="1017"/>
                  </a:cubicBezTo>
                  <a:cubicBezTo>
                    <a:pt x="131" y="982"/>
                    <a:pt x="119" y="934"/>
                    <a:pt x="119" y="898"/>
                  </a:cubicBezTo>
                  <a:lnTo>
                    <a:pt x="119" y="767"/>
                  </a:lnTo>
                  <a:lnTo>
                    <a:pt x="119" y="624"/>
                  </a:lnTo>
                  <a:cubicBezTo>
                    <a:pt x="131" y="553"/>
                    <a:pt x="155" y="493"/>
                    <a:pt x="155" y="481"/>
                  </a:cubicBezTo>
                  <a:cubicBezTo>
                    <a:pt x="167" y="446"/>
                    <a:pt x="155" y="374"/>
                    <a:pt x="167" y="350"/>
                  </a:cubicBezTo>
                  <a:cubicBezTo>
                    <a:pt x="179" y="291"/>
                    <a:pt x="179" y="255"/>
                    <a:pt x="215" y="196"/>
                  </a:cubicBezTo>
                  <a:cubicBezTo>
                    <a:pt x="226" y="172"/>
                    <a:pt x="238" y="124"/>
                    <a:pt x="250" y="112"/>
                  </a:cubicBezTo>
                  <a:cubicBezTo>
                    <a:pt x="286" y="89"/>
                    <a:pt x="298" y="65"/>
                    <a:pt x="262" y="29"/>
                  </a:cubicBezTo>
                  <a:cubicBezTo>
                    <a:pt x="250" y="17"/>
                    <a:pt x="250" y="5"/>
                    <a:pt x="203" y="5"/>
                  </a:cubicBezTo>
                  <a:cubicBezTo>
                    <a:pt x="196" y="2"/>
                    <a:pt x="190" y="0"/>
                    <a:pt x="1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51173;p70"/>
            <p:cNvSpPr/>
            <p:nvPr/>
          </p:nvSpPr>
          <p:spPr>
            <a:xfrm>
              <a:off x="5462875" y="3109750"/>
              <a:ext cx="5975" cy="15200"/>
            </a:xfrm>
            <a:custGeom>
              <a:avLst/>
              <a:gdLst/>
              <a:ahLst/>
              <a:cxnLst/>
              <a:rect l="l" t="t" r="r" b="b"/>
              <a:pathLst>
                <a:path w="239" h="608" extrusionOk="0">
                  <a:moveTo>
                    <a:pt x="119" y="0"/>
                  </a:moveTo>
                  <a:cubicBezTo>
                    <a:pt x="84" y="0"/>
                    <a:pt x="60" y="0"/>
                    <a:pt x="60" y="12"/>
                  </a:cubicBezTo>
                  <a:cubicBezTo>
                    <a:pt x="36" y="24"/>
                    <a:pt x="36" y="36"/>
                    <a:pt x="36" y="60"/>
                  </a:cubicBezTo>
                  <a:cubicBezTo>
                    <a:pt x="24" y="83"/>
                    <a:pt x="12" y="119"/>
                    <a:pt x="24" y="143"/>
                  </a:cubicBezTo>
                  <a:cubicBezTo>
                    <a:pt x="36" y="179"/>
                    <a:pt x="24" y="250"/>
                    <a:pt x="24" y="274"/>
                  </a:cubicBezTo>
                  <a:cubicBezTo>
                    <a:pt x="12" y="310"/>
                    <a:pt x="24" y="393"/>
                    <a:pt x="24" y="429"/>
                  </a:cubicBezTo>
                  <a:cubicBezTo>
                    <a:pt x="24" y="452"/>
                    <a:pt x="84" y="512"/>
                    <a:pt x="60" y="560"/>
                  </a:cubicBezTo>
                  <a:cubicBezTo>
                    <a:pt x="36" y="560"/>
                    <a:pt x="36" y="572"/>
                    <a:pt x="24" y="572"/>
                  </a:cubicBezTo>
                  <a:cubicBezTo>
                    <a:pt x="12" y="572"/>
                    <a:pt x="0" y="607"/>
                    <a:pt x="36" y="607"/>
                  </a:cubicBezTo>
                  <a:cubicBezTo>
                    <a:pt x="60" y="607"/>
                    <a:pt x="96" y="595"/>
                    <a:pt x="119" y="595"/>
                  </a:cubicBezTo>
                  <a:cubicBezTo>
                    <a:pt x="133" y="581"/>
                    <a:pt x="143" y="576"/>
                    <a:pt x="156" y="576"/>
                  </a:cubicBezTo>
                  <a:cubicBezTo>
                    <a:pt x="165" y="576"/>
                    <a:pt x="176" y="579"/>
                    <a:pt x="191" y="583"/>
                  </a:cubicBezTo>
                  <a:cubicBezTo>
                    <a:pt x="191" y="572"/>
                    <a:pt x="203" y="560"/>
                    <a:pt x="203" y="548"/>
                  </a:cubicBezTo>
                  <a:cubicBezTo>
                    <a:pt x="203" y="524"/>
                    <a:pt x="191" y="500"/>
                    <a:pt x="191" y="488"/>
                  </a:cubicBezTo>
                  <a:lnTo>
                    <a:pt x="191" y="417"/>
                  </a:lnTo>
                  <a:cubicBezTo>
                    <a:pt x="191" y="393"/>
                    <a:pt x="179" y="369"/>
                    <a:pt x="179" y="333"/>
                  </a:cubicBezTo>
                  <a:cubicBezTo>
                    <a:pt x="179" y="310"/>
                    <a:pt x="191" y="274"/>
                    <a:pt x="191" y="262"/>
                  </a:cubicBezTo>
                  <a:cubicBezTo>
                    <a:pt x="191" y="250"/>
                    <a:pt x="179" y="202"/>
                    <a:pt x="179" y="191"/>
                  </a:cubicBezTo>
                  <a:cubicBezTo>
                    <a:pt x="179" y="143"/>
                    <a:pt x="191" y="131"/>
                    <a:pt x="191" y="95"/>
                  </a:cubicBezTo>
                  <a:cubicBezTo>
                    <a:pt x="191" y="83"/>
                    <a:pt x="191" y="71"/>
                    <a:pt x="203" y="60"/>
                  </a:cubicBezTo>
                  <a:cubicBezTo>
                    <a:pt x="239" y="36"/>
                    <a:pt x="239" y="24"/>
                    <a:pt x="191" y="12"/>
                  </a:cubicBezTo>
                  <a:cubicBezTo>
                    <a:pt x="155" y="0"/>
                    <a:pt x="143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51174;p70"/>
            <p:cNvSpPr/>
            <p:nvPr/>
          </p:nvSpPr>
          <p:spPr>
            <a:xfrm>
              <a:off x="5460500" y="3111825"/>
              <a:ext cx="5675" cy="10925"/>
            </a:xfrm>
            <a:custGeom>
              <a:avLst/>
              <a:gdLst/>
              <a:ahLst/>
              <a:cxnLst/>
              <a:rect l="l" t="t" r="r" b="b"/>
              <a:pathLst>
                <a:path w="227" h="437" extrusionOk="0">
                  <a:moveTo>
                    <a:pt x="48" y="0"/>
                  </a:moveTo>
                  <a:cubicBezTo>
                    <a:pt x="36" y="0"/>
                    <a:pt x="36" y="12"/>
                    <a:pt x="36" y="24"/>
                  </a:cubicBezTo>
                  <a:cubicBezTo>
                    <a:pt x="36" y="48"/>
                    <a:pt x="0" y="60"/>
                    <a:pt x="12" y="84"/>
                  </a:cubicBezTo>
                  <a:cubicBezTo>
                    <a:pt x="36" y="108"/>
                    <a:pt x="12" y="167"/>
                    <a:pt x="12" y="191"/>
                  </a:cubicBezTo>
                  <a:cubicBezTo>
                    <a:pt x="12" y="203"/>
                    <a:pt x="36" y="262"/>
                    <a:pt x="36" y="298"/>
                  </a:cubicBezTo>
                  <a:cubicBezTo>
                    <a:pt x="48" y="334"/>
                    <a:pt x="84" y="358"/>
                    <a:pt x="72" y="393"/>
                  </a:cubicBezTo>
                  <a:cubicBezTo>
                    <a:pt x="72" y="393"/>
                    <a:pt x="60" y="393"/>
                    <a:pt x="60" y="405"/>
                  </a:cubicBezTo>
                  <a:cubicBezTo>
                    <a:pt x="51" y="414"/>
                    <a:pt x="48" y="437"/>
                    <a:pt x="58" y="437"/>
                  </a:cubicBezTo>
                  <a:cubicBezTo>
                    <a:pt x="62" y="437"/>
                    <a:pt x="66" y="435"/>
                    <a:pt x="72" y="429"/>
                  </a:cubicBezTo>
                  <a:cubicBezTo>
                    <a:pt x="95" y="429"/>
                    <a:pt x="119" y="417"/>
                    <a:pt x="131" y="405"/>
                  </a:cubicBezTo>
                  <a:cubicBezTo>
                    <a:pt x="155" y="405"/>
                    <a:pt x="167" y="393"/>
                    <a:pt x="191" y="369"/>
                  </a:cubicBezTo>
                  <a:cubicBezTo>
                    <a:pt x="203" y="369"/>
                    <a:pt x="203" y="358"/>
                    <a:pt x="203" y="346"/>
                  </a:cubicBezTo>
                  <a:cubicBezTo>
                    <a:pt x="203" y="346"/>
                    <a:pt x="191" y="322"/>
                    <a:pt x="191" y="310"/>
                  </a:cubicBezTo>
                  <a:lnTo>
                    <a:pt x="191" y="262"/>
                  </a:lnTo>
                  <a:cubicBezTo>
                    <a:pt x="191" y="262"/>
                    <a:pt x="179" y="238"/>
                    <a:pt x="179" y="227"/>
                  </a:cubicBezTo>
                  <a:cubicBezTo>
                    <a:pt x="167" y="203"/>
                    <a:pt x="179" y="179"/>
                    <a:pt x="179" y="179"/>
                  </a:cubicBezTo>
                  <a:cubicBezTo>
                    <a:pt x="179" y="167"/>
                    <a:pt x="167" y="143"/>
                    <a:pt x="167" y="131"/>
                  </a:cubicBezTo>
                  <a:cubicBezTo>
                    <a:pt x="167" y="119"/>
                    <a:pt x="167" y="108"/>
                    <a:pt x="179" y="96"/>
                  </a:cubicBezTo>
                  <a:cubicBezTo>
                    <a:pt x="179" y="72"/>
                    <a:pt x="179" y="60"/>
                    <a:pt x="191" y="60"/>
                  </a:cubicBezTo>
                  <a:cubicBezTo>
                    <a:pt x="214" y="60"/>
                    <a:pt x="226" y="48"/>
                    <a:pt x="179" y="24"/>
                  </a:cubicBezTo>
                  <a:cubicBezTo>
                    <a:pt x="155" y="12"/>
                    <a:pt x="131" y="0"/>
                    <a:pt x="1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51175;p70"/>
            <p:cNvSpPr/>
            <p:nvPr/>
          </p:nvSpPr>
          <p:spPr>
            <a:xfrm>
              <a:off x="5460500" y="3091275"/>
              <a:ext cx="14300" cy="32475"/>
            </a:xfrm>
            <a:custGeom>
              <a:avLst/>
              <a:gdLst/>
              <a:ahLst/>
              <a:cxnLst/>
              <a:rect l="l" t="t" r="r" b="b"/>
              <a:pathLst>
                <a:path w="572" h="1299" extrusionOk="0">
                  <a:moveTo>
                    <a:pt x="476" y="1"/>
                  </a:moveTo>
                  <a:cubicBezTo>
                    <a:pt x="441" y="1"/>
                    <a:pt x="417" y="13"/>
                    <a:pt x="405" y="37"/>
                  </a:cubicBezTo>
                  <a:cubicBezTo>
                    <a:pt x="381" y="60"/>
                    <a:pt x="369" y="108"/>
                    <a:pt x="357" y="132"/>
                  </a:cubicBezTo>
                  <a:cubicBezTo>
                    <a:pt x="322" y="179"/>
                    <a:pt x="298" y="239"/>
                    <a:pt x="286" y="298"/>
                  </a:cubicBezTo>
                  <a:cubicBezTo>
                    <a:pt x="286" y="346"/>
                    <a:pt x="226" y="513"/>
                    <a:pt x="191" y="572"/>
                  </a:cubicBezTo>
                  <a:cubicBezTo>
                    <a:pt x="167" y="632"/>
                    <a:pt x="119" y="810"/>
                    <a:pt x="107" y="882"/>
                  </a:cubicBezTo>
                  <a:cubicBezTo>
                    <a:pt x="72" y="953"/>
                    <a:pt x="107" y="1108"/>
                    <a:pt x="60" y="1180"/>
                  </a:cubicBezTo>
                  <a:cubicBezTo>
                    <a:pt x="60" y="1191"/>
                    <a:pt x="48" y="1191"/>
                    <a:pt x="36" y="1215"/>
                  </a:cubicBezTo>
                  <a:cubicBezTo>
                    <a:pt x="12" y="1227"/>
                    <a:pt x="0" y="1287"/>
                    <a:pt x="36" y="1299"/>
                  </a:cubicBezTo>
                  <a:lnTo>
                    <a:pt x="107" y="1299"/>
                  </a:lnTo>
                  <a:cubicBezTo>
                    <a:pt x="131" y="1299"/>
                    <a:pt x="155" y="1287"/>
                    <a:pt x="143" y="1287"/>
                  </a:cubicBezTo>
                  <a:cubicBezTo>
                    <a:pt x="143" y="1239"/>
                    <a:pt x="179" y="1215"/>
                    <a:pt x="179" y="1180"/>
                  </a:cubicBezTo>
                  <a:cubicBezTo>
                    <a:pt x="179" y="1156"/>
                    <a:pt x="179" y="1084"/>
                    <a:pt x="191" y="1049"/>
                  </a:cubicBezTo>
                  <a:cubicBezTo>
                    <a:pt x="203" y="989"/>
                    <a:pt x="226" y="930"/>
                    <a:pt x="238" y="882"/>
                  </a:cubicBezTo>
                  <a:cubicBezTo>
                    <a:pt x="238" y="870"/>
                    <a:pt x="250" y="787"/>
                    <a:pt x="262" y="727"/>
                  </a:cubicBezTo>
                  <a:cubicBezTo>
                    <a:pt x="286" y="656"/>
                    <a:pt x="310" y="596"/>
                    <a:pt x="322" y="572"/>
                  </a:cubicBezTo>
                  <a:cubicBezTo>
                    <a:pt x="345" y="537"/>
                    <a:pt x="357" y="465"/>
                    <a:pt x="369" y="418"/>
                  </a:cubicBezTo>
                  <a:cubicBezTo>
                    <a:pt x="405" y="346"/>
                    <a:pt x="417" y="298"/>
                    <a:pt x="441" y="239"/>
                  </a:cubicBezTo>
                  <a:cubicBezTo>
                    <a:pt x="465" y="215"/>
                    <a:pt x="476" y="156"/>
                    <a:pt x="500" y="132"/>
                  </a:cubicBezTo>
                  <a:cubicBezTo>
                    <a:pt x="548" y="120"/>
                    <a:pt x="572" y="96"/>
                    <a:pt x="536" y="48"/>
                  </a:cubicBezTo>
                  <a:cubicBezTo>
                    <a:pt x="524" y="13"/>
                    <a:pt x="524" y="1"/>
                    <a:pt x="4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51176;p70"/>
            <p:cNvSpPr/>
            <p:nvPr/>
          </p:nvSpPr>
          <p:spPr>
            <a:xfrm>
              <a:off x="5506925" y="3136825"/>
              <a:ext cx="10150" cy="15025"/>
            </a:xfrm>
            <a:custGeom>
              <a:avLst/>
              <a:gdLst/>
              <a:ahLst/>
              <a:cxnLst/>
              <a:rect l="l" t="t" r="r" b="b"/>
              <a:pathLst>
                <a:path w="406" h="601" extrusionOk="0">
                  <a:moveTo>
                    <a:pt x="298" y="0"/>
                  </a:moveTo>
                  <a:cubicBezTo>
                    <a:pt x="274" y="0"/>
                    <a:pt x="239" y="0"/>
                    <a:pt x="239" y="12"/>
                  </a:cubicBezTo>
                  <a:cubicBezTo>
                    <a:pt x="227" y="24"/>
                    <a:pt x="227" y="36"/>
                    <a:pt x="227" y="60"/>
                  </a:cubicBezTo>
                  <a:cubicBezTo>
                    <a:pt x="215" y="84"/>
                    <a:pt x="203" y="120"/>
                    <a:pt x="203" y="143"/>
                  </a:cubicBezTo>
                  <a:cubicBezTo>
                    <a:pt x="203" y="155"/>
                    <a:pt x="179" y="239"/>
                    <a:pt x="167" y="262"/>
                  </a:cubicBezTo>
                  <a:cubicBezTo>
                    <a:pt x="155" y="298"/>
                    <a:pt x="143" y="370"/>
                    <a:pt x="120" y="393"/>
                  </a:cubicBezTo>
                  <a:cubicBezTo>
                    <a:pt x="108" y="429"/>
                    <a:pt x="108" y="501"/>
                    <a:pt x="60" y="501"/>
                  </a:cubicBezTo>
                  <a:cubicBezTo>
                    <a:pt x="48" y="501"/>
                    <a:pt x="48" y="489"/>
                    <a:pt x="36" y="489"/>
                  </a:cubicBezTo>
                  <a:cubicBezTo>
                    <a:pt x="24" y="489"/>
                    <a:pt x="1" y="489"/>
                    <a:pt x="24" y="524"/>
                  </a:cubicBezTo>
                  <a:cubicBezTo>
                    <a:pt x="36" y="536"/>
                    <a:pt x="48" y="560"/>
                    <a:pt x="60" y="584"/>
                  </a:cubicBezTo>
                  <a:cubicBezTo>
                    <a:pt x="77" y="592"/>
                    <a:pt x="88" y="601"/>
                    <a:pt x="93" y="601"/>
                  </a:cubicBezTo>
                  <a:cubicBezTo>
                    <a:pt x="95" y="601"/>
                    <a:pt x="96" y="599"/>
                    <a:pt x="96" y="596"/>
                  </a:cubicBezTo>
                  <a:cubicBezTo>
                    <a:pt x="108" y="596"/>
                    <a:pt x="143" y="596"/>
                    <a:pt x="155" y="584"/>
                  </a:cubicBezTo>
                  <a:cubicBezTo>
                    <a:pt x="167" y="560"/>
                    <a:pt x="179" y="536"/>
                    <a:pt x="203" y="524"/>
                  </a:cubicBezTo>
                  <a:cubicBezTo>
                    <a:pt x="215" y="489"/>
                    <a:pt x="227" y="465"/>
                    <a:pt x="239" y="441"/>
                  </a:cubicBezTo>
                  <a:cubicBezTo>
                    <a:pt x="262" y="441"/>
                    <a:pt x="262" y="405"/>
                    <a:pt x="274" y="370"/>
                  </a:cubicBezTo>
                  <a:cubicBezTo>
                    <a:pt x="298" y="322"/>
                    <a:pt x="322" y="298"/>
                    <a:pt x="322" y="286"/>
                  </a:cubicBezTo>
                  <a:cubicBezTo>
                    <a:pt x="334" y="262"/>
                    <a:pt x="334" y="227"/>
                    <a:pt x="334" y="203"/>
                  </a:cubicBezTo>
                  <a:cubicBezTo>
                    <a:pt x="346" y="155"/>
                    <a:pt x="346" y="143"/>
                    <a:pt x="358" y="120"/>
                  </a:cubicBezTo>
                  <a:cubicBezTo>
                    <a:pt x="382" y="120"/>
                    <a:pt x="382" y="84"/>
                    <a:pt x="393" y="72"/>
                  </a:cubicBezTo>
                  <a:cubicBezTo>
                    <a:pt x="405" y="60"/>
                    <a:pt x="405" y="48"/>
                    <a:pt x="382" y="24"/>
                  </a:cubicBezTo>
                  <a:cubicBezTo>
                    <a:pt x="346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51177;p70"/>
            <p:cNvSpPr/>
            <p:nvPr/>
          </p:nvSpPr>
          <p:spPr>
            <a:xfrm>
              <a:off x="5514375" y="3134450"/>
              <a:ext cx="9250" cy="14900"/>
            </a:xfrm>
            <a:custGeom>
              <a:avLst/>
              <a:gdLst/>
              <a:ahLst/>
              <a:cxnLst/>
              <a:rect l="l" t="t" r="r" b="b"/>
              <a:pathLst>
                <a:path w="370" h="596" extrusionOk="0">
                  <a:moveTo>
                    <a:pt x="250" y="0"/>
                  </a:moveTo>
                  <a:cubicBezTo>
                    <a:pt x="238" y="0"/>
                    <a:pt x="215" y="0"/>
                    <a:pt x="215" y="24"/>
                  </a:cubicBezTo>
                  <a:lnTo>
                    <a:pt x="215" y="60"/>
                  </a:lnTo>
                  <a:cubicBezTo>
                    <a:pt x="215" y="95"/>
                    <a:pt x="179" y="107"/>
                    <a:pt x="203" y="143"/>
                  </a:cubicBezTo>
                  <a:cubicBezTo>
                    <a:pt x="203" y="155"/>
                    <a:pt x="179" y="226"/>
                    <a:pt x="167" y="262"/>
                  </a:cubicBezTo>
                  <a:cubicBezTo>
                    <a:pt x="155" y="286"/>
                    <a:pt x="131" y="357"/>
                    <a:pt x="119" y="393"/>
                  </a:cubicBezTo>
                  <a:cubicBezTo>
                    <a:pt x="107" y="417"/>
                    <a:pt x="119" y="488"/>
                    <a:pt x="84" y="512"/>
                  </a:cubicBezTo>
                  <a:lnTo>
                    <a:pt x="48" y="512"/>
                  </a:lnTo>
                  <a:cubicBezTo>
                    <a:pt x="36" y="512"/>
                    <a:pt x="0" y="512"/>
                    <a:pt x="36" y="536"/>
                  </a:cubicBezTo>
                  <a:cubicBezTo>
                    <a:pt x="48" y="536"/>
                    <a:pt x="84" y="572"/>
                    <a:pt x="95" y="572"/>
                  </a:cubicBezTo>
                  <a:cubicBezTo>
                    <a:pt x="107" y="584"/>
                    <a:pt x="119" y="584"/>
                    <a:pt x="131" y="596"/>
                  </a:cubicBezTo>
                  <a:cubicBezTo>
                    <a:pt x="155" y="584"/>
                    <a:pt x="167" y="584"/>
                    <a:pt x="179" y="572"/>
                  </a:cubicBezTo>
                  <a:cubicBezTo>
                    <a:pt x="203" y="560"/>
                    <a:pt x="203" y="524"/>
                    <a:pt x="215" y="512"/>
                  </a:cubicBezTo>
                  <a:cubicBezTo>
                    <a:pt x="226" y="476"/>
                    <a:pt x="238" y="453"/>
                    <a:pt x="250" y="441"/>
                  </a:cubicBezTo>
                  <a:cubicBezTo>
                    <a:pt x="250" y="417"/>
                    <a:pt x="250" y="393"/>
                    <a:pt x="274" y="357"/>
                  </a:cubicBezTo>
                  <a:cubicBezTo>
                    <a:pt x="286" y="334"/>
                    <a:pt x="298" y="298"/>
                    <a:pt x="298" y="286"/>
                  </a:cubicBezTo>
                  <a:lnTo>
                    <a:pt x="298" y="215"/>
                  </a:lnTo>
                  <a:cubicBezTo>
                    <a:pt x="310" y="179"/>
                    <a:pt x="310" y="155"/>
                    <a:pt x="334" y="119"/>
                  </a:cubicBezTo>
                  <a:cubicBezTo>
                    <a:pt x="334" y="107"/>
                    <a:pt x="334" y="84"/>
                    <a:pt x="345" y="60"/>
                  </a:cubicBezTo>
                  <a:cubicBezTo>
                    <a:pt x="369" y="48"/>
                    <a:pt x="369" y="36"/>
                    <a:pt x="334" y="24"/>
                  </a:cubicBezTo>
                  <a:cubicBezTo>
                    <a:pt x="298" y="0"/>
                    <a:pt x="286" y="0"/>
                    <a:pt x="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51178;p70"/>
            <p:cNvSpPr/>
            <p:nvPr/>
          </p:nvSpPr>
          <p:spPr>
            <a:xfrm>
              <a:off x="5523000" y="3128850"/>
              <a:ext cx="8950" cy="16025"/>
            </a:xfrm>
            <a:custGeom>
              <a:avLst/>
              <a:gdLst/>
              <a:ahLst/>
              <a:cxnLst/>
              <a:rect l="l" t="t" r="r" b="b"/>
              <a:pathLst>
                <a:path w="358" h="641" extrusionOk="0">
                  <a:moveTo>
                    <a:pt x="294" y="0"/>
                  </a:moveTo>
                  <a:cubicBezTo>
                    <a:pt x="283" y="0"/>
                    <a:pt x="276" y="17"/>
                    <a:pt x="251" y="34"/>
                  </a:cubicBezTo>
                  <a:cubicBezTo>
                    <a:pt x="239" y="46"/>
                    <a:pt x="227" y="46"/>
                    <a:pt x="227" y="46"/>
                  </a:cubicBezTo>
                  <a:lnTo>
                    <a:pt x="203" y="46"/>
                  </a:lnTo>
                  <a:lnTo>
                    <a:pt x="203" y="81"/>
                  </a:lnTo>
                  <a:cubicBezTo>
                    <a:pt x="203" y="93"/>
                    <a:pt x="191" y="129"/>
                    <a:pt x="191" y="153"/>
                  </a:cubicBezTo>
                  <a:cubicBezTo>
                    <a:pt x="203" y="165"/>
                    <a:pt x="179" y="248"/>
                    <a:pt x="167" y="272"/>
                  </a:cubicBezTo>
                  <a:cubicBezTo>
                    <a:pt x="155" y="308"/>
                    <a:pt x="131" y="379"/>
                    <a:pt x="120" y="403"/>
                  </a:cubicBezTo>
                  <a:cubicBezTo>
                    <a:pt x="108" y="439"/>
                    <a:pt x="120" y="522"/>
                    <a:pt x="72" y="546"/>
                  </a:cubicBezTo>
                  <a:lnTo>
                    <a:pt x="48" y="546"/>
                  </a:lnTo>
                  <a:cubicBezTo>
                    <a:pt x="36" y="558"/>
                    <a:pt x="0" y="558"/>
                    <a:pt x="36" y="581"/>
                  </a:cubicBezTo>
                  <a:cubicBezTo>
                    <a:pt x="48" y="581"/>
                    <a:pt x="72" y="617"/>
                    <a:pt x="96" y="617"/>
                  </a:cubicBezTo>
                  <a:cubicBezTo>
                    <a:pt x="102" y="617"/>
                    <a:pt x="111" y="620"/>
                    <a:pt x="111" y="625"/>
                  </a:cubicBezTo>
                  <a:lnTo>
                    <a:pt x="111" y="625"/>
                  </a:lnTo>
                  <a:cubicBezTo>
                    <a:pt x="114" y="622"/>
                    <a:pt x="117" y="620"/>
                    <a:pt x="120" y="617"/>
                  </a:cubicBezTo>
                  <a:cubicBezTo>
                    <a:pt x="131" y="593"/>
                    <a:pt x="131" y="570"/>
                    <a:pt x="155" y="558"/>
                  </a:cubicBezTo>
                  <a:cubicBezTo>
                    <a:pt x="167" y="522"/>
                    <a:pt x="179" y="498"/>
                    <a:pt x="191" y="474"/>
                  </a:cubicBezTo>
                  <a:cubicBezTo>
                    <a:pt x="215" y="462"/>
                    <a:pt x="215" y="439"/>
                    <a:pt x="227" y="403"/>
                  </a:cubicBezTo>
                  <a:cubicBezTo>
                    <a:pt x="239" y="355"/>
                    <a:pt x="262" y="331"/>
                    <a:pt x="262" y="319"/>
                  </a:cubicBezTo>
                  <a:cubicBezTo>
                    <a:pt x="286" y="296"/>
                    <a:pt x="286" y="260"/>
                    <a:pt x="286" y="236"/>
                  </a:cubicBezTo>
                  <a:cubicBezTo>
                    <a:pt x="298" y="212"/>
                    <a:pt x="298" y="177"/>
                    <a:pt x="310" y="153"/>
                  </a:cubicBezTo>
                  <a:cubicBezTo>
                    <a:pt x="334" y="141"/>
                    <a:pt x="334" y="105"/>
                    <a:pt x="346" y="93"/>
                  </a:cubicBezTo>
                  <a:cubicBezTo>
                    <a:pt x="358" y="81"/>
                    <a:pt x="358" y="58"/>
                    <a:pt x="358" y="46"/>
                  </a:cubicBezTo>
                  <a:cubicBezTo>
                    <a:pt x="358" y="34"/>
                    <a:pt x="346" y="10"/>
                    <a:pt x="310" y="10"/>
                  </a:cubicBezTo>
                  <a:cubicBezTo>
                    <a:pt x="303" y="3"/>
                    <a:pt x="298" y="0"/>
                    <a:pt x="294" y="0"/>
                  </a:cubicBezTo>
                  <a:close/>
                  <a:moveTo>
                    <a:pt x="111" y="625"/>
                  </a:moveTo>
                  <a:lnTo>
                    <a:pt x="111" y="625"/>
                  </a:lnTo>
                  <a:cubicBezTo>
                    <a:pt x="103" y="630"/>
                    <a:pt x="94" y="635"/>
                    <a:pt x="86" y="638"/>
                  </a:cubicBezTo>
                  <a:lnTo>
                    <a:pt x="86" y="638"/>
                  </a:lnTo>
                  <a:cubicBezTo>
                    <a:pt x="105" y="633"/>
                    <a:pt x="111" y="628"/>
                    <a:pt x="111" y="625"/>
                  </a:cubicBezTo>
                  <a:close/>
                  <a:moveTo>
                    <a:pt x="86" y="638"/>
                  </a:moveTo>
                  <a:lnTo>
                    <a:pt x="86" y="638"/>
                  </a:lnTo>
                  <a:cubicBezTo>
                    <a:pt x="82" y="639"/>
                    <a:pt x="77" y="640"/>
                    <a:pt x="72" y="641"/>
                  </a:cubicBezTo>
                  <a:cubicBezTo>
                    <a:pt x="76" y="641"/>
                    <a:pt x="81" y="640"/>
                    <a:pt x="86" y="63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51179;p70"/>
            <p:cNvSpPr/>
            <p:nvPr/>
          </p:nvSpPr>
          <p:spPr>
            <a:xfrm>
              <a:off x="5535200" y="3121725"/>
              <a:ext cx="10450" cy="15125"/>
            </a:xfrm>
            <a:custGeom>
              <a:avLst/>
              <a:gdLst/>
              <a:ahLst/>
              <a:cxnLst/>
              <a:rect l="l" t="t" r="r" b="b"/>
              <a:pathLst>
                <a:path w="418" h="605" extrusionOk="0">
                  <a:moveTo>
                    <a:pt x="272" y="0"/>
                  </a:moveTo>
                  <a:cubicBezTo>
                    <a:pt x="260" y="0"/>
                    <a:pt x="251" y="3"/>
                    <a:pt x="251" y="9"/>
                  </a:cubicBezTo>
                  <a:cubicBezTo>
                    <a:pt x="251" y="21"/>
                    <a:pt x="239" y="33"/>
                    <a:pt x="239" y="57"/>
                  </a:cubicBezTo>
                  <a:cubicBezTo>
                    <a:pt x="227" y="69"/>
                    <a:pt x="215" y="93"/>
                    <a:pt x="215" y="128"/>
                  </a:cubicBezTo>
                  <a:cubicBezTo>
                    <a:pt x="215" y="152"/>
                    <a:pt x="179" y="235"/>
                    <a:pt x="167" y="259"/>
                  </a:cubicBezTo>
                  <a:cubicBezTo>
                    <a:pt x="155" y="295"/>
                    <a:pt x="132" y="366"/>
                    <a:pt x="120" y="390"/>
                  </a:cubicBezTo>
                  <a:cubicBezTo>
                    <a:pt x="108" y="414"/>
                    <a:pt x="108" y="426"/>
                    <a:pt x="108" y="450"/>
                  </a:cubicBezTo>
                  <a:cubicBezTo>
                    <a:pt x="96" y="485"/>
                    <a:pt x="72" y="497"/>
                    <a:pt x="60" y="497"/>
                  </a:cubicBezTo>
                  <a:cubicBezTo>
                    <a:pt x="48" y="497"/>
                    <a:pt x="48" y="485"/>
                    <a:pt x="36" y="485"/>
                  </a:cubicBezTo>
                  <a:cubicBezTo>
                    <a:pt x="24" y="485"/>
                    <a:pt x="1" y="485"/>
                    <a:pt x="24" y="509"/>
                  </a:cubicBezTo>
                  <a:cubicBezTo>
                    <a:pt x="24" y="533"/>
                    <a:pt x="36" y="557"/>
                    <a:pt x="48" y="569"/>
                  </a:cubicBezTo>
                  <a:cubicBezTo>
                    <a:pt x="60" y="593"/>
                    <a:pt x="84" y="604"/>
                    <a:pt x="96" y="604"/>
                  </a:cubicBezTo>
                  <a:cubicBezTo>
                    <a:pt x="108" y="604"/>
                    <a:pt x="144" y="604"/>
                    <a:pt x="155" y="593"/>
                  </a:cubicBezTo>
                  <a:cubicBezTo>
                    <a:pt x="167" y="569"/>
                    <a:pt x="179" y="545"/>
                    <a:pt x="191" y="509"/>
                  </a:cubicBezTo>
                  <a:cubicBezTo>
                    <a:pt x="215" y="485"/>
                    <a:pt x="227" y="474"/>
                    <a:pt x="239" y="438"/>
                  </a:cubicBezTo>
                  <a:cubicBezTo>
                    <a:pt x="263" y="438"/>
                    <a:pt x="263" y="390"/>
                    <a:pt x="274" y="366"/>
                  </a:cubicBezTo>
                  <a:cubicBezTo>
                    <a:pt x="274" y="331"/>
                    <a:pt x="298" y="307"/>
                    <a:pt x="298" y="295"/>
                  </a:cubicBezTo>
                  <a:cubicBezTo>
                    <a:pt x="310" y="271"/>
                    <a:pt x="298" y="235"/>
                    <a:pt x="310" y="212"/>
                  </a:cubicBezTo>
                  <a:cubicBezTo>
                    <a:pt x="334" y="176"/>
                    <a:pt x="346" y="152"/>
                    <a:pt x="358" y="128"/>
                  </a:cubicBezTo>
                  <a:cubicBezTo>
                    <a:pt x="358" y="116"/>
                    <a:pt x="370" y="81"/>
                    <a:pt x="394" y="81"/>
                  </a:cubicBezTo>
                  <a:cubicBezTo>
                    <a:pt x="417" y="81"/>
                    <a:pt x="417" y="69"/>
                    <a:pt x="394" y="33"/>
                  </a:cubicBezTo>
                  <a:cubicBezTo>
                    <a:pt x="358" y="21"/>
                    <a:pt x="346" y="9"/>
                    <a:pt x="310" y="9"/>
                  </a:cubicBezTo>
                  <a:cubicBezTo>
                    <a:pt x="298" y="3"/>
                    <a:pt x="283" y="0"/>
                    <a:pt x="2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51180;p70"/>
            <p:cNvSpPr/>
            <p:nvPr/>
          </p:nvSpPr>
          <p:spPr>
            <a:xfrm>
              <a:off x="5543550" y="3113000"/>
              <a:ext cx="11625" cy="19375"/>
            </a:xfrm>
            <a:custGeom>
              <a:avLst/>
              <a:gdLst/>
              <a:ahLst/>
              <a:cxnLst/>
              <a:rect l="l" t="t" r="r" b="b"/>
              <a:pathLst>
                <a:path w="465" h="775" extrusionOk="0">
                  <a:moveTo>
                    <a:pt x="345" y="1"/>
                  </a:moveTo>
                  <a:cubicBezTo>
                    <a:pt x="310" y="13"/>
                    <a:pt x="286" y="13"/>
                    <a:pt x="286" y="25"/>
                  </a:cubicBezTo>
                  <a:cubicBezTo>
                    <a:pt x="262" y="49"/>
                    <a:pt x="262" y="72"/>
                    <a:pt x="262" y="84"/>
                  </a:cubicBezTo>
                  <a:cubicBezTo>
                    <a:pt x="250" y="132"/>
                    <a:pt x="238" y="156"/>
                    <a:pt x="238" y="191"/>
                  </a:cubicBezTo>
                  <a:cubicBezTo>
                    <a:pt x="238" y="203"/>
                    <a:pt x="202" y="311"/>
                    <a:pt x="191" y="346"/>
                  </a:cubicBezTo>
                  <a:cubicBezTo>
                    <a:pt x="179" y="370"/>
                    <a:pt x="143" y="477"/>
                    <a:pt x="131" y="501"/>
                  </a:cubicBezTo>
                  <a:cubicBezTo>
                    <a:pt x="119" y="549"/>
                    <a:pt x="119" y="644"/>
                    <a:pt x="71" y="668"/>
                  </a:cubicBezTo>
                  <a:lnTo>
                    <a:pt x="36" y="668"/>
                  </a:lnTo>
                  <a:cubicBezTo>
                    <a:pt x="24" y="668"/>
                    <a:pt x="0" y="680"/>
                    <a:pt x="24" y="715"/>
                  </a:cubicBezTo>
                  <a:cubicBezTo>
                    <a:pt x="48" y="727"/>
                    <a:pt x="71" y="739"/>
                    <a:pt x="83" y="739"/>
                  </a:cubicBezTo>
                  <a:cubicBezTo>
                    <a:pt x="107" y="739"/>
                    <a:pt x="119" y="739"/>
                    <a:pt x="167" y="775"/>
                  </a:cubicBezTo>
                  <a:lnTo>
                    <a:pt x="202" y="727"/>
                  </a:lnTo>
                  <a:cubicBezTo>
                    <a:pt x="202" y="715"/>
                    <a:pt x="226" y="680"/>
                    <a:pt x="238" y="656"/>
                  </a:cubicBezTo>
                  <a:lnTo>
                    <a:pt x="286" y="561"/>
                  </a:lnTo>
                  <a:cubicBezTo>
                    <a:pt x="286" y="549"/>
                    <a:pt x="298" y="501"/>
                    <a:pt x="310" y="477"/>
                  </a:cubicBezTo>
                  <a:cubicBezTo>
                    <a:pt x="321" y="430"/>
                    <a:pt x="357" y="382"/>
                    <a:pt x="357" y="370"/>
                  </a:cubicBezTo>
                  <a:cubicBezTo>
                    <a:pt x="369" y="334"/>
                    <a:pt x="369" y="299"/>
                    <a:pt x="369" y="263"/>
                  </a:cubicBezTo>
                  <a:cubicBezTo>
                    <a:pt x="381" y="215"/>
                    <a:pt x="381" y="191"/>
                    <a:pt x="405" y="144"/>
                  </a:cubicBezTo>
                  <a:cubicBezTo>
                    <a:pt x="417" y="120"/>
                    <a:pt x="417" y="84"/>
                    <a:pt x="429" y="72"/>
                  </a:cubicBezTo>
                  <a:cubicBezTo>
                    <a:pt x="464" y="61"/>
                    <a:pt x="464" y="25"/>
                    <a:pt x="417" y="13"/>
                  </a:cubicBezTo>
                  <a:cubicBezTo>
                    <a:pt x="381" y="1"/>
                    <a:pt x="369" y="1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51181;p70"/>
            <p:cNvSpPr/>
            <p:nvPr/>
          </p:nvSpPr>
          <p:spPr>
            <a:xfrm>
              <a:off x="5552475" y="3108850"/>
              <a:ext cx="10725" cy="14900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10" y="0"/>
                  </a:moveTo>
                  <a:cubicBezTo>
                    <a:pt x="286" y="0"/>
                    <a:pt x="250" y="0"/>
                    <a:pt x="250" y="12"/>
                  </a:cubicBezTo>
                  <a:cubicBezTo>
                    <a:pt x="238" y="36"/>
                    <a:pt x="238" y="48"/>
                    <a:pt x="238" y="60"/>
                  </a:cubicBezTo>
                  <a:cubicBezTo>
                    <a:pt x="238" y="96"/>
                    <a:pt x="203" y="107"/>
                    <a:pt x="226" y="131"/>
                  </a:cubicBezTo>
                  <a:cubicBezTo>
                    <a:pt x="238" y="155"/>
                    <a:pt x="203" y="227"/>
                    <a:pt x="191" y="250"/>
                  </a:cubicBezTo>
                  <a:cubicBezTo>
                    <a:pt x="179" y="286"/>
                    <a:pt x="143" y="357"/>
                    <a:pt x="131" y="393"/>
                  </a:cubicBezTo>
                  <a:cubicBezTo>
                    <a:pt x="119" y="417"/>
                    <a:pt x="119" y="488"/>
                    <a:pt x="72" y="512"/>
                  </a:cubicBezTo>
                  <a:lnTo>
                    <a:pt x="48" y="512"/>
                  </a:lnTo>
                  <a:cubicBezTo>
                    <a:pt x="24" y="512"/>
                    <a:pt x="0" y="512"/>
                    <a:pt x="24" y="536"/>
                  </a:cubicBezTo>
                  <a:cubicBezTo>
                    <a:pt x="48" y="548"/>
                    <a:pt x="72" y="560"/>
                    <a:pt x="84" y="584"/>
                  </a:cubicBezTo>
                  <a:cubicBezTo>
                    <a:pt x="119" y="584"/>
                    <a:pt x="131" y="596"/>
                    <a:pt x="143" y="596"/>
                  </a:cubicBezTo>
                  <a:cubicBezTo>
                    <a:pt x="167" y="584"/>
                    <a:pt x="179" y="584"/>
                    <a:pt x="191" y="572"/>
                  </a:cubicBezTo>
                  <a:cubicBezTo>
                    <a:pt x="191" y="548"/>
                    <a:pt x="203" y="524"/>
                    <a:pt x="226" y="512"/>
                  </a:cubicBezTo>
                  <a:cubicBezTo>
                    <a:pt x="238" y="477"/>
                    <a:pt x="250" y="453"/>
                    <a:pt x="262" y="429"/>
                  </a:cubicBezTo>
                  <a:cubicBezTo>
                    <a:pt x="262" y="417"/>
                    <a:pt x="286" y="393"/>
                    <a:pt x="298" y="357"/>
                  </a:cubicBezTo>
                  <a:cubicBezTo>
                    <a:pt x="310" y="334"/>
                    <a:pt x="345" y="298"/>
                    <a:pt x="345" y="286"/>
                  </a:cubicBezTo>
                  <a:cubicBezTo>
                    <a:pt x="357" y="274"/>
                    <a:pt x="357" y="227"/>
                    <a:pt x="357" y="215"/>
                  </a:cubicBezTo>
                  <a:cubicBezTo>
                    <a:pt x="369" y="179"/>
                    <a:pt x="369" y="155"/>
                    <a:pt x="381" y="119"/>
                  </a:cubicBezTo>
                  <a:cubicBezTo>
                    <a:pt x="381" y="107"/>
                    <a:pt x="381" y="72"/>
                    <a:pt x="405" y="60"/>
                  </a:cubicBezTo>
                  <a:cubicBezTo>
                    <a:pt x="429" y="48"/>
                    <a:pt x="429" y="36"/>
                    <a:pt x="381" y="12"/>
                  </a:cubicBezTo>
                  <a:cubicBezTo>
                    <a:pt x="357" y="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51182;p70"/>
            <p:cNvSpPr/>
            <p:nvPr/>
          </p:nvSpPr>
          <p:spPr>
            <a:xfrm>
              <a:off x="5564075" y="3102600"/>
              <a:ext cx="8650" cy="12275"/>
            </a:xfrm>
            <a:custGeom>
              <a:avLst/>
              <a:gdLst/>
              <a:ahLst/>
              <a:cxnLst/>
              <a:rect l="l" t="t" r="r" b="b"/>
              <a:pathLst>
                <a:path w="346" h="491" extrusionOk="0">
                  <a:moveTo>
                    <a:pt x="227" y="0"/>
                  </a:moveTo>
                  <a:cubicBezTo>
                    <a:pt x="215" y="0"/>
                    <a:pt x="191" y="12"/>
                    <a:pt x="191" y="12"/>
                  </a:cubicBezTo>
                  <a:lnTo>
                    <a:pt x="191" y="60"/>
                  </a:lnTo>
                  <a:cubicBezTo>
                    <a:pt x="191" y="72"/>
                    <a:pt x="155" y="84"/>
                    <a:pt x="179" y="119"/>
                  </a:cubicBezTo>
                  <a:cubicBezTo>
                    <a:pt x="179" y="131"/>
                    <a:pt x="155" y="191"/>
                    <a:pt x="143" y="203"/>
                  </a:cubicBezTo>
                  <a:cubicBezTo>
                    <a:pt x="132" y="238"/>
                    <a:pt x="108" y="298"/>
                    <a:pt x="96" y="310"/>
                  </a:cubicBezTo>
                  <a:cubicBezTo>
                    <a:pt x="84" y="322"/>
                    <a:pt x="96" y="405"/>
                    <a:pt x="60" y="405"/>
                  </a:cubicBezTo>
                  <a:lnTo>
                    <a:pt x="24" y="405"/>
                  </a:lnTo>
                  <a:cubicBezTo>
                    <a:pt x="24" y="405"/>
                    <a:pt x="1" y="405"/>
                    <a:pt x="24" y="429"/>
                  </a:cubicBezTo>
                  <a:cubicBezTo>
                    <a:pt x="36" y="441"/>
                    <a:pt x="72" y="465"/>
                    <a:pt x="84" y="477"/>
                  </a:cubicBezTo>
                  <a:cubicBezTo>
                    <a:pt x="91" y="483"/>
                    <a:pt x="102" y="490"/>
                    <a:pt x="107" y="490"/>
                  </a:cubicBezTo>
                  <a:cubicBezTo>
                    <a:pt x="111" y="490"/>
                    <a:pt x="113" y="487"/>
                    <a:pt x="108" y="477"/>
                  </a:cubicBezTo>
                  <a:cubicBezTo>
                    <a:pt x="132" y="477"/>
                    <a:pt x="143" y="477"/>
                    <a:pt x="155" y="453"/>
                  </a:cubicBezTo>
                  <a:cubicBezTo>
                    <a:pt x="179" y="453"/>
                    <a:pt x="179" y="429"/>
                    <a:pt x="191" y="417"/>
                  </a:cubicBezTo>
                  <a:cubicBezTo>
                    <a:pt x="203" y="381"/>
                    <a:pt x="215" y="369"/>
                    <a:pt x="227" y="357"/>
                  </a:cubicBezTo>
                  <a:cubicBezTo>
                    <a:pt x="227" y="357"/>
                    <a:pt x="227" y="322"/>
                    <a:pt x="251" y="298"/>
                  </a:cubicBezTo>
                  <a:cubicBezTo>
                    <a:pt x="262" y="262"/>
                    <a:pt x="274" y="250"/>
                    <a:pt x="274" y="238"/>
                  </a:cubicBezTo>
                  <a:lnTo>
                    <a:pt x="274" y="179"/>
                  </a:lnTo>
                  <a:cubicBezTo>
                    <a:pt x="298" y="143"/>
                    <a:pt x="298" y="131"/>
                    <a:pt x="310" y="96"/>
                  </a:cubicBezTo>
                  <a:cubicBezTo>
                    <a:pt x="310" y="84"/>
                    <a:pt x="310" y="72"/>
                    <a:pt x="322" y="60"/>
                  </a:cubicBezTo>
                  <a:cubicBezTo>
                    <a:pt x="346" y="48"/>
                    <a:pt x="346" y="24"/>
                    <a:pt x="310" y="12"/>
                  </a:cubicBezTo>
                  <a:cubicBezTo>
                    <a:pt x="274" y="0"/>
                    <a:pt x="262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51183;p70"/>
            <p:cNvSpPr/>
            <p:nvPr/>
          </p:nvSpPr>
          <p:spPr>
            <a:xfrm>
              <a:off x="5572400" y="3099625"/>
              <a:ext cx="9850" cy="12225"/>
            </a:xfrm>
            <a:custGeom>
              <a:avLst/>
              <a:gdLst/>
              <a:ahLst/>
              <a:cxnLst/>
              <a:rect l="l" t="t" r="r" b="b"/>
              <a:pathLst>
                <a:path w="394" h="489" extrusionOk="0">
                  <a:moveTo>
                    <a:pt x="275" y="0"/>
                  </a:moveTo>
                  <a:cubicBezTo>
                    <a:pt x="263" y="0"/>
                    <a:pt x="227" y="12"/>
                    <a:pt x="227" y="12"/>
                  </a:cubicBezTo>
                  <a:lnTo>
                    <a:pt x="227" y="60"/>
                  </a:lnTo>
                  <a:cubicBezTo>
                    <a:pt x="227" y="72"/>
                    <a:pt x="203" y="84"/>
                    <a:pt x="215" y="119"/>
                  </a:cubicBezTo>
                  <a:cubicBezTo>
                    <a:pt x="215" y="143"/>
                    <a:pt x="191" y="203"/>
                    <a:pt x="180" y="226"/>
                  </a:cubicBezTo>
                  <a:cubicBezTo>
                    <a:pt x="168" y="238"/>
                    <a:pt x="156" y="310"/>
                    <a:pt x="144" y="322"/>
                  </a:cubicBezTo>
                  <a:cubicBezTo>
                    <a:pt x="108" y="345"/>
                    <a:pt x="120" y="417"/>
                    <a:pt x="72" y="417"/>
                  </a:cubicBezTo>
                  <a:cubicBezTo>
                    <a:pt x="60" y="417"/>
                    <a:pt x="60" y="405"/>
                    <a:pt x="49" y="405"/>
                  </a:cubicBezTo>
                  <a:cubicBezTo>
                    <a:pt x="37" y="405"/>
                    <a:pt x="1" y="405"/>
                    <a:pt x="37" y="429"/>
                  </a:cubicBezTo>
                  <a:cubicBezTo>
                    <a:pt x="49" y="441"/>
                    <a:pt x="84" y="465"/>
                    <a:pt x="96" y="476"/>
                  </a:cubicBezTo>
                  <a:cubicBezTo>
                    <a:pt x="108" y="488"/>
                    <a:pt x="120" y="488"/>
                    <a:pt x="132" y="488"/>
                  </a:cubicBezTo>
                  <a:cubicBezTo>
                    <a:pt x="156" y="488"/>
                    <a:pt x="168" y="488"/>
                    <a:pt x="180" y="476"/>
                  </a:cubicBezTo>
                  <a:cubicBezTo>
                    <a:pt x="180" y="476"/>
                    <a:pt x="191" y="441"/>
                    <a:pt x="215" y="429"/>
                  </a:cubicBezTo>
                  <a:cubicBezTo>
                    <a:pt x="227" y="393"/>
                    <a:pt x="239" y="381"/>
                    <a:pt x="251" y="369"/>
                  </a:cubicBezTo>
                  <a:cubicBezTo>
                    <a:pt x="275" y="369"/>
                    <a:pt x="275" y="334"/>
                    <a:pt x="287" y="310"/>
                  </a:cubicBezTo>
                  <a:cubicBezTo>
                    <a:pt x="299" y="274"/>
                    <a:pt x="310" y="250"/>
                    <a:pt x="310" y="238"/>
                  </a:cubicBezTo>
                  <a:lnTo>
                    <a:pt x="310" y="155"/>
                  </a:lnTo>
                  <a:cubicBezTo>
                    <a:pt x="334" y="131"/>
                    <a:pt x="334" y="119"/>
                    <a:pt x="346" y="84"/>
                  </a:cubicBezTo>
                  <a:cubicBezTo>
                    <a:pt x="346" y="84"/>
                    <a:pt x="346" y="60"/>
                    <a:pt x="358" y="36"/>
                  </a:cubicBezTo>
                  <a:cubicBezTo>
                    <a:pt x="394" y="24"/>
                    <a:pt x="394" y="12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51184;p70"/>
            <p:cNvSpPr/>
            <p:nvPr/>
          </p:nvSpPr>
          <p:spPr>
            <a:xfrm>
              <a:off x="5581050" y="3090975"/>
              <a:ext cx="9850" cy="15050"/>
            </a:xfrm>
            <a:custGeom>
              <a:avLst/>
              <a:gdLst/>
              <a:ahLst/>
              <a:cxnLst/>
              <a:rect l="l" t="t" r="r" b="b"/>
              <a:pathLst>
                <a:path w="394" h="602" extrusionOk="0">
                  <a:moveTo>
                    <a:pt x="334" y="1"/>
                  </a:moveTo>
                  <a:cubicBezTo>
                    <a:pt x="286" y="1"/>
                    <a:pt x="286" y="13"/>
                    <a:pt x="274" y="49"/>
                  </a:cubicBezTo>
                  <a:cubicBezTo>
                    <a:pt x="274" y="60"/>
                    <a:pt x="274" y="60"/>
                    <a:pt x="238" y="60"/>
                  </a:cubicBezTo>
                  <a:lnTo>
                    <a:pt x="226" y="60"/>
                  </a:lnTo>
                  <a:cubicBezTo>
                    <a:pt x="215" y="60"/>
                    <a:pt x="215" y="72"/>
                    <a:pt x="215" y="72"/>
                  </a:cubicBezTo>
                  <a:cubicBezTo>
                    <a:pt x="191" y="108"/>
                    <a:pt x="179" y="120"/>
                    <a:pt x="179" y="156"/>
                  </a:cubicBezTo>
                  <a:cubicBezTo>
                    <a:pt x="179" y="180"/>
                    <a:pt x="155" y="239"/>
                    <a:pt x="131" y="275"/>
                  </a:cubicBezTo>
                  <a:cubicBezTo>
                    <a:pt x="119" y="299"/>
                    <a:pt x="107" y="370"/>
                    <a:pt x="95" y="406"/>
                  </a:cubicBezTo>
                  <a:cubicBezTo>
                    <a:pt x="72" y="430"/>
                    <a:pt x="107" y="513"/>
                    <a:pt x="60" y="525"/>
                  </a:cubicBezTo>
                  <a:lnTo>
                    <a:pt x="36" y="525"/>
                  </a:lnTo>
                  <a:cubicBezTo>
                    <a:pt x="12" y="537"/>
                    <a:pt x="0" y="549"/>
                    <a:pt x="36" y="572"/>
                  </a:cubicBezTo>
                  <a:cubicBezTo>
                    <a:pt x="48" y="584"/>
                    <a:pt x="95" y="596"/>
                    <a:pt x="107" y="596"/>
                  </a:cubicBezTo>
                  <a:cubicBezTo>
                    <a:pt x="115" y="596"/>
                    <a:pt x="123" y="602"/>
                    <a:pt x="128" y="602"/>
                  </a:cubicBezTo>
                  <a:cubicBezTo>
                    <a:pt x="130" y="602"/>
                    <a:pt x="131" y="600"/>
                    <a:pt x="131" y="596"/>
                  </a:cubicBezTo>
                  <a:cubicBezTo>
                    <a:pt x="155" y="596"/>
                    <a:pt x="167" y="584"/>
                    <a:pt x="179" y="572"/>
                  </a:cubicBezTo>
                  <a:cubicBezTo>
                    <a:pt x="179" y="549"/>
                    <a:pt x="191" y="525"/>
                    <a:pt x="191" y="513"/>
                  </a:cubicBezTo>
                  <a:cubicBezTo>
                    <a:pt x="191" y="489"/>
                    <a:pt x="215" y="465"/>
                    <a:pt x="226" y="453"/>
                  </a:cubicBezTo>
                  <a:cubicBezTo>
                    <a:pt x="226" y="430"/>
                    <a:pt x="226" y="406"/>
                    <a:pt x="238" y="370"/>
                  </a:cubicBezTo>
                  <a:cubicBezTo>
                    <a:pt x="250" y="346"/>
                    <a:pt x="286" y="310"/>
                    <a:pt x="286" y="299"/>
                  </a:cubicBezTo>
                  <a:cubicBezTo>
                    <a:pt x="298" y="287"/>
                    <a:pt x="286" y="239"/>
                    <a:pt x="298" y="227"/>
                  </a:cubicBezTo>
                  <a:cubicBezTo>
                    <a:pt x="310" y="191"/>
                    <a:pt x="334" y="180"/>
                    <a:pt x="345" y="156"/>
                  </a:cubicBezTo>
                  <a:cubicBezTo>
                    <a:pt x="345" y="132"/>
                    <a:pt x="357" y="120"/>
                    <a:pt x="369" y="108"/>
                  </a:cubicBezTo>
                  <a:cubicBezTo>
                    <a:pt x="393" y="108"/>
                    <a:pt x="393" y="72"/>
                    <a:pt x="393" y="60"/>
                  </a:cubicBezTo>
                  <a:cubicBezTo>
                    <a:pt x="393" y="37"/>
                    <a:pt x="357" y="1"/>
                    <a:pt x="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51185;p70"/>
            <p:cNvSpPr/>
            <p:nvPr/>
          </p:nvSpPr>
          <p:spPr>
            <a:xfrm>
              <a:off x="5489425" y="3142475"/>
              <a:ext cx="7100" cy="8075"/>
            </a:xfrm>
            <a:custGeom>
              <a:avLst/>
              <a:gdLst/>
              <a:ahLst/>
              <a:cxnLst/>
              <a:rect l="l" t="t" r="r" b="b"/>
              <a:pathLst>
                <a:path w="284" h="323" extrusionOk="0">
                  <a:moveTo>
                    <a:pt x="117" y="1"/>
                  </a:moveTo>
                  <a:lnTo>
                    <a:pt x="117" y="13"/>
                  </a:lnTo>
                  <a:cubicBezTo>
                    <a:pt x="117" y="13"/>
                    <a:pt x="93" y="25"/>
                    <a:pt x="105" y="36"/>
                  </a:cubicBezTo>
                  <a:cubicBezTo>
                    <a:pt x="105" y="60"/>
                    <a:pt x="105" y="84"/>
                    <a:pt x="93" y="96"/>
                  </a:cubicBezTo>
                  <a:cubicBezTo>
                    <a:pt x="81" y="120"/>
                    <a:pt x="81" y="144"/>
                    <a:pt x="70" y="155"/>
                  </a:cubicBezTo>
                  <a:cubicBezTo>
                    <a:pt x="70" y="179"/>
                    <a:pt x="81" y="215"/>
                    <a:pt x="46" y="215"/>
                  </a:cubicBezTo>
                  <a:cubicBezTo>
                    <a:pt x="34" y="215"/>
                    <a:pt x="34" y="203"/>
                    <a:pt x="22" y="203"/>
                  </a:cubicBezTo>
                  <a:cubicBezTo>
                    <a:pt x="17" y="198"/>
                    <a:pt x="10" y="195"/>
                    <a:pt x="6" y="195"/>
                  </a:cubicBezTo>
                  <a:cubicBezTo>
                    <a:pt x="0" y="195"/>
                    <a:pt x="1" y="201"/>
                    <a:pt x="22" y="215"/>
                  </a:cubicBezTo>
                  <a:cubicBezTo>
                    <a:pt x="34" y="227"/>
                    <a:pt x="70" y="251"/>
                    <a:pt x="81" y="263"/>
                  </a:cubicBezTo>
                  <a:cubicBezTo>
                    <a:pt x="93" y="263"/>
                    <a:pt x="105" y="275"/>
                    <a:pt x="105" y="322"/>
                  </a:cubicBezTo>
                  <a:cubicBezTo>
                    <a:pt x="129" y="310"/>
                    <a:pt x="141" y="310"/>
                    <a:pt x="141" y="310"/>
                  </a:cubicBezTo>
                  <a:cubicBezTo>
                    <a:pt x="141" y="310"/>
                    <a:pt x="153" y="298"/>
                    <a:pt x="153" y="275"/>
                  </a:cubicBezTo>
                  <a:lnTo>
                    <a:pt x="189" y="251"/>
                  </a:lnTo>
                  <a:cubicBezTo>
                    <a:pt x="189" y="239"/>
                    <a:pt x="200" y="215"/>
                    <a:pt x="200" y="203"/>
                  </a:cubicBezTo>
                  <a:cubicBezTo>
                    <a:pt x="212" y="179"/>
                    <a:pt x="224" y="155"/>
                    <a:pt x="224" y="155"/>
                  </a:cubicBezTo>
                  <a:lnTo>
                    <a:pt x="224" y="120"/>
                  </a:lnTo>
                  <a:cubicBezTo>
                    <a:pt x="224" y="96"/>
                    <a:pt x="224" y="84"/>
                    <a:pt x="236" y="72"/>
                  </a:cubicBezTo>
                  <a:cubicBezTo>
                    <a:pt x="236" y="60"/>
                    <a:pt x="236" y="36"/>
                    <a:pt x="260" y="36"/>
                  </a:cubicBezTo>
                  <a:cubicBezTo>
                    <a:pt x="284" y="25"/>
                    <a:pt x="284" y="25"/>
                    <a:pt x="236" y="13"/>
                  </a:cubicBezTo>
                  <a:cubicBezTo>
                    <a:pt x="212" y="1"/>
                    <a:pt x="200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51186;p70"/>
            <p:cNvSpPr/>
            <p:nvPr/>
          </p:nvSpPr>
          <p:spPr>
            <a:xfrm>
              <a:off x="5495925" y="3141000"/>
              <a:ext cx="8950" cy="14300"/>
            </a:xfrm>
            <a:custGeom>
              <a:avLst/>
              <a:gdLst/>
              <a:ahLst/>
              <a:cxnLst/>
              <a:rect l="l" t="t" r="r" b="b"/>
              <a:pathLst>
                <a:path w="358" h="572" extrusionOk="0">
                  <a:moveTo>
                    <a:pt x="238" y="0"/>
                  </a:moveTo>
                  <a:cubicBezTo>
                    <a:pt x="202" y="0"/>
                    <a:pt x="179" y="0"/>
                    <a:pt x="179" y="12"/>
                  </a:cubicBezTo>
                  <a:cubicBezTo>
                    <a:pt x="167" y="24"/>
                    <a:pt x="167" y="36"/>
                    <a:pt x="167" y="60"/>
                  </a:cubicBezTo>
                  <a:cubicBezTo>
                    <a:pt x="167" y="84"/>
                    <a:pt x="131" y="95"/>
                    <a:pt x="143" y="131"/>
                  </a:cubicBezTo>
                  <a:cubicBezTo>
                    <a:pt x="143" y="143"/>
                    <a:pt x="131" y="203"/>
                    <a:pt x="119" y="238"/>
                  </a:cubicBezTo>
                  <a:cubicBezTo>
                    <a:pt x="107" y="250"/>
                    <a:pt x="83" y="322"/>
                    <a:pt x="71" y="357"/>
                  </a:cubicBezTo>
                  <a:cubicBezTo>
                    <a:pt x="60" y="381"/>
                    <a:pt x="71" y="453"/>
                    <a:pt x="24" y="465"/>
                  </a:cubicBezTo>
                  <a:lnTo>
                    <a:pt x="0" y="465"/>
                  </a:lnTo>
                  <a:lnTo>
                    <a:pt x="71" y="488"/>
                  </a:lnTo>
                  <a:lnTo>
                    <a:pt x="48" y="488"/>
                  </a:lnTo>
                  <a:cubicBezTo>
                    <a:pt x="24" y="488"/>
                    <a:pt x="12" y="500"/>
                    <a:pt x="48" y="536"/>
                  </a:cubicBezTo>
                  <a:cubicBezTo>
                    <a:pt x="60" y="548"/>
                    <a:pt x="71" y="572"/>
                    <a:pt x="107" y="572"/>
                  </a:cubicBezTo>
                  <a:lnTo>
                    <a:pt x="143" y="548"/>
                  </a:lnTo>
                  <a:lnTo>
                    <a:pt x="167" y="524"/>
                  </a:lnTo>
                  <a:cubicBezTo>
                    <a:pt x="179" y="512"/>
                    <a:pt x="179" y="488"/>
                    <a:pt x="191" y="465"/>
                  </a:cubicBezTo>
                  <a:cubicBezTo>
                    <a:pt x="202" y="453"/>
                    <a:pt x="226" y="429"/>
                    <a:pt x="238" y="417"/>
                  </a:cubicBezTo>
                  <a:cubicBezTo>
                    <a:pt x="238" y="393"/>
                    <a:pt x="238" y="369"/>
                    <a:pt x="250" y="334"/>
                  </a:cubicBezTo>
                  <a:cubicBezTo>
                    <a:pt x="262" y="310"/>
                    <a:pt x="286" y="274"/>
                    <a:pt x="286" y="262"/>
                  </a:cubicBezTo>
                  <a:lnTo>
                    <a:pt x="286" y="191"/>
                  </a:lnTo>
                  <a:cubicBezTo>
                    <a:pt x="298" y="143"/>
                    <a:pt x="298" y="131"/>
                    <a:pt x="310" y="95"/>
                  </a:cubicBezTo>
                  <a:cubicBezTo>
                    <a:pt x="310" y="95"/>
                    <a:pt x="310" y="72"/>
                    <a:pt x="321" y="60"/>
                  </a:cubicBezTo>
                  <a:cubicBezTo>
                    <a:pt x="357" y="36"/>
                    <a:pt x="357" y="24"/>
                    <a:pt x="310" y="12"/>
                  </a:cubicBezTo>
                  <a:cubicBezTo>
                    <a:pt x="286" y="0"/>
                    <a:pt x="262" y="0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51187;p70"/>
            <p:cNvSpPr/>
            <p:nvPr/>
          </p:nvSpPr>
          <p:spPr>
            <a:xfrm>
              <a:off x="5500975" y="3147750"/>
              <a:ext cx="11625" cy="5775"/>
            </a:xfrm>
            <a:custGeom>
              <a:avLst/>
              <a:gdLst/>
              <a:ahLst/>
              <a:cxnLst/>
              <a:rect l="l" t="t" r="r" b="b"/>
              <a:pathLst>
                <a:path w="465" h="231" extrusionOk="0">
                  <a:moveTo>
                    <a:pt x="408" y="97"/>
                  </a:moveTo>
                  <a:cubicBezTo>
                    <a:pt x="407" y="97"/>
                    <a:pt x="410" y="104"/>
                    <a:pt x="417" y="111"/>
                  </a:cubicBezTo>
                  <a:cubicBezTo>
                    <a:pt x="412" y="101"/>
                    <a:pt x="409" y="97"/>
                    <a:pt x="408" y="97"/>
                  </a:cubicBezTo>
                  <a:close/>
                  <a:moveTo>
                    <a:pt x="25" y="0"/>
                  </a:moveTo>
                  <a:cubicBezTo>
                    <a:pt x="20" y="0"/>
                    <a:pt x="14" y="12"/>
                    <a:pt x="0" y="40"/>
                  </a:cubicBezTo>
                  <a:lnTo>
                    <a:pt x="0" y="111"/>
                  </a:lnTo>
                  <a:cubicBezTo>
                    <a:pt x="0" y="123"/>
                    <a:pt x="24" y="159"/>
                    <a:pt x="24" y="159"/>
                  </a:cubicBezTo>
                  <a:lnTo>
                    <a:pt x="48" y="159"/>
                  </a:lnTo>
                  <a:cubicBezTo>
                    <a:pt x="58" y="159"/>
                    <a:pt x="75" y="174"/>
                    <a:pt x="87" y="174"/>
                  </a:cubicBezTo>
                  <a:cubicBezTo>
                    <a:pt x="90" y="174"/>
                    <a:pt x="93" y="173"/>
                    <a:pt x="96" y="171"/>
                  </a:cubicBezTo>
                  <a:cubicBezTo>
                    <a:pt x="108" y="171"/>
                    <a:pt x="155" y="183"/>
                    <a:pt x="167" y="195"/>
                  </a:cubicBezTo>
                  <a:cubicBezTo>
                    <a:pt x="167" y="218"/>
                    <a:pt x="203" y="230"/>
                    <a:pt x="227" y="230"/>
                  </a:cubicBezTo>
                  <a:lnTo>
                    <a:pt x="298" y="230"/>
                  </a:lnTo>
                  <a:cubicBezTo>
                    <a:pt x="331" y="230"/>
                    <a:pt x="373" y="181"/>
                    <a:pt x="398" y="181"/>
                  </a:cubicBezTo>
                  <a:cubicBezTo>
                    <a:pt x="401" y="181"/>
                    <a:pt x="403" y="182"/>
                    <a:pt x="405" y="183"/>
                  </a:cubicBezTo>
                  <a:cubicBezTo>
                    <a:pt x="417" y="183"/>
                    <a:pt x="417" y="206"/>
                    <a:pt x="441" y="206"/>
                  </a:cubicBezTo>
                  <a:cubicBezTo>
                    <a:pt x="441" y="206"/>
                    <a:pt x="465" y="206"/>
                    <a:pt x="453" y="171"/>
                  </a:cubicBezTo>
                  <a:cubicBezTo>
                    <a:pt x="453" y="159"/>
                    <a:pt x="441" y="123"/>
                    <a:pt x="417" y="111"/>
                  </a:cubicBezTo>
                  <a:cubicBezTo>
                    <a:pt x="405" y="99"/>
                    <a:pt x="393" y="99"/>
                    <a:pt x="381" y="99"/>
                  </a:cubicBezTo>
                  <a:cubicBezTo>
                    <a:pt x="381" y="99"/>
                    <a:pt x="358" y="111"/>
                    <a:pt x="346" y="111"/>
                  </a:cubicBezTo>
                  <a:lnTo>
                    <a:pt x="274" y="111"/>
                  </a:lnTo>
                  <a:cubicBezTo>
                    <a:pt x="262" y="111"/>
                    <a:pt x="239" y="87"/>
                    <a:pt x="227" y="87"/>
                  </a:cubicBezTo>
                  <a:cubicBezTo>
                    <a:pt x="215" y="64"/>
                    <a:pt x="167" y="64"/>
                    <a:pt x="155" y="64"/>
                  </a:cubicBezTo>
                  <a:cubicBezTo>
                    <a:pt x="119" y="52"/>
                    <a:pt x="108" y="52"/>
                    <a:pt x="84" y="40"/>
                  </a:cubicBezTo>
                  <a:cubicBezTo>
                    <a:pt x="60" y="40"/>
                    <a:pt x="48" y="40"/>
                    <a:pt x="36" y="16"/>
                  </a:cubicBezTo>
                  <a:cubicBezTo>
                    <a:pt x="31" y="6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51188;p70"/>
            <p:cNvSpPr/>
            <p:nvPr/>
          </p:nvSpPr>
          <p:spPr>
            <a:xfrm>
              <a:off x="5465250" y="3086800"/>
              <a:ext cx="14900" cy="30700"/>
            </a:xfrm>
            <a:custGeom>
              <a:avLst/>
              <a:gdLst/>
              <a:ahLst/>
              <a:cxnLst/>
              <a:rect l="l" t="t" r="r" b="b"/>
              <a:pathLst>
                <a:path w="596" h="1228" extrusionOk="0">
                  <a:moveTo>
                    <a:pt x="498" y="1"/>
                  </a:moveTo>
                  <a:cubicBezTo>
                    <a:pt x="460" y="1"/>
                    <a:pt x="424" y="14"/>
                    <a:pt x="394" y="37"/>
                  </a:cubicBezTo>
                  <a:cubicBezTo>
                    <a:pt x="322" y="85"/>
                    <a:pt x="275" y="156"/>
                    <a:pt x="263" y="216"/>
                  </a:cubicBezTo>
                  <a:cubicBezTo>
                    <a:pt x="239" y="239"/>
                    <a:pt x="203" y="418"/>
                    <a:pt x="167" y="477"/>
                  </a:cubicBezTo>
                  <a:cubicBezTo>
                    <a:pt x="144" y="537"/>
                    <a:pt x="108" y="716"/>
                    <a:pt x="96" y="799"/>
                  </a:cubicBezTo>
                  <a:cubicBezTo>
                    <a:pt x="84" y="870"/>
                    <a:pt x="108" y="1013"/>
                    <a:pt x="60" y="1097"/>
                  </a:cubicBezTo>
                  <a:cubicBezTo>
                    <a:pt x="60" y="1109"/>
                    <a:pt x="48" y="1109"/>
                    <a:pt x="36" y="1120"/>
                  </a:cubicBezTo>
                  <a:cubicBezTo>
                    <a:pt x="24" y="1132"/>
                    <a:pt x="1" y="1192"/>
                    <a:pt x="36" y="1216"/>
                  </a:cubicBezTo>
                  <a:lnTo>
                    <a:pt x="108" y="1216"/>
                  </a:lnTo>
                  <a:cubicBezTo>
                    <a:pt x="115" y="1216"/>
                    <a:pt x="125" y="1208"/>
                    <a:pt x="135" y="1208"/>
                  </a:cubicBezTo>
                  <a:cubicBezTo>
                    <a:pt x="143" y="1208"/>
                    <a:pt x="150" y="1212"/>
                    <a:pt x="155" y="1228"/>
                  </a:cubicBezTo>
                  <a:cubicBezTo>
                    <a:pt x="167" y="1180"/>
                    <a:pt x="179" y="1156"/>
                    <a:pt x="179" y="1120"/>
                  </a:cubicBezTo>
                  <a:cubicBezTo>
                    <a:pt x="179" y="1097"/>
                    <a:pt x="191" y="1037"/>
                    <a:pt x="191" y="989"/>
                  </a:cubicBezTo>
                  <a:cubicBezTo>
                    <a:pt x="191" y="930"/>
                    <a:pt x="215" y="870"/>
                    <a:pt x="227" y="823"/>
                  </a:cubicBezTo>
                  <a:cubicBezTo>
                    <a:pt x="227" y="811"/>
                    <a:pt x="239" y="739"/>
                    <a:pt x="251" y="680"/>
                  </a:cubicBezTo>
                  <a:cubicBezTo>
                    <a:pt x="286" y="585"/>
                    <a:pt x="310" y="525"/>
                    <a:pt x="310" y="501"/>
                  </a:cubicBezTo>
                  <a:cubicBezTo>
                    <a:pt x="310" y="454"/>
                    <a:pt x="334" y="370"/>
                    <a:pt x="346" y="335"/>
                  </a:cubicBezTo>
                  <a:cubicBezTo>
                    <a:pt x="382" y="275"/>
                    <a:pt x="394" y="227"/>
                    <a:pt x="417" y="180"/>
                  </a:cubicBezTo>
                  <a:cubicBezTo>
                    <a:pt x="434" y="171"/>
                    <a:pt x="451" y="163"/>
                    <a:pt x="464" y="163"/>
                  </a:cubicBezTo>
                  <a:cubicBezTo>
                    <a:pt x="469" y="163"/>
                    <a:pt x="473" y="164"/>
                    <a:pt x="477" y="168"/>
                  </a:cubicBezTo>
                  <a:lnTo>
                    <a:pt x="489" y="180"/>
                  </a:lnTo>
                  <a:cubicBezTo>
                    <a:pt x="513" y="180"/>
                    <a:pt x="513" y="168"/>
                    <a:pt x="525" y="156"/>
                  </a:cubicBezTo>
                  <a:cubicBezTo>
                    <a:pt x="536" y="144"/>
                    <a:pt x="572" y="144"/>
                    <a:pt x="584" y="108"/>
                  </a:cubicBezTo>
                  <a:cubicBezTo>
                    <a:pt x="596" y="73"/>
                    <a:pt x="584" y="37"/>
                    <a:pt x="560" y="13"/>
                  </a:cubicBezTo>
                  <a:cubicBezTo>
                    <a:pt x="539" y="5"/>
                    <a:pt x="518" y="1"/>
                    <a:pt x="4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51189;p70"/>
            <p:cNvSpPr/>
            <p:nvPr/>
          </p:nvSpPr>
          <p:spPr>
            <a:xfrm>
              <a:off x="5515250" y="3166900"/>
              <a:ext cx="10450" cy="12775"/>
            </a:xfrm>
            <a:custGeom>
              <a:avLst/>
              <a:gdLst/>
              <a:ahLst/>
              <a:cxnLst/>
              <a:rect l="l" t="t" r="r" b="b"/>
              <a:pathLst>
                <a:path w="418" h="511" extrusionOk="0">
                  <a:moveTo>
                    <a:pt x="299" y="0"/>
                  </a:moveTo>
                  <a:cubicBezTo>
                    <a:pt x="263" y="0"/>
                    <a:pt x="239" y="12"/>
                    <a:pt x="239" y="12"/>
                  </a:cubicBezTo>
                  <a:cubicBezTo>
                    <a:pt x="227" y="24"/>
                    <a:pt x="227" y="48"/>
                    <a:pt x="227" y="60"/>
                  </a:cubicBezTo>
                  <a:cubicBezTo>
                    <a:pt x="227" y="83"/>
                    <a:pt x="191" y="107"/>
                    <a:pt x="203" y="131"/>
                  </a:cubicBezTo>
                  <a:cubicBezTo>
                    <a:pt x="203" y="143"/>
                    <a:pt x="191" y="226"/>
                    <a:pt x="180" y="238"/>
                  </a:cubicBezTo>
                  <a:cubicBezTo>
                    <a:pt x="168" y="274"/>
                    <a:pt x="132" y="321"/>
                    <a:pt x="120" y="345"/>
                  </a:cubicBezTo>
                  <a:cubicBezTo>
                    <a:pt x="98" y="356"/>
                    <a:pt x="96" y="418"/>
                    <a:pt x="68" y="418"/>
                  </a:cubicBezTo>
                  <a:cubicBezTo>
                    <a:pt x="66" y="418"/>
                    <a:pt x="63" y="418"/>
                    <a:pt x="60" y="417"/>
                  </a:cubicBezTo>
                  <a:cubicBezTo>
                    <a:pt x="37" y="417"/>
                    <a:pt x="37" y="405"/>
                    <a:pt x="25" y="405"/>
                  </a:cubicBezTo>
                  <a:cubicBezTo>
                    <a:pt x="13" y="405"/>
                    <a:pt x="1" y="405"/>
                    <a:pt x="13" y="429"/>
                  </a:cubicBezTo>
                  <a:cubicBezTo>
                    <a:pt x="13" y="452"/>
                    <a:pt x="25" y="476"/>
                    <a:pt x="49" y="488"/>
                  </a:cubicBezTo>
                  <a:cubicBezTo>
                    <a:pt x="49" y="501"/>
                    <a:pt x="52" y="511"/>
                    <a:pt x="57" y="511"/>
                  </a:cubicBezTo>
                  <a:cubicBezTo>
                    <a:pt x="62" y="511"/>
                    <a:pt x="67" y="504"/>
                    <a:pt x="72" y="488"/>
                  </a:cubicBezTo>
                  <a:cubicBezTo>
                    <a:pt x="88" y="488"/>
                    <a:pt x="104" y="493"/>
                    <a:pt x="116" y="493"/>
                  </a:cubicBezTo>
                  <a:cubicBezTo>
                    <a:pt x="123" y="493"/>
                    <a:pt x="128" y="492"/>
                    <a:pt x="132" y="488"/>
                  </a:cubicBezTo>
                  <a:cubicBezTo>
                    <a:pt x="144" y="488"/>
                    <a:pt x="168" y="464"/>
                    <a:pt x="180" y="441"/>
                  </a:cubicBezTo>
                  <a:lnTo>
                    <a:pt x="239" y="381"/>
                  </a:lnTo>
                  <a:lnTo>
                    <a:pt x="263" y="321"/>
                  </a:lnTo>
                  <a:cubicBezTo>
                    <a:pt x="275" y="298"/>
                    <a:pt x="310" y="262"/>
                    <a:pt x="310" y="250"/>
                  </a:cubicBezTo>
                  <a:cubicBezTo>
                    <a:pt x="322" y="238"/>
                    <a:pt x="322" y="191"/>
                    <a:pt x="322" y="179"/>
                  </a:cubicBezTo>
                  <a:cubicBezTo>
                    <a:pt x="346" y="143"/>
                    <a:pt x="346" y="131"/>
                    <a:pt x="358" y="107"/>
                  </a:cubicBezTo>
                  <a:cubicBezTo>
                    <a:pt x="370" y="83"/>
                    <a:pt x="370" y="71"/>
                    <a:pt x="382" y="60"/>
                  </a:cubicBezTo>
                  <a:cubicBezTo>
                    <a:pt x="406" y="48"/>
                    <a:pt x="418" y="24"/>
                    <a:pt x="370" y="12"/>
                  </a:cubicBezTo>
                  <a:cubicBezTo>
                    <a:pt x="346" y="0"/>
                    <a:pt x="322" y="0"/>
                    <a:pt x="2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51190;p70"/>
            <p:cNvSpPr/>
            <p:nvPr/>
          </p:nvSpPr>
          <p:spPr>
            <a:xfrm>
              <a:off x="5469725" y="3133800"/>
              <a:ext cx="38725" cy="21200"/>
            </a:xfrm>
            <a:custGeom>
              <a:avLst/>
              <a:gdLst/>
              <a:ahLst/>
              <a:cxnLst/>
              <a:rect l="l" t="t" r="r" b="b"/>
              <a:pathLst>
                <a:path w="1549" h="848" extrusionOk="0">
                  <a:moveTo>
                    <a:pt x="75" y="0"/>
                  </a:moveTo>
                  <a:cubicBezTo>
                    <a:pt x="70" y="0"/>
                    <a:pt x="65" y="1"/>
                    <a:pt x="60" y="2"/>
                  </a:cubicBezTo>
                  <a:cubicBezTo>
                    <a:pt x="48" y="14"/>
                    <a:pt x="36" y="50"/>
                    <a:pt x="24" y="62"/>
                  </a:cubicBezTo>
                  <a:cubicBezTo>
                    <a:pt x="0" y="86"/>
                    <a:pt x="0" y="110"/>
                    <a:pt x="0" y="133"/>
                  </a:cubicBezTo>
                  <a:cubicBezTo>
                    <a:pt x="36" y="157"/>
                    <a:pt x="60" y="205"/>
                    <a:pt x="96" y="241"/>
                  </a:cubicBezTo>
                  <a:cubicBezTo>
                    <a:pt x="143" y="264"/>
                    <a:pt x="203" y="312"/>
                    <a:pt x="262" y="348"/>
                  </a:cubicBezTo>
                  <a:cubicBezTo>
                    <a:pt x="334" y="372"/>
                    <a:pt x="393" y="419"/>
                    <a:pt x="453" y="443"/>
                  </a:cubicBezTo>
                  <a:cubicBezTo>
                    <a:pt x="477" y="467"/>
                    <a:pt x="560" y="491"/>
                    <a:pt x="631" y="538"/>
                  </a:cubicBezTo>
                  <a:cubicBezTo>
                    <a:pt x="715" y="598"/>
                    <a:pt x="774" y="657"/>
                    <a:pt x="810" y="669"/>
                  </a:cubicBezTo>
                  <a:cubicBezTo>
                    <a:pt x="822" y="681"/>
                    <a:pt x="858" y="705"/>
                    <a:pt x="881" y="729"/>
                  </a:cubicBezTo>
                  <a:cubicBezTo>
                    <a:pt x="917" y="764"/>
                    <a:pt x="941" y="788"/>
                    <a:pt x="977" y="800"/>
                  </a:cubicBezTo>
                  <a:cubicBezTo>
                    <a:pt x="1036" y="836"/>
                    <a:pt x="1072" y="848"/>
                    <a:pt x="1119" y="848"/>
                  </a:cubicBezTo>
                  <a:lnTo>
                    <a:pt x="1250" y="848"/>
                  </a:lnTo>
                  <a:cubicBezTo>
                    <a:pt x="1298" y="848"/>
                    <a:pt x="1369" y="836"/>
                    <a:pt x="1417" y="836"/>
                  </a:cubicBezTo>
                  <a:cubicBezTo>
                    <a:pt x="1477" y="836"/>
                    <a:pt x="1524" y="812"/>
                    <a:pt x="1536" y="776"/>
                  </a:cubicBezTo>
                  <a:cubicBezTo>
                    <a:pt x="1548" y="741"/>
                    <a:pt x="1548" y="729"/>
                    <a:pt x="1524" y="705"/>
                  </a:cubicBezTo>
                  <a:cubicBezTo>
                    <a:pt x="1489" y="681"/>
                    <a:pt x="1477" y="669"/>
                    <a:pt x="1453" y="669"/>
                  </a:cubicBezTo>
                  <a:cubicBezTo>
                    <a:pt x="1405" y="681"/>
                    <a:pt x="1358" y="705"/>
                    <a:pt x="1310" y="705"/>
                  </a:cubicBezTo>
                  <a:lnTo>
                    <a:pt x="1108" y="705"/>
                  </a:lnTo>
                  <a:cubicBezTo>
                    <a:pt x="1072" y="705"/>
                    <a:pt x="1036" y="681"/>
                    <a:pt x="988" y="645"/>
                  </a:cubicBezTo>
                  <a:cubicBezTo>
                    <a:pt x="941" y="598"/>
                    <a:pt x="869" y="538"/>
                    <a:pt x="834" y="502"/>
                  </a:cubicBezTo>
                  <a:cubicBezTo>
                    <a:pt x="810" y="479"/>
                    <a:pt x="738" y="431"/>
                    <a:pt x="655" y="383"/>
                  </a:cubicBezTo>
                  <a:cubicBezTo>
                    <a:pt x="584" y="348"/>
                    <a:pt x="524" y="300"/>
                    <a:pt x="477" y="288"/>
                  </a:cubicBezTo>
                  <a:cubicBezTo>
                    <a:pt x="393" y="241"/>
                    <a:pt x="215" y="193"/>
                    <a:pt x="155" y="110"/>
                  </a:cubicBezTo>
                  <a:cubicBezTo>
                    <a:pt x="143" y="86"/>
                    <a:pt x="143" y="74"/>
                    <a:pt x="143" y="62"/>
                  </a:cubicBezTo>
                  <a:cubicBezTo>
                    <a:pt x="143" y="31"/>
                    <a:pt x="107" y="0"/>
                    <a:pt x="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51191;p70"/>
            <p:cNvSpPr/>
            <p:nvPr/>
          </p:nvSpPr>
          <p:spPr>
            <a:xfrm>
              <a:off x="5464950" y="3111225"/>
              <a:ext cx="11650" cy="27400"/>
            </a:xfrm>
            <a:custGeom>
              <a:avLst/>
              <a:gdLst/>
              <a:ahLst/>
              <a:cxnLst/>
              <a:rect l="l" t="t" r="r" b="b"/>
              <a:pathLst>
                <a:path w="466" h="1096" extrusionOk="0">
                  <a:moveTo>
                    <a:pt x="167" y="1"/>
                  </a:moveTo>
                  <a:cubicBezTo>
                    <a:pt x="156" y="1"/>
                    <a:pt x="108" y="12"/>
                    <a:pt x="96" y="12"/>
                  </a:cubicBezTo>
                  <a:cubicBezTo>
                    <a:pt x="72" y="12"/>
                    <a:pt x="60" y="24"/>
                    <a:pt x="13" y="60"/>
                  </a:cubicBezTo>
                  <a:cubicBezTo>
                    <a:pt x="1" y="84"/>
                    <a:pt x="1" y="120"/>
                    <a:pt x="1" y="143"/>
                  </a:cubicBezTo>
                  <a:cubicBezTo>
                    <a:pt x="13" y="179"/>
                    <a:pt x="13" y="215"/>
                    <a:pt x="25" y="262"/>
                  </a:cubicBezTo>
                  <a:cubicBezTo>
                    <a:pt x="48" y="310"/>
                    <a:pt x="60" y="358"/>
                    <a:pt x="60" y="393"/>
                  </a:cubicBezTo>
                  <a:cubicBezTo>
                    <a:pt x="72" y="417"/>
                    <a:pt x="96" y="489"/>
                    <a:pt x="108" y="536"/>
                  </a:cubicBezTo>
                  <a:cubicBezTo>
                    <a:pt x="132" y="596"/>
                    <a:pt x="144" y="667"/>
                    <a:pt x="144" y="679"/>
                  </a:cubicBezTo>
                  <a:lnTo>
                    <a:pt x="203" y="798"/>
                  </a:lnTo>
                  <a:cubicBezTo>
                    <a:pt x="239" y="858"/>
                    <a:pt x="251" y="894"/>
                    <a:pt x="275" y="953"/>
                  </a:cubicBezTo>
                  <a:cubicBezTo>
                    <a:pt x="275" y="965"/>
                    <a:pt x="298" y="1013"/>
                    <a:pt x="298" y="1036"/>
                  </a:cubicBezTo>
                  <a:cubicBezTo>
                    <a:pt x="298" y="1072"/>
                    <a:pt x="310" y="1096"/>
                    <a:pt x="358" y="1096"/>
                  </a:cubicBezTo>
                  <a:cubicBezTo>
                    <a:pt x="394" y="1096"/>
                    <a:pt x="406" y="1096"/>
                    <a:pt x="429" y="1072"/>
                  </a:cubicBezTo>
                  <a:cubicBezTo>
                    <a:pt x="465" y="1048"/>
                    <a:pt x="465" y="1024"/>
                    <a:pt x="465" y="1013"/>
                  </a:cubicBezTo>
                  <a:lnTo>
                    <a:pt x="417" y="917"/>
                  </a:lnTo>
                  <a:cubicBezTo>
                    <a:pt x="394" y="870"/>
                    <a:pt x="394" y="834"/>
                    <a:pt x="358" y="786"/>
                  </a:cubicBezTo>
                  <a:cubicBezTo>
                    <a:pt x="346" y="774"/>
                    <a:pt x="298" y="632"/>
                    <a:pt x="287" y="572"/>
                  </a:cubicBezTo>
                  <a:cubicBezTo>
                    <a:pt x="275" y="513"/>
                    <a:pt x="227" y="382"/>
                    <a:pt x="215" y="322"/>
                  </a:cubicBezTo>
                  <a:cubicBezTo>
                    <a:pt x="191" y="262"/>
                    <a:pt x="132" y="155"/>
                    <a:pt x="156" y="84"/>
                  </a:cubicBezTo>
                  <a:lnTo>
                    <a:pt x="179" y="60"/>
                  </a:lnTo>
                  <a:cubicBezTo>
                    <a:pt x="191" y="36"/>
                    <a:pt x="215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51192;p70"/>
            <p:cNvSpPr/>
            <p:nvPr/>
          </p:nvSpPr>
          <p:spPr>
            <a:xfrm>
              <a:off x="5466750" y="3119550"/>
              <a:ext cx="5975" cy="12650"/>
            </a:xfrm>
            <a:custGeom>
              <a:avLst/>
              <a:gdLst/>
              <a:ahLst/>
              <a:cxnLst/>
              <a:rect l="l" t="t" r="r" b="b"/>
              <a:pathLst>
                <a:path w="239" h="506" extrusionOk="0">
                  <a:moveTo>
                    <a:pt x="143" y="1"/>
                  </a:moveTo>
                  <a:cubicBezTo>
                    <a:pt x="119" y="1"/>
                    <a:pt x="84" y="25"/>
                    <a:pt x="60" y="25"/>
                  </a:cubicBezTo>
                  <a:lnTo>
                    <a:pt x="24" y="25"/>
                  </a:lnTo>
                  <a:cubicBezTo>
                    <a:pt x="24" y="37"/>
                    <a:pt x="0" y="49"/>
                    <a:pt x="0" y="60"/>
                  </a:cubicBezTo>
                  <a:cubicBezTo>
                    <a:pt x="0" y="60"/>
                    <a:pt x="24" y="96"/>
                    <a:pt x="24" y="108"/>
                  </a:cubicBezTo>
                  <a:lnTo>
                    <a:pt x="24" y="168"/>
                  </a:lnTo>
                  <a:cubicBezTo>
                    <a:pt x="24" y="180"/>
                    <a:pt x="36" y="203"/>
                    <a:pt x="36" y="227"/>
                  </a:cubicBezTo>
                  <a:cubicBezTo>
                    <a:pt x="48" y="263"/>
                    <a:pt x="48" y="275"/>
                    <a:pt x="48" y="287"/>
                  </a:cubicBezTo>
                  <a:cubicBezTo>
                    <a:pt x="48" y="299"/>
                    <a:pt x="84" y="334"/>
                    <a:pt x="84" y="346"/>
                  </a:cubicBezTo>
                  <a:cubicBezTo>
                    <a:pt x="84" y="382"/>
                    <a:pt x="95" y="394"/>
                    <a:pt x="95" y="418"/>
                  </a:cubicBezTo>
                  <a:cubicBezTo>
                    <a:pt x="95" y="441"/>
                    <a:pt x="107" y="453"/>
                    <a:pt x="95" y="465"/>
                  </a:cubicBezTo>
                  <a:cubicBezTo>
                    <a:pt x="87" y="492"/>
                    <a:pt x="84" y="505"/>
                    <a:pt x="99" y="505"/>
                  </a:cubicBezTo>
                  <a:cubicBezTo>
                    <a:pt x="104" y="505"/>
                    <a:pt x="110" y="504"/>
                    <a:pt x="119" y="501"/>
                  </a:cubicBezTo>
                  <a:cubicBezTo>
                    <a:pt x="155" y="477"/>
                    <a:pt x="167" y="477"/>
                    <a:pt x="203" y="465"/>
                  </a:cubicBezTo>
                  <a:cubicBezTo>
                    <a:pt x="226" y="453"/>
                    <a:pt x="238" y="441"/>
                    <a:pt x="238" y="441"/>
                  </a:cubicBezTo>
                  <a:cubicBezTo>
                    <a:pt x="238" y="441"/>
                    <a:pt x="226" y="418"/>
                    <a:pt x="226" y="406"/>
                  </a:cubicBezTo>
                  <a:cubicBezTo>
                    <a:pt x="226" y="394"/>
                    <a:pt x="226" y="358"/>
                    <a:pt x="215" y="346"/>
                  </a:cubicBezTo>
                  <a:cubicBezTo>
                    <a:pt x="203" y="334"/>
                    <a:pt x="179" y="287"/>
                    <a:pt x="179" y="263"/>
                  </a:cubicBezTo>
                  <a:cubicBezTo>
                    <a:pt x="179" y="227"/>
                    <a:pt x="155" y="180"/>
                    <a:pt x="155" y="156"/>
                  </a:cubicBezTo>
                  <a:cubicBezTo>
                    <a:pt x="155" y="120"/>
                    <a:pt x="95" y="84"/>
                    <a:pt x="119" y="49"/>
                  </a:cubicBezTo>
                  <a:cubicBezTo>
                    <a:pt x="143" y="49"/>
                    <a:pt x="143" y="37"/>
                    <a:pt x="155" y="37"/>
                  </a:cubicBezTo>
                  <a:cubicBezTo>
                    <a:pt x="167" y="25"/>
                    <a:pt x="179" y="1"/>
                    <a:pt x="1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51193;p70"/>
            <p:cNvSpPr/>
            <p:nvPr/>
          </p:nvSpPr>
          <p:spPr>
            <a:xfrm>
              <a:off x="5457225" y="3116075"/>
              <a:ext cx="11925" cy="10300"/>
            </a:xfrm>
            <a:custGeom>
              <a:avLst/>
              <a:gdLst/>
              <a:ahLst/>
              <a:cxnLst/>
              <a:rect l="l" t="t" r="r" b="b"/>
              <a:pathLst>
                <a:path w="477" h="412" extrusionOk="0">
                  <a:moveTo>
                    <a:pt x="119" y="0"/>
                  </a:moveTo>
                  <a:cubicBezTo>
                    <a:pt x="116" y="0"/>
                    <a:pt x="107" y="3"/>
                    <a:pt x="84" y="9"/>
                  </a:cubicBezTo>
                  <a:cubicBezTo>
                    <a:pt x="72" y="9"/>
                    <a:pt x="60" y="9"/>
                    <a:pt x="24" y="45"/>
                  </a:cubicBezTo>
                  <a:cubicBezTo>
                    <a:pt x="0" y="57"/>
                    <a:pt x="0" y="68"/>
                    <a:pt x="0" y="80"/>
                  </a:cubicBezTo>
                  <a:lnTo>
                    <a:pt x="48" y="128"/>
                  </a:lnTo>
                  <a:cubicBezTo>
                    <a:pt x="60" y="140"/>
                    <a:pt x="72" y="176"/>
                    <a:pt x="107" y="176"/>
                  </a:cubicBezTo>
                  <a:cubicBezTo>
                    <a:pt x="119" y="176"/>
                    <a:pt x="179" y="199"/>
                    <a:pt x="191" y="223"/>
                  </a:cubicBezTo>
                  <a:cubicBezTo>
                    <a:pt x="203" y="247"/>
                    <a:pt x="262" y="271"/>
                    <a:pt x="286" y="295"/>
                  </a:cubicBezTo>
                  <a:cubicBezTo>
                    <a:pt x="298" y="307"/>
                    <a:pt x="369" y="307"/>
                    <a:pt x="369" y="354"/>
                  </a:cubicBezTo>
                  <a:cubicBezTo>
                    <a:pt x="369" y="366"/>
                    <a:pt x="357" y="366"/>
                    <a:pt x="357" y="378"/>
                  </a:cubicBezTo>
                  <a:cubicBezTo>
                    <a:pt x="357" y="395"/>
                    <a:pt x="357" y="412"/>
                    <a:pt x="366" y="412"/>
                  </a:cubicBezTo>
                  <a:cubicBezTo>
                    <a:pt x="369" y="412"/>
                    <a:pt x="374" y="409"/>
                    <a:pt x="381" y="402"/>
                  </a:cubicBezTo>
                  <a:cubicBezTo>
                    <a:pt x="405" y="378"/>
                    <a:pt x="417" y="354"/>
                    <a:pt x="429" y="342"/>
                  </a:cubicBezTo>
                  <a:cubicBezTo>
                    <a:pt x="441" y="319"/>
                    <a:pt x="465" y="307"/>
                    <a:pt x="476" y="307"/>
                  </a:cubicBezTo>
                  <a:cubicBezTo>
                    <a:pt x="476" y="295"/>
                    <a:pt x="476" y="283"/>
                    <a:pt x="465" y="259"/>
                  </a:cubicBezTo>
                  <a:cubicBezTo>
                    <a:pt x="441" y="259"/>
                    <a:pt x="429" y="247"/>
                    <a:pt x="417" y="235"/>
                  </a:cubicBezTo>
                  <a:lnTo>
                    <a:pt x="369" y="188"/>
                  </a:lnTo>
                  <a:cubicBezTo>
                    <a:pt x="357" y="188"/>
                    <a:pt x="322" y="176"/>
                    <a:pt x="310" y="164"/>
                  </a:cubicBezTo>
                  <a:cubicBezTo>
                    <a:pt x="286" y="140"/>
                    <a:pt x="262" y="116"/>
                    <a:pt x="250" y="116"/>
                  </a:cubicBezTo>
                  <a:cubicBezTo>
                    <a:pt x="238" y="104"/>
                    <a:pt x="203" y="104"/>
                    <a:pt x="191" y="80"/>
                  </a:cubicBezTo>
                  <a:cubicBezTo>
                    <a:pt x="167" y="68"/>
                    <a:pt x="143" y="57"/>
                    <a:pt x="131" y="45"/>
                  </a:cubicBezTo>
                  <a:cubicBezTo>
                    <a:pt x="131" y="21"/>
                    <a:pt x="119" y="21"/>
                    <a:pt x="119" y="9"/>
                  </a:cubicBezTo>
                  <a:cubicBezTo>
                    <a:pt x="119" y="3"/>
                    <a:pt x="122" y="0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51194;p70"/>
            <p:cNvSpPr/>
            <p:nvPr/>
          </p:nvSpPr>
          <p:spPr>
            <a:xfrm>
              <a:off x="5421500" y="3057750"/>
              <a:ext cx="20275" cy="11725"/>
            </a:xfrm>
            <a:custGeom>
              <a:avLst/>
              <a:gdLst/>
              <a:ahLst/>
              <a:cxnLst/>
              <a:rect l="l" t="t" r="r" b="b"/>
              <a:pathLst>
                <a:path w="811" h="469" extrusionOk="0">
                  <a:moveTo>
                    <a:pt x="25" y="1"/>
                  </a:moveTo>
                  <a:cubicBezTo>
                    <a:pt x="15" y="1"/>
                    <a:pt x="6" y="5"/>
                    <a:pt x="0" y="20"/>
                  </a:cubicBezTo>
                  <a:lnTo>
                    <a:pt x="0" y="92"/>
                  </a:lnTo>
                  <a:cubicBezTo>
                    <a:pt x="12" y="116"/>
                    <a:pt x="12" y="127"/>
                    <a:pt x="0" y="175"/>
                  </a:cubicBezTo>
                  <a:cubicBezTo>
                    <a:pt x="12" y="187"/>
                    <a:pt x="48" y="199"/>
                    <a:pt x="60" y="199"/>
                  </a:cubicBezTo>
                  <a:lnTo>
                    <a:pt x="143" y="199"/>
                  </a:lnTo>
                  <a:cubicBezTo>
                    <a:pt x="191" y="199"/>
                    <a:pt x="215" y="199"/>
                    <a:pt x="250" y="211"/>
                  </a:cubicBezTo>
                  <a:cubicBezTo>
                    <a:pt x="262" y="211"/>
                    <a:pt x="310" y="211"/>
                    <a:pt x="358" y="235"/>
                  </a:cubicBezTo>
                  <a:cubicBezTo>
                    <a:pt x="417" y="246"/>
                    <a:pt x="441" y="270"/>
                    <a:pt x="453" y="270"/>
                  </a:cubicBezTo>
                  <a:cubicBezTo>
                    <a:pt x="477" y="294"/>
                    <a:pt x="536" y="294"/>
                    <a:pt x="548" y="306"/>
                  </a:cubicBezTo>
                  <a:cubicBezTo>
                    <a:pt x="596" y="330"/>
                    <a:pt x="608" y="354"/>
                    <a:pt x="631" y="377"/>
                  </a:cubicBezTo>
                  <a:cubicBezTo>
                    <a:pt x="631" y="377"/>
                    <a:pt x="679" y="413"/>
                    <a:pt x="691" y="437"/>
                  </a:cubicBezTo>
                  <a:cubicBezTo>
                    <a:pt x="704" y="456"/>
                    <a:pt x="727" y="468"/>
                    <a:pt x="749" y="468"/>
                  </a:cubicBezTo>
                  <a:cubicBezTo>
                    <a:pt x="768" y="468"/>
                    <a:pt x="787" y="459"/>
                    <a:pt x="798" y="437"/>
                  </a:cubicBezTo>
                  <a:cubicBezTo>
                    <a:pt x="810" y="413"/>
                    <a:pt x="810" y="389"/>
                    <a:pt x="798" y="366"/>
                  </a:cubicBezTo>
                  <a:cubicBezTo>
                    <a:pt x="786" y="354"/>
                    <a:pt x="786" y="318"/>
                    <a:pt x="786" y="318"/>
                  </a:cubicBezTo>
                  <a:cubicBezTo>
                    <a:pt x="774" y="306"/>
                    <a:pt x="751" y="306"/>
                    <a:pt x="739" y="294"/>
                  </a:cubicBezTo>
                  <a:cubicBezTo>
                    <a:pt x="727" y="258"/>
                    <a:pt x="703" y="211"/>
                    <a:pt x="655" y="199"/>
                  </a:cubicBezTo>
                  <a:cubicBezTo>
                    <a:pt x="620" y="187"/>
                    <a:pt x="524" y="127"/>
                    <a:pt x="477" y="116"/>
                  </a:cubicBezTo>
                  <a:cubicBezTo>
                    <a:pt x="441" y="80"/>
                    <a:pt x="310" y="68"/>
                    <a:pt x="262" y="56"/>
                  </a:cubicBezTo>
                  <a:cubicBezTo>
                    <a:pt x="252" y="49"/>
                    <a:pt x="235" y="47"/>
                    <a:pt x="215" y="47"/>
                  </a:cubicBezTo>
                  <a:cubicBezTo>
                    <a:pt x="194" y="47"/>
                    <a:pt x="170" y="49"/>
                    <a:pt x="147" y="49"/>
                  </a:cubicBezTo>
                  <a:cubicBezTo>
                    <a:pt x="118" y="49"/>
                    <a:pt x="90" y="46"/>
                    <a:pt x="72" y="32"/>
                  </a:cubicBezTo>
                  <a:cubicBezTo>
                    <a:pt x="72" y="32"/>
                    <a:pt x="72" y="20"/>
                    <a:pt x="60" y="8"/>
                  </a:cubicBezTo>
                  <a:cubicBezTo>
                    <a:pt x="53" y="8"/>
                    <a:pt x="3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51195;p70"/>
            <p:cNvSpPr/>
            <p:nvPr/>
          </p:nvSpPr>
          <p:spPr>
            <a:xfrm>
              <a:off x="5271475" y="2983350"/>
              <a:ext cx="12225" cy="4375"/>
            </a:xfrm>
            <a:custGeom>
              <a:avLst/>
              <a:gdLst/>
              <a:ahLst/>
              <a:cxnLst/>
              <a:rect l="l" t="t" r="r" b="b"/>
              <a:pathLst>
                <a:path w="489" h="175" extrusionOk="0">
                  <a:moveTo>
                    <a:pt x="1" y="91"/>
                  </a:moveTo>
                  <a:cubicBezTo>
                    <a:pt x="1" y="95"/>
                    <a:pt x="2" y="101"/>
                    <a:pt x="5" y="107"/>
                  </a:cubicBezTo>
                  <a:lnTo>
                    <a:pt x="5" y="107"/>
                  </a:lnTo>
                  <a:cubicBezTo>
                    <a:pt x="4" y="103"/>
                    <a:pt x="2" y="98"/>
                    <a:pt x="1" y="91"/>
                  </a:cubicBezTo>
                  <a:close/>
                  <a:moveTo>
                    <a:pt x="50" y="1"/>
                  </a:moveTo>
                  <a:cubicBezTo>
                    <a:pt x="46" y="1"/>
                    <a:pt x="41" y="6"/>
                    <a:pt x="36" y="20"/>
                  </a:cubicBezTo>
                  <a:cubicBezTo>
                    <a:pt x="36" y="32"/>
                    <a:pt x="13" y="79"/>
                    <a:pt x="13" y="91"/>
                  </a:cubicBezTo>
                  <a:cubicBezTo>
                    <a:pt x="13" y="104"/>
                    <a:pt x="13" y="114"/>
                    <a:pt x="12" y="119"/>
                  </a:cubicBezTo>
                  <a:lnTo>
                    <a:pt x="12" y="119"/>
                  </a:lnTo>
                  <a:cubicBezTo>
                    <a:pt x="9" y="116"/>
                    <a:pt x="7" y="111"/>
                    <a:pt x="5" y="107"/>
                  </a:cubicBezTo>
                  <a:lnTo>
                    <a:pt x="5" y="107"/>
                  </a:lnTo>
                  <a:cubicBezTo>
                    <a:pt x="8" y="118"/>
                    <a:pt x="10" y="123"/>
                    <a:pt x="11" y="123"/>
                  </a:cubicBezTo>
                  <a:cubicBezTo>
                    <a:pt x="11" y="123"/>
                    <a:pt x="12" y="121"/>
                    <a:pt x="12" y="119"/>
                  </a:cubicBezTo>
                  <a:lnTo>
                    <a:pt x="12" y="119"/>
                  </a:lnTo>
                  <a:cubicBezTo>
                    <a:pt x="16" y="124"/>
                    <a:pt x="20" y="127"/>
                    <a:pt x="25" y="127"/>
                  </a:cubicBezTo>
                  <a:cubicBezTo>
                    <a:pt x="48" y="139"/>
                    <a:pt x="72" y="139"/>
                    <a:pt x="96" y="139"/>
                  </a:cubicBezTo>
                  <a:cubicBezTo>
                    <a:pt x="108" y="139"/>
                    <a:pt x="132" y="151"/>
                    <a:pt x="155" y="151"/>
                  </a:cubicBezTo>
                  <a:lnTo>
                    <a:pt x="215" y="151"/>
                  </a:lnTo>
                  <a:cubicBezTo>
                    <a:pt x="239" y="174"/>
                    <a:pt x="275" y="174"/>
                    <a:pt x="286" y="174"/>
                  </a:cubicBezTo>
                  <a:cubicBezTo>
                    <a:pt x="298" y="174"/>
                    <a:pt x="334" y="151"/>
                    <a:pt x="346" y="151"/>
                  </a:cubicBezTo>
                  <a:lnTo>
                    <a:pt x="417" y="151"/>
                  </a:lnTo>
                  <a:cubicBezTo>
                    <a:pt x="425" y="151"/>
                    <a:pt x="439" y="145"/>
                    <a:pt x="450" y="145"/>
                  </a:cubicBezTo>
                  <a:cubicBezTo>
                    <a:pt x="456" y="145"/>
                    <a:pt x="461" y="147"/>
                    <a:pt x="465" y="151"/>
                  </a:cubicBezTo>
                  <a:cubicBezTo>
                    <a:pt x="469" y="155"/>
                    <a:pt x="474" y="158"/>
                    <a:pt x="478" y="158"/>
                  </a:cubicBezTo>
                  <a:cubicBezTo>
                    <a:pt x="484" y="158"/>
                    <a:pt x="489" y="149"/>
                    <a:pt x="489" y="127"/>
                  </a:cubicBezTo>
                  <a:cubicBezTo>
                    <a:pt x="489" y="91"/>
                    <a:pt x="489" y="79"/>
                    <a:pt x="477" y="44"/>
                  </a:cubicBezTo>
                  <a:cubicBezTo>
                    <a:pt x="465" y="20"/>
                    <a:pt x="453" y="8"/>
                    <a:pt x="453" y="8"/>
                  </a:cubicBezTo>
                  <a:cubicBezTo>
                    <a:pt x="453" y="8"/>
                    <a:pt x="429" y="20"/>
                    <a:pt x="417" y="20"/>
                  </a:cubicBezTo>
                  <a:cubicBezTo>
                    <a:pt x="411" y="26"/>
                    <a:pt x="400" y="26"/>
                    <a:pt x="388" y="26"/>
                  </a:cubicBezTo>
                  <a:cubicBezTo>
                    <a:pt x="376" y="26"/>
                    <a:pt x="364" y="26"/>
                    <a:pt x="358" y="32"/>
                  </a:cubicBezTo>
                  <a:cubicBezTo>
                    <a:pt x="346" y="55"/>
                    <a:pt x="298" y="55"/>
                    <a:pt x="275" y="55"/>
                  </a:cubicBezTo>
                  <a:lnTo>
                    <a:pt x="167" y="55"/>
                  </a:lnTo>
                  <a:cubicBezTo>
                    <a:pt x="144" y="55"/>
                    <a:pt x="109" y="71"/>
                    <a:pt x="85" y="71"/>
                  </a:cubicBezTo>
                  <a:cubicBezTo>
                    <a:pt x="73" y="71"/>
                    <a:pt x="64" y="67"/>
                    <a:pt x="60" y="55"/>
                  </a:cubicBezTo>
                  <a:lnTo>
                    <a:pt x="60" y="20"/>
                  </a:lnTo>
                  <a:cubicBezTo>
                    <a:pt x="60" y="12"/>
                    <a:pt x="56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51196;p70"/>
            <p:cNvSpPr/>
            <p:nvPr/>
          </p:nvSpPr>
          <p:spPr>
            <a:xfrm>
              <a:off x="5287250" y="2971800"/>
              <a:ext cx="5675" cy="4450"/>
            </a:xfrm>
            <a:custGeom>
              <a:avLst/>
              <a:gdLst/>
              <a:ahLst/>
              <a:cxnLst/>
              <a:rect l="l" t="t" r="r" b="b"/>
              <a:pathLst>
                <a:path w="227" h="178" extrusionOk="0">
                  <a:moveTo>
                    <a:pt x="159" y="0"/>
                  </a:moveTo>
                  <a:cubicBezTo>
                    <a:pt x="157" y="0"/>
                    <a:pt x="156" y="1"/>
                    <a:pt x="156" y="5"/>
                  </a:cubicBezTo>
                  <a:cubicBezTo>
                    <a:pt x="144" y="17"/>
                    <a:pt x="132" y="17"/>
                    <a:pt x="108" y="17"/>
                  </a:cubicBezTo>
                  <a:cubicBezTo>
                    <a:pt x="96" y="17"/>
                    <a:pt x="84" y="41"/>
                    <a:pt x="72" y="41"/>
                  </a:cubicBezTo>
                  <a:cubicBezTo>
                    <a:pt x="63" y="41"/>
                    <a:pt x="48" y="61"/>
                    <a:pt x="35" y="61"/>
                  </a:cubicBezTo>
                  <a:cubicBezTo>
                    <a:pt x="31" y="61"/>
                    <a:pt x="28" y="59"/>
                    <a:pt x="25" y="53"/>
                  </a:cubicBezTo>
                  <a:cubicBezTo>
                    <a:pt x="13" y="41"/>
                    <a:pt x="13" y="41"/>
                    <a:pt x="13" y="17"/>
                  </a:cubicBezTo>
                  <a:cubicBezTo>
                    <a:pt x="7" y="12"/>
                    <a:pt x="4" y="7"/>
                    <a:pt x="3" y="7"/>
                  </a:cubicBezTo>
                  <a:cubicBezTo>
                    <a:pt x="1" y="7"/>
                    <a:pt x="1" y="15"/>
                    <a:pt x="1" y="41"/>
                  </a:cubicBezTo>
                  <a:cubicBezTo>
                    <a:pt x="1" y="53"/>
                    <a:pt x="13" y="89"/>
                    <a:pt x="13" y="113"/>
                  </a:cubicBezTo>
                  <a:cubicBezTo>
                    <a:pt x="13" y="132"/>
                    <a:pt x="13" y="151"/>
                    <a:pt x="39" y="151"/>
                  </a:cubicBezTo>
                  <a:cubicBezTo>
                    <a:pt x="44" y="151"/>
                    <a:pt x="52" y="151"/>
                    <a:pt x="60" y="148"/>
                  </a:cubicBezTo>
                  <a:lnTo>
                    <a:pt x="72" y="172"/>
                  </a:lnTo>
                  <a:cubicBezTo>
                    <a:pt x="72" y="176"/>
                    <a:pt x="73" y="177"/>
                    <a:pt x="75" y="177"/>
                  </a:cubicBezTo>
                  <a:cubicBezTo>
                    <a:pt x="79" y="177"/>
                    <a:pt x="84" y="172"/>
                    <a:pt x="84" y="172"/>
                  </a:cubicBezTo>
                  <a:lnTo>
                    <a:pt x="108" y="172"/>
                  </a:lnTo>
                  <a:cubicBezTo>
                    <a:pt x="108" y="172"/>
                    <a:pt x="108" y="148"/>
                    <a:pt x="132" y="148"/>
                  </a:cubicBezTo>
                  <a:lnTo>
                    <a:pt x="156" y="148"/>
                  </a:lnTo>
                  <a:lnTo>
                    <a:pt x="167" y="136"/>
                  </a:lnTo>
                  <a:lnTo>
                    <a:pt x="203" y="136"/>
                  </a:lnTo>
                  <a:cubicBezTo>
                    <a:pt x="203" y="136"/>
                    <a:pt x="215" y="136"/>
                    <a:pt x="215" y="148"/>
                  </a:cubicBezTo>
                  <a:cubicBezTo>
                    <a:pt x="220" y="158"/>
                    <a:pt x="223" y="164"/>
                    <a:pt x="225" y="164"/>
                  </a:cubicBezTo>
                  <a:cubicBezTo>
                    <a:pt x="227" y="164"/>
                    <a:pt x="227" y="152"/>
                    <a:pt x="227" y="125"/>
                  </a:cubicBezTo>
                  <a:cubicBezTo>
                    <a:pt x="227" y="89"/>
                    <a:pt x="227" y="77"/>
                    <a:pt x="215" y="53"/>
                  </a:cubicBezTo>
                  <a:cubicBezTo>
                    <a:pt x="215" y="41"/>
                    <a:pt x="203" y="5"/>
                    <a:pt x="203" y="5"/>
                  </a:cubicBezTo>
                  <a:lnTo>
                    <a:pt x="191" y="5"/>
                  </a:lnTo>
                  <a:cubicBezTo>
                    <a:pt x="175" y="5"/>
                    <a:pt x="165" y="0"/>
                    <a:pt x="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51197;p70"/>
            <p:cNvSpPr/>
            <p:nvPr/>
          </p:nvSpPr>
          <p:spPr>
            <a:xfrm>
              <a:off x="5000325" y="2665625"/>
              <a:ext cx="635500" cy="557550"/>
            </a:xfrm>
            <a:custGeom>
              <a:avLst/>
              <a:gdLst/>
              <a:ahLst/>
              <a:cxnLst/>
              <a:rect l="l" t="t" r="r" b="b"/>
              <a:pathLst>
                <a:path w="25420" h="22302" extrusionOk="0">
                  <a:moveTo>
                    <a:pt x="24999" y="5100"/>
                  </a:moveTo>
                  <a:lnTo>
                    <a:pt x="24999" y="5100"/>
                  </a:lnTo>
                  <a:cubicBezTo>
                    <a:pt x="24996" y="5100"/>
                    <a:pt x="24981" y="5129"/>
                    <a:pt x="24956" y="5192"/>
                  </a:cubicBezTo>
                  <a:cubicBezTo>
                    <a:pt x="24908" y="5311"/>
                    <a:pt x="24837" y="5549"/>
                    <a:pt x="24658" y="5906"/>
                  </a:cubicBezTo>
                  <a:cubicBezTo>
                    <a:pt x="24527" y="6180"/>
                    <a:pt x="24348" y="6466"/>
                    <a:pt x="24086" y="6716"/>
                  </a:cubicBezTo>
                  <a:cubicBezTo>
                    <a:pt x="23836" y="6978"/>
                    <a:pt x="23527" y="7216"/>
                    <a:pt x="23193" y="7478"/>
                  </a:cubicBezTo>
                  <a:cubicBezTo>
                    <a:pt x="22884" y="7740"/>
                    <a:pt x="22527" y="8014"/>
                    <a:pt x="22181" y="8288"/>
                  </a:cubicBezTo>
                  <a:cubicBezTo>
                    <a:pt x="22027" y="8442"/>
                    <a:pt x="21848" y="8573"/>
                    <a:pt x="21669" y="8740"/>
                  </a:cubicBezTo>
                  <a:cubicBezTo>
                    <a:pt x="21586" y="8823"/>
                    <a:pt x="21503" y="8919"/>
                    <a:pt x="21431" y="9002"/>
                  </a:cubicBezTo>
                  <a:cubicBezTo>
                    <a:pt x="21372" y="9097"/>
                    <a:pt x="20919" y="9693"/>
                    <a:pt x="20919" y="9693"/>
                  </a:cubicBezTo>
                  <a:cubicBezTo>
                    <a:pt x="20836" y="9824"/>
                    <a:pt x="20729" y="9955"/>
                    <a:pt x="20622" y="10097"/>
                  </a:cubicBezTo>
                  <a:cubicBezTo>
                    <a:pt x="20431" y="10359"/>
                    <a:pt x="20253" y="10657"/>
                    <a:pt x="20098" y="10967"/>
                  </a:cubicBezTo>
                  <a:cubicBezTo>
                    <a:pt x="20074" y="11050"/>
                    <a:pt x="20038" y="11133"/>
                    <a:pt x="20015" y="11205"/>
                  </a:cubicBezTo>
                  <a:cubicBezTo>
                    <a:pt x="19979" y="11288"/>
                    <a:pt x="19955" y="11371"/>
                    <a:pt x="19919" y="11443"/>
                  </a:cubicBezTo>
                  <a:cubicBezTo>
                    <a:pt x="19884" y="11610"/>
                    <a:pt x="19824" y="11764"/>
                    <a:pt x="19741" y="11907"/>
                  </a:cubicBezTo>
                  <a:cubicBezTo>
                    <a:pt x="19669" y="12062"/>
                    <a:pt x="19598" y="12193"/>
                    <a:pt x="19503" y="12336"/>
                  </a:cubicBezTo>
                  <a:lnTo>
                    <a:pt x="19169" y="12872"/>
                  </a:lnTo>
                  <a:cubicBezTo>
                    <a:pt x="19467" y="12979"/>
                    <a:pt x="20610" y="13384"/>
                    <a:pt x="20610" y="13384"/>
                  </a:cubicBezTo>
                  <a:cubicBezTo>
                    <a:pt x="20681" y="13395"/>
                    <a:pt x="20765" y="13431"/>
                    <a:pt x="20848" y="13431"/>
                  </a:cubicBezTo>
                  <a:cubicBezTo>
                    <a:pt x="20896" y="13431"/>
                    <a:pt x="20955" y="13407"/>
                    <a:pt x="20979" y="13395"/>
                  </a:cubicBezTo>
                  <a:cubicBezTo>
                    <a:pt x="21027" y="13384"/>
                    <a:pt x="21062" y="13372"/>
                    <a:pt x="21086" y="13348"/>
                  </a:cubicBezTo>
                  <a:cubicBezTo>
                    <a:pt x="21146" y="13324"/>
                    <a:pt x="21193" y="13312"/>
                    <a:pt x="21253" y="13288"/>
                  </a:cubicBezTo>
                  <a:cubicBezTo>
                    <a:pt x="21292" y="13284"/>
                    <a:pt x="21334" y="13281"/>
                    <a:pt x="21378" y="13281"/>
                  </a:cubicBezTo>
                  <a:cubicBezTo>
                    <a:pt x="21454" y="13281"/>
                    <a:pt x="21534" y="13289"/>
                    <a:pt x="21610" y="13312"/>
                  </a:cubicBezTo>
                  <a:cubicBezTo>
                    <a:pt x="21860" y="13348"/>
                    <a:pt x="22110" y="13467"/>
                    <a:pt x="22396" y="13503"/>
                  </a:cubicBezTo>
                  <a:lnTo>
                    <a:pt x="22812" y="13503"/>
                  </a:lnTo>
                  <a:cubicBezTo>
                    <a:pt x="22872" y="13515"/>
                    <a:pt x="22896" y="13526"/>
                    <a:pt x="22932" y="13562"/>
                  </a:cubicBezTo>
                  <a:cubicBezTo>
                    <a:pt x="22943" y="13574"/>
                    <a:pt x="22943" y="13610"/>
                    <a:pt x="22955" y="13622"/>
                  </a:cubicBezTo>
                  <a:cubicBezTo>
                    <a:pt x="22979" y="13634"/>
                    <a:pt x="22979" y="13634"/>
                    <a:pt x="22979" y="13645"/>
                  </a:cubicBezTo>
                  <a:lnTo>
                    <a:pt x="22979" y="13669"/>
                  </a:lnTo>
                  <a:cubicBezTo>
                    <a:pt x="22979" y="13681"/>
                    <a:pt x="22979" y="13693"/>
                    <a:pt x="22955" y="13693"/>
                  </a:cubicBezTo>
                  <a:lnTo>
                    <a:pt x="22896" y="13729"/>
                  </a:lnTo>
                  <a:cubicBezTo>
                    <a:pt x="22836" y="13753"/>
                    <a:pt x="22777" y="13788"/>
                    <a:pt x="22717" y="13800"/>
                  </a:cubicBezTo>
                  <a:cubicBezTo>
                    <a:pt x="22598" y="13848"/>
                    <a:pt x="22467" y="13860"/>
                    <a:pt x="22348" y="13872"/>
                  </a:cubicBezTo>
                  <a:cubicBezTo>
                    <a:pt x="22315" y="13873"/>
                    <a:pt x="22281" y="13874"/>
                    <a:pt x="22246" y="13874"/>
                  </a:cubicBezTo>
                  <a:cubicBezTo>
                    <a:pt x="22025" y="13874"/>
                    <a:pt x="21789" y="13843"/>
                    <a:pt x="21562" y="13812"/>
                  </a:cubicBezTo>
                  <a:cubicBezTo>
                    <a:pt x="21402" y="13798"/>
                    <a:pt x="21241" y="13792"/>
                    <a:pt x="21081" y="13792"/>
                  </a:cubicBezTo>
                  <a:cubicBezTo>
                    <a:pt x="20968" y="13792"/>
                    <a:pt x="20854" y="13795"/>
                    <a:pt x="20741" y="13800"/>
                  </a:cubicBezTo>
                  <a:cubicBezTo>
                    <a:pt x="20622" y="13812"/>
                    <a:pt x="20491" y="13812"/>
                    <a:pt x="20360" y="13824"/>
                  </a:cubicBezTo>
                  <a:lnTo>
                    <a:pt x="20205" y="13848"/>
                  </a:lnTo>
                  <a:lnTo>
                    <a:pt x="20276" y="13979"/>
                  </a:lnTo>
                  <a:cubicBezTo>
                    <a:pt x="20312" y="14038"/>
                    <a:pt x="20324" y="14062"/>
                    <a:pt x="20396" y="14157"/>
                  </a:cubicBezTo>
                  <a:cubicBezTo>
                    <a:pt x="20431" y="14169"/>
                    <a:pt x="20467" y="14169"/>
                    <a:pt x="20479" y="14181"/>
                  </a:cubicBezTo>
                  <a:lnTo>
                    <a:pt x="20634" y="14265"/>
                  </a:lnTo>
                  <a:cubicBezTo>
                    <a:pt x="20717" y="14288"/>
                    <a:pt x="20788" y="14300"/>
                    <a:pt x="20860" y="14336"/>
                  </a:cubicBezTo>
                  <a:lnTo>
                    <a:pt x="21193" y="14443"/>
                  </a:lnTo>
                  <a:lnTo>
                    <a:pt x="21288" y="14479"/>
                  </a:lnTo>
                  <a:cubicBezTo>
                    <a:pt x="21574" y="14586"/>
                    <a:pt x="21824" y="14753"/>
                    <a:pt x="22086" y="14931"/>
                  </a:cubicBezTo>
                  <a:cubicBezTo>
                    <a:pt x="22324" y="15110"/>
                    <a:pt x="22562" y="15300"/>
                    <a:pt x="22801" y="15515"/>
                  </a:cubicBezTo>
                  <a:cubicBezTo>
                    <a:pt x="22920" y="15610"/>
                    <a:pt x="23039" y="15705"/>
                    <a:pt x="23074" y="15812"/>
                  </a:cubicBezTo>
                  <a:cubicBezTo>
                    <a:pt x="23098" y="15836"/>
                    <a:pt x="23110" y="15848"/>
                    <a:pt x="23110" y="15884"/>
                  </a:cubicBezTo>
                  <a:lnTo>
                    <a:pt x="23110" y="15967"/>
                  </a:lnTo>
                  <a:cubicBezTo>
                    <a:pt x="23110" y="16027"/>
                    <a:pt x="23074" y="16074"/>
                    <a:pt x="23051" y="16086"/>
                  </a:cubicBezTo>
                  <a:cubicBezTo>
                    <a:pt x="23046" y="16096"/>
                    <a:pt x="23037" y="16102"/>
                    <a:pt x="23024" y="16102"/>
                  </a:cubicBezTo>
                  <a:cubicBezTo>
                    <a:pt x="23007" y="16102"/>
                    <a:pt x="22983" y="16090"/>
                    <a:pt x="22955" y="16062"/>
                  </a:cubicBezTo>
                  <a:cubicBezTo>
                    <a:pt x="22943" y="16051"/>
                    <a:pt x="22920" y="16015"/>
                    <a:pt x="22896" y="15991"/>
                  </a:cubicBezTo>
                  <a:cubicBezTo>
                    <a:pt x="22872" y="15955"/>
                    <a:pt x="22860" y="15931"/>
                    <a:pt x="22824" y="15896"/>
                  </a:cubicBezTo>
                  <a:cubicBezTo>
                    <a:pt x="22729" y="15765"/>
                    <a:pt x="22586" y="15646"/>
                    <a:pt x="22443" y="15574"/>
                  </a:cubicBezTo>
                  <a:cubicBezTo>
                    <a:pt x="22289" y="15491"/>
                    <a:pt x="22146" y="15431"/>
                    <a:pt x="21991" y="15396"/>
                  </a:cubicBezTo>
                  <a:cubicBezTo>
                    <a:pt x="21991" y="15396"/>
                    <a:pt x="21622" y="15289"/>
                    <a:pt x="21550" y="15253"/>
                  </a:cubicBezTo>
                  <a:cubicBezTo>
                    <a:pt x="21396" y="15217"/>
                    <a:pt x="21265" y="15169"/>
                    <a:pt x="21134" y="15098"/>
                  </a:cubicBezTo>
                  <a:cubicBezTo>
                    <a:pt x="21003" y="15039"/>
                    <a:pt x="20860" y="14955"/>
                    <a:pt x="20717" y="14884"/>
                  </a:cubicBezTo>
                  <a:cubicBezTo>
                    <a:pt x="20431" y="14753"/>
                    <a:pt x="20134" y="14634"/>
                    <a:pt x="19836" y="14538"/>
                  </a:cubicBezTo>
                  <a:lnTo>
                    <a:pt x="19610" y="14467"/>
                  </a:lnTo>
                  <a:lnTo>
                    <a:pt x="19610" y="14467"/>
                  </a:lnTo>
                  <a:lnTo>
                    <a:pt x="19700" y="14687"/>
                  </a:lnTo>
                  <a:lnTo>
                    <a:pt x="19681" y="14705"/>
                  </a:lnTo>
                  <a:cubicBezTo>
                    <a:pt x="19691" y="14709"/>
                    <a:pt x="19702" y="14712"/>
                    <a:pt x="19712" y="14715"/>
                  </a:cubicBezTo>
                  <a:lnTo>
                    <a:pt x="19712" y="14715"/>
                  </a:lnTo>
                  <a:lnTo>
                    <a:pt x="19776" y="14872"/>
                  </a:lnTo>
                  <a:cubicBezTo>
                    <a:pt x="19776" y="14884"/>
                    <a:pt x="19788" y="14896"/>
                    <a:pt x="19788" y="14896"/>
                  </a:cubicBezTo>
                  <a:lnTo>
                    <a:pt x="19800" y="14919"/>
                  </a:lnTo>
                  <a:lnTo>
                    <a:pt x="19824" y="14943"/>
                  </a:lnTo>
                  <a:cubicBezTo>
                    <a:pt x="19824" y="14979"/>
                    <a:pt x="19836" y="14991"/>
                    <a:pt x="19848" y="15015"/>
                  </a:cubicBezTo>
                  <a:cubicBezTo>
                    <a:pt x="19860" y="15062"/>
                    <a:pt x="19884" y="15122"/>
                    <a:pt x="19895" y="15169"/>
                  </a:cubicBezTo>
                  <a:cubicBezTo>
                    <a:pt x="19907" y="15253"/>
                    <a:pt x="19895" y="15360"/>
                    <a:pt x="19860" y="15455"/>
                  </a:cubicBezTo>
                  <a:cubicBezTo>
                    <a:pt x="19824" y="15539"/>
                    <a:pt x="19764" y="15598"/>
                    <a:pt x="19705" y="15598"/>
                  </a:cubicBezTo>
                  <a:cubicBezTo>
                    <a:pt x="19698" y="15598"/>
                    <a:pt x="19695" y="15599"/>
                    <a:pt x="19693" y="15599"/>
                  </a:cubicBezTo>
                  <a:cubicBezTo>
                    <a:pt x="19688" y="15599"/>
                    <a:pt x="19688" y="15593"/>
                    <a:pt x="19645" y="15550"/>
                  </a:cubicBezTo>
                  <a:lnTo>
                    <a:pt x="19503" y="15420"/>
                  </a:lnTo>
                  <a:cubicBezTo>
                    <a:pt x="19312" y="15253"/>
                    <a:pt x="19110" y="15122"/>
                    <a:pt x="18872" y="15015"/>
                  </a:cubicBezTo>
                  <a:cubicBezTo>
                    <a:pt x="18752" y="14979"/>
                    <a:pt x="18633" y="14931"/>
                    <a:pt x="18514" y="14896"/>
                  </a:cubicBezTo>
                  <a:cubicBezTo>
                    <a:pt x="18431" y="14884"/>
                    <a:pt x="18371" y="14884"/>
                    <a:pt x="18312" y="14872"/>
                  </a:cubicBezTo>
                  <a:lnTo>
                    <a:pt x="18217" y="14872"/>
                  </a:lnTo>
                  <a:cubicBezTo>
                    <a:pt x="18157" y="14860"/>
                    <a:pt x="18110" y="14860"/>
                    <a:pt x="18050" y="14860"/>
                  </a:cubicBezTo>
                  <a:lnTo>
                    <a:pt x="17931" y="15134"/>
                  </a:lnTo>
                  <a:cubicBezTo>
                    <a:pt x="17895" y="15193"/>
                    <a:pt x="17871" y="15277"/>
                    <a:pt x="17836" y="15336"/>
                  </a:cubicBezTo>
                  <a:cubicBezTo>
                    <a:pt x="17776" y="15455"/>
                    <a:pt x="17717" y="15586"/>
                    <a:pt x="17645" y="15705"/>
                  </a:cubicBezTo>
                  <a:cubicBezTo>
                    <a:pt x="17586" y="15824"/>
                    <a:pt x="17514" y="15943"/>
                    <a:pt x="17419" y="16062"/>
                  </a:cubicBezTo>
                  <a:cubicBezTo>
                    <a:pt x="17407" y="16086"/>
                    <a:pt x="17383" y="16122"/>
                    <a:pt x="17359" y="16146"/>
                  </a:cubicBezTo>
                  <a:lnTo>
                    <a:pt x="17336" y="16193"/>
                  </a:lnTo>
                  <a:lnTo>
                    <a:pt x="17300" y="16241"/>
                  </a:lnTo>
                  <a:cubicBezTo>
                    <a:pt x="17300" y="16265"/>
                    <a:pt x="17288" y="16289"/>
                    <a:pt x="17276" y="16301"/>
                  </a:cubicBezTo>
                  <a:cubicBezTo>
                    <a:pt x="17264" y="16312"/>
                    <a:pt x="17264" y="16348"/>
                    <a:pt x="17240" y="16372"/>
                  </a:cubicBezTo>
                  <a:cubicBezTo>
                    <a:pt x="17228" y="16408"/>
                    <a:pt x="17228" y="16432"/>
                    <a:pt x="17228" y="16467"/>
                  </a:cubicBezTo>
                  <a:cubicBezTo>
                    <a:pt x="17228" y="16491"/>
                    <a:pt x="17240" y="16503"/>
                    <a:pt x="17240" y="16539"/>
                  </a:cubicBezTo>
                  <a:cubicBezTo>
                    <a:pt x="17264" y="16586"/>
                    <a:pt x="17288" y="16622"/>
                    <a:pt x="17300" y="16658"/>
                  </a:cubicBezTo>
                  <a:lnTo>
                    <a:pt x="17681" y="17324"/>
                  </a:lnTo>
                  <a:cubicBezTo>
                    <a:pt x="17752" y="17455"/>
                    <a:pt x="17824" y="17575"/>
                    <a:pt x="17895" y="17717"/>
                  </a:cubicBezTo>
                  <a:cubicBezTo>
                    <a:pt x="17943" y="17789"/>
                    <a:pt x="17990" y="17848"/>
                    <a:pt x="18038" y="17908"/>
                  </a:cubicBezTo>
                  <a:cubicBezTo>
                    <a:pt x="18050" y="17920"/>
                    <a:pt x="18074" y="17932"/>
                    <a:pt x="18098" y="17967"/>
                  </a:cubicBezTo>
                  <a:cubicBezTo>
                    <a:pt x="18121" y="17979"/>
                    <a:pt x="18133" y="18015"/>
                    <a:pt x="18169" y="18027"/>
                  </a:cubicBezTo>
                  <a:lnTo>
                    <a:pt x="18300" y="18146"/>
                  </a:lnTo>
                  <a:cubicBezTo>
                    <a:pt x="18360" y="18075"/>
                    <a:pt x="18419" y="17979"/>
                    <a:pt x="18467" y="17896"/>
                  </a:cubicBezTo>
                  <a:lnTo>
                    <a:pt x="18514" y="17801"/>
                  </a:lnTo>
                  <a:lnTo>
                    <a:pt x="18550" y="17729"/>
                  </a:lnTo>
                  <a:cubicBezTo>
                    <a:pt x="18610" y="17622"/>
                    <a:pt x="18657" y="17515"/>
                    <a:pt x="18705" y="17420"/>
                  </a:cubicBezTo>
                  <a:cubicBezTo>
                    <a:pt x="18752" y="17313"/>
                    <a:pt x="18788" y="17194"/>
                    <a:pt x="18824" y="17098"/>
                  </a:cubicBezTo>
                  <a:cubicBezTo>
                    <a:pt x="18836" y="17063"/>
                    <a:pt x="18848" y="17015"/>
                    <a:pt x="18883" y="16967"/>
                  </a:cubicBezTo>
                  <a:cubicBezTo>
                    <a:pt x="18895" y="16920"/>
                    <a:pt x="18931" y="16896"/>
                    <a:pt x="18955" y="16884"/>
                  </a:cubicBezTo>
                  <a:cubicBezTo>
                    <a:pt x="18991" y="16860"/>
                    <a:pt x="19014" y="16848"/>
                    <a:pt x="19050" y="16848"/>
                  </a:cubicBezTo>
                  <a:cubicBezTo>
                    <a:pt x="19074" y="16848"/>
                    <a:pt x="19110" y="16860"/>
                    <a:pt x="19122" y="16884"/>
                  </a:cubicBezTo>
                  <a:cubicBezTo>
                    <a:pt x="19133" y="16896"/>
                    <a:pt x="19145" y="16943"/>
                    <a:pt x="19145" y="16979"/>
                  </a:cubicBezTo>
                  <a:cubicBezTo>
                    <a:pt x="19145" y="17039"/>
                    <a:pt x="19169" y="17086"/>
                    <a:pt x="19169" y="17146"/>
                  </a:cubicBezTo>
                  <a:cubicBezTo>
                    <a:pt x="19181" y="17253"/>
                    <a:pt x="19181" y="17360"/>
                    <a:pt x="19145" y="17444"/>
                  </a:cubicBezTo>
                  <a:cubicBezTo>
                    <a:pt x="19133" y="17539"/>
                    <a:pt x="19074" y="17622"/>
                    <a:pt x="19014" y="17729"/>
                  </a:cubicBezTo>
                  <a:cubicBezTo>
                    <a:pt x="18943" y="17860"/>
                    <a:pt x="18907" y="18027"/>
                    <a:pt x="18907" y="18206"/>
                  </a:cubicBezTo>
                  <a:cubicBezTo>
                    <a:pt x="18931" y="18384"/>
                    <a:pt x="18991" y="18610"/>
                    <a:pt x="19181" y="18741"/>
                  </a:cubicBezTo>
                  <a:cubicBezTo>
                    <a:pt x="19229" y="18765"/>
                    <a:pt x="19288" y="18801"/>
                    <a:pt x="19348" y="18813"/>
                  </a:cubicBezTo>
                  <a:cubicBezTo>
                    <a:pt x="19365" y="18816"/>
                    <a:pt x="19384" y="18818"/>
                    <a:pt x="19403" y="18818"/>
                  </a:cubicBezTo>
                  <a:cubicBezTo>
                    <a:pt x="19448" y="18818"/>
                    <a:pt x="19496" y="18809"/>
                    <a:pt x="19538" y="18801"/>
                  </a:cubicBezTo>
                  <a:cubicBezTo>
                    <a:pt x="19657" y="18753"/>
                    <a:pt x="19741" y="18706"/>
                    <a:pt x="19836" y="18670"/>
                  </a:cubicBezTo>
                  <a:cubicBezTo>
                    <a:pt x="20015" y="18575"/>
                    <a:pt x="20217" y="18527"/>
                    <a:pt x="20443" y="18467"/>
                  </a:cubicBezTo>
                  <a:cubicBezTo>
                    <a:pt x="20669" y="18432"/>
                    <a:pt x="20907" y="18348"/>
                    <a:pt x="21146" y="18253"/>
                  </a:cubicBezTo>
                  <a:cubicBezTo>
                    <a:pt x="21384" y="18146"/>
                    <a:pt x="21610" y="17991"/>
                    <a:pt x="21824" y="17848"/>
                  </a:cubicBezTo>
                  <a:cubicBezTo>
                    <a:pt x="22050" y="17694"/>
                    <a:pt x="22265" y="17539"/>
                    <a:pt x="22503" y="17372"/>
                  </a:cubicBezTo>
                  <a:cubicBezTo>
                    <a:pt x="22717" y="17205"/>
                    <a:pt x="22979" y="17074"/>
                    <a:pt x="23241" y="16967"/>
                  </a:cubicBezTo>
                  <a:cubicBezTo>
                    <a:pt x="23313" y="16955"/>
                    <a:pt x="23372" y="16920"/>
                    <a:pt x="23432" y="16920"/>
                  </a:cubicBezTo>
                  <a:cubicBezTo>
                    <a:pt x="23467" y="16920"/>
                    <a:pt x="23479" y="16943"/>
                    <a:pt x="23515" y="16943"/>
                  </a:cubicBezTo>
                  <a:cubicBezTo>
                    <a:pt x="23539" y="16943"/>
                    <a:pt x="23551" y="16955"/>
                    <a:pt x="23574" y="16967"/>
                  </a:cubicBezTo>
                  <a:cubicBezTo>
                    <a:pt x="23598" y="17003"/>
                    <a:pt x="23634" y="17039"/>
                    <a:pt x="23610" y="17086"/>
                  </a:cubicBezTo>
                  <a:cubicBezTo>
                    <a:pt x="23610" y="17134"/>
                    <a:pt x="23586" y="17158"/>
                    <a:pt x="23527" y="17205"/>
                  </a:cubicBezTo>
                  <a:cubicBezTo>
                    <a:pt x="23277" y="17384"/>
                    <a:pt x="20455" y="19277"/>
                    <a:pt x="20455" y="19277"/>
                  </a:cubicBezTo>
                  <a:cubicBezTo>
                    <a:pt x="20396" y="19325"/>
                    <a:pt x="20324" y="19349"/>
                    <a:pt x="20276" y="19396"/>
                  </a:cubicBezTo>
                  <a:lnTo>
                    <a:pt x="20157" y="19480"/>
                  </a:lnTo>
                  <a:cubicBezTo>
                    <a:pt x="20145" y="19480"/>
                    <a:pt x="20181" y="19503"/>
                    <a:pt x="20181" y="19503"/>
                  </a:cubicBezTo>
                  <a:lnTo>
                    <a:pt x="20384" y="19599"/>
                  </a:lnTo>
                  <a:lnTo>
                    <a:pt x="20479" y="19646"/>
                  </a:lnTo>
                  <a:cubicBezTo>
                    <a:pt x="20491" y="19646"/>
                    <a:pt x="20503" y="19658"/>
                    <a:pt x="20515" y="19658"/>
                  </a:cubicBezTo>
                  <a:cubicBezTo>
                    <a:pt x="20538" y="19658"/>
                    <a:pt x="20550" y="19682"/>
                    <a:pt x="20562" y="19682"/>
                  </a:cubicBezTo>
                  <a:cubicBezTo>
                    <a:pt x="20610" y="19694"/>
                    <a:pt x="20657" y="19706"/>
                    <a:pt x="20693" y="19706"/>
                  </a:cubicBezTo>
                  <a:lnTo>
                    <a:pt x="20836" y="19718"/>
                  </a:lnTo>
                  <a:cubicBezTo>
                    <a:pt x="21015" y="19753"/>
                    <a:pt x="21169" y="19777"/>
                    <a:pt x="21348" y="19801"/>
                  </a:cubicBezTo>
                  <a:cubicBezTo>
                    <a:pt x="21693" y="19825"/>
                    <a:pt x="22050" y="19861"/>
                    <a:pt x="22396" y="19861"/>
                  </a:cubicBezTo>
                  <a:cubicBezTo>
                    <a:pt x="22574" y="19861"/>
                    <a:pt x="22741" y="19837"/>
                    <a:pt x="22920" y="19837"/>
                  </a:cubicBezTo>
                  <a:cubicBezTo>
                    <a:pt x="23057" y="19837"/>
                    <a:pt x="23203" y="19837"/>
                    <a:pt x="23342" y="19878"/>
                  </a:cubicBezTo>
                  <a:lnTo>
                    <a:pt x="23342" y="19878"/>
                  </a:lnTo>
                  <a:lnTo>
                    <a:pt x="23467" y="19741"/>
                  </a:lnTo>
                  <a:cubicBezTo>
                    <a:pt x="23432" y="19718"/>
                    <a:pt x="23408" y="19706"/>
                    <a:pt x="23396" y="19706"/>
                  </a:cubicBezTo>
                  <a:lnTo>
                    <a:pt x="23408" y="19706"/>
                  </a:lnTo>
                  <a:cubicBezTo>
                    <a:pt x="23241" y="19634"/>
                    <a:pt x="23051" y="19634"/>
                    <a:pt x="22884" y="19634"/>
                  </a:cubicBezTo>
                  <a:cubicBezTo>
                    <a:pt x="22741" y="19646"/>
                    <a:pt x="22574" y="19646"/>
                    <a:pt x="22408" y="19646"/>
                  </a:cubicBezTo>
                  <a:cubicBezTo>
                    <a:pt x="22098" y="19646"/>
                    <a:pt x="21789" y="19634"/>
                    <a:pt x="21467" y="19599"/>
                  </a:cubicBezTo>
                  <a:cubicBezTo>
                    <a:pt x="21312" y="19599"/>
                    <a:pt x="21158" y="19575"/>
                    <a:pt x="21015" y="19563"/>
                  </a:cubicBezTo>
                  <a:cubicBezTo>
                    <a:pt x="20931" y="19563"/>
                    <a:pt x="20681" y="19515"/>
                    <a:pt x="20681" y="19515"/>
                  </a:cubicBezTo>
                  <a:cubicBezTo>
                    <a:pt x="20634" y="19503"/>
                    <a:pt x="20610" y="19503"/>
                    <a:pt x="20574" y="19480"/>
                  </a:cubicBezTo>
                  <a:cubicBezTo>
                    <a:pt x="20550" y="19468"/>
                    <a:pt x="20515" y="19468"/>
                    <a:pt x="20503" y="19456"/>
                  </a:cubicBezTo>
                  <a:cubicBezTo>
                    <a:pt x="20503" y="19444"/>
                    <a:pt x="20491" y="19444"/>
                    <a:pt x="20491" y="19444"/>
                  </a:cubicBezTo>
                  <a:lnTo>
                    <a:pt x="23586" y="17336"/>
                  </a:lnTo>
                  <a:cubicBezTo>
                    <a:pt x="23610" y="17324"/>
                    <a:pt x="23634" y="17313"/>
                    <a:pt x="23658" y="17277"/>
                  </a:cubicBezTo>
                  <a:cubicBezTo>
                    <a:pt x="23717" y="17217"/>
                    <a:pt x="23765" y="17146"/>
                    <a:pt x="23765" y="17074"/>
                  </a:cubicBezTo>
                  <a:cubicBezTo>
                    <a:pt x="23765" y="16979"/>
                    <a:pt x="23753" y="16908"/>
                    <a:pt x="23705" y="16848"/>
                  </a:cubicBezTo>
                  <a:cubicBezTo>
                    <a:pt x="23658" y="16789"/>
                    <a:pt x="23598" y="16741"/>
                    <a:pt x="23527" y="16717"/>
                  </a:cubicBezTo>
                  <a:cubicBezTo>
                    <a:pt x="23488" y="16698"/>
                    <a:pt x="23445" y="16689"/>
                    <a:pt x="23404" y="16689"/>
                  </a:cubicBezTo>
                  <a:cubicBezTo>
                    <a:pt x="23371" y="16689"/>
                    <a:pt x="23339" y="16695"/>
                    <a:pt x="23313" y="16705"/>
                  </a:cubicBezTo>
                  <a:cubicBezTo>
                    <a:pt x="23253" y="16705"/>
                    <a:pt x="23217" y="16729"/>
                    <a:pt x="23158" y="16741"/>
                  </a:cubicBezTo>
                  <a:cubicBezTo>
                    <a:pt x="23110" y="16765"/>
                    <a:pt x="23051" y="16789"/>
                    <a:pt x="23003" y="16801"/>
                  </a:cubicBezTo>
                  <a:cubicBezTo>
                    <a:pt x="22586" y="16979"/>
                    <a:pt x="22241" y="17241"/>
                    <a:pt x="21920" y="17479"/>
                  </a:cubicBezTo>
                  <a:cubicBezTo>
                    <a:pt x="21574" y="17717"/>
                    <a:pt x="21265" y="17932"/>
                    <a:pt x="20907" y="18086"/>
                  </a:cubicBezTo>
                  <a:cubicBezTo>
                    <a:pt x="20562" y="18229"/>
                    <a:pt x="20181" y="18277"/>
                    <a:pt x="19800" y="18408"/>
                  </a:cubicBezTo>
                  <a:cubicBezTo>
                    <a:pt x="19641" y="18461"/>
                    <a:pt x="19472" y="18580"/>
                    <a:pt x="19362" y="18580"/>
                  </a:cubicBezTo>
                  <a:cubicBezTo>
                    <a:pt x="19348" y="18580"/>
                    <a:pt x="19336" y="18579"/>
                    <a:pt x="19324" y="18575"/>
                  </a:cubicBezTo>
                  <a:cubicBezTo>
                    <a:pt x="19264" y="18563"/>
                    <a:pt x="19205" y="18515"/>
                    <a:pt x="19169" y="18456"/>
                  </a:cubicBezTo>
                  <a:cubicBezTo>
                    <a:pt x="19122" y="18396"/>
                    <a:pt x="19086" y="18325"/>
                    <a:pt x="19074" y="18253"/>
                  </a:cubicBezTo>
                  <a:cubicBezTo>
                    <a:pt x="19050" y="18086"/>
                    <a:pt x="19074" y="17920"/>
                    <a:pt x="19145" y="17777"/>
                  </a:cubicBezTo>
                  <a:cubicBezTo>
                    <a:pt x="19181" y="17694"/>
                    <a:pt x="19229" y="17622"/>
                    <a:pt x="19264" y="17515"/>
                  </a:cubicBezTo>
                  <a:cubicBezTo>
                    <a:pt x="19300" y="17432"/>
                    <a:pt x="19312" y="17324"/>
                    <a:pt x="19312" y="17217"/>
                  </a:cubicBezTo>
                  <a:cubicBezTo>
                    <a:pt x="19312" y="17122"/>
                    <a:pt x="19300" y="17027"/>
                    <a:pt x="19288" y="16943"/>
                  </a:cubicBezTo>
                  <a:cubicBezTo>
                    <a:pt x="19264" y="16896"/>
                    <a:pt x="19264" y="16836"/>
                    <a:pt x="19241" y="16777"/>
                  </a:cubicBezTo>
                  <a:cubicBezTo>
                    <a:pt x="19205" y="16729"/>
                    <a:pt x="19169" y="16670"/>
                    <a:pt x="19110" y="16646"/>
                  </a:cubicBezTo>
                  <a:cubicBezTo>
                    <a:pt x="19063" y="16623"/>
                    <a:pt x="19011" y="16612"/>
                    <a:pt x="18961" y="16612"/>
                  </a:cubicBezTo>
                  <a:cubicBezTo>
                    <a:pt x="18881" y="16612"/>
                    <a:pt x="18803" y="16638"/>
                    <a:pt x="18752" y="16682"/>
                  </a:cubicBezTo>
                  <a:cubicBezTo>
                    <a:pt x="18645" y="16765"/>
                    <a:pt x="18598" y="16848"/>
                    <a:pt x="18550" y="16943"/>
                  </a:cubicBezTo>
                  <a:cubicBezTo>
                    <a:pt x="18479" y="17098"/>
                    <a:pt x="18431" y="17265"/>
                    <a:pt x="18360" y="17432"/>
                  </a:cubicBezTo>
                  <a:cubicBezTo>
                    <a:pt x="18312" y="17515"/>
                    <a:pt x="18288" y="17598"/>
                    <a:pt x="18240" y="17670"/>
                  </a:cubicBezTo>
                  <a:cubicBezTo>
                    <a:pt x="18181" y="17753"/>
                    <a:pt x="18181" y="17753"/>
                    <a:pt x="18169" y="17789"/>
                  </a:cubicBezTo>
                  <a:lnTo>
                    <a:pt x="18121" y="17741"/>
                  </a:lnTo>
                  <a:cubicBezTo>
                    <a:pt x="18098" y="17694"/>
                    <a:pt x="18050" y="17658"/>
                    <a:pt x="18014" y="17598"/>
                  </a:cubicBezTo>
                  <a:cubicBezTo>
                    <a:pt x="17955" y="17491"/>
                    <a:pt x="17883" y="17372"/>
                    <a:pt x="17824" y="17253"/>
                  </a:cubicBezTo>
                  <a:cubicBezTo>
                    <a:pt x="17693" y="17015"/>
                    <a:pt x="17562" y="16777"/>
                    <a:pt x="17419" y="16527"/>
                  </a:cubicBezTo>
                  <a:cubicBezTo>
                    <a:pt x="17383" y="16467"/>
                    <a:pt x="17359" y="16408"/>
                    <a:pt x="17383" y="16384"/>
                  </a:cubicBezTo>
                  <a:cubicBezTo>
                    <a:pt x="17383" y="16372"/>
                    <a:pt x="17395" y="16372"/>
                    <a:pt x="17395" y="16360"/>
                  </a:cubicBezTo>
                  <a:cubicBezTo>
                    <a:pt x="17407" y="16360"/>
                    <a:pt x="17407" y="16348"/>
                    <a:pt x="17419" y="16324"/>
                  </a:cubicBezTo>
                  <a:lnTo>
                    <a:pt x="17455" y="16289"/>
                  </a:lnTo>
                  <a:lnTo>
                    <a:pt x="17478" y="16241"/>
                  </a:lnTo>
                  <a:cubicBezTo>
                    <a:pt x="17574" y="16122"/>
                    <a:pt x="17657" y="15991"/>
                    <a:pt x="17740" y="15848"/>
                  </a:cubicBezTo>
                  <a:cubicBezTo>
                    <a:pt x="17812" y="15717"/>
                    <a:pt x="17883" y="15586"/>
                    <a:pt x="17955" y="15431"/>
                  </a:cubicBezTo>
                  <a:cubicBezTo>
                    <a:pt x="17990" y="15360"/>
                    <a:pt x="18038" y="15289"/>
                    <a:pt x="18062" y="15217"/>
                  </a:cubicBezTo>
                  <a:cubicBezTo>
                    <a:pt x="18074" y="15181"/>
                    <a:pt x="18133" y="15050"/>
                    <a:pt x="18133" y="15050"/>
                  </a:cubicBezTo>
                  <a:lnTo>
                    <a:pt x="18193" y="15050"/>
                  </a:lnTo>
                  <a:cubicBezTo>
                    <a:pt x="18252" y="15062"/>
                    <a:pt x="18300" y="15062"/>
                    <a:pt x="18348" y="15074"/>
                  </a:cubicBezTo>
                  <a:cubicBezTo>
                    <a:pt x="18431" y="15098"/>
                    <a:pt x="18538" y="15122"/>
                    <a:pt x="18633" y="15158"/>
                  </a:cubicBezTo>
                  <a:cubicBezTo>
                    <a:pt x="18812" y="15229"/>
                    <a:pt x="19002" y="15336"/>
                    <a:pt x="19181" y="15467"/>
                  </a:cubicBezTo>
                  <a:cubicBezTo>
                    <a:pt x="19276" y="15539"/>
                    <a:pt x="19348" y="15610"/>
                    <a:pt x="19431" y="15705"/>
                  </a:cubicBezTo>
                  <a:cubicBezTo>
                    <a:pt x="19467" y="15717"/>
                    <a:pt x="19503" y="15765"/>
                    <a:pt x="19550" y="15777"/>
                  </a:cubicBezTo>
                  <a:cubicBezTo>
                    <a:pt x="19562" y="15789"/>
                    <a:pt x="19598" y="15789"/>
                    <a:pt x="19622" y="15789"/>
                  </a:cubicBezTo>
                  <a:cubicBezTo>
                    <a:pt x="19657" y="15777"/>
                    <a:pt x="19681" y="15777"/>
                    <a:pt x="19705" y="15777"/>
                  </a:cubicBezTo>
                  <a:cubicBezTo>
                    <a:pt x="19788" y="15765"/>
                    <a:pt x="19884" y="15705"/>
                    <a:pt x="19919" y="15646"/>
                  </a:cubicBezTo>
                  <a:cubicBezTo>
                    <a:pt x="20026" y="15515"/>
                    <a:pt x="20062" y="15348"/>
                    <a:pt x="20062" y="15181"/>
                  </a:cubicBezTo>
                  <a:cubicBezTo>
                    <a:pt x="20062" y="15158"/>
                    <a:pt x="20062" y="15110"/>
                    <a:pt x="20050" y="15062"/>
                  </a:cubicBezTo>
                  <a:cubicBezTo>
                    <a:pt x="20050" y="15015"/>
                    <a:pt x="20026" y="14991"/>
                    <a:pt x="20015" y="14943"/>
                  </a:cubicBezTo>
                  <a:cubicBezTo>
                    <a:pt x="20003" y="14919"/>
                    <a:pt x="19967" y="14872"/>
                    <a:pt x="19955" y="14836"/>
                  </a:cubicBezTo>
                  <a:cubicBezTo>
                    <a:pt x="19946" y="14819"/>
                    <a:pt x="19944" y="14808"/>
                    <a:pt x="19934" y="14794"/>
                  </a:cubicBezTo>
                  <a:lnTo>
                    <a:pt x="19934" y="14794"/>
                  </a:lnTo>
                  <a:cubicBezTo>
                    <a:pt x="20161" y="14877"/>
                    <a:pt x="20412" y="14981"/>
                    <a:pt x="20669" y="15110"/>
                  </a:cubicBezTo>
                  <a:cubicBezTo>
                    <a:pt x="20848" y="15193"/>
                    <a:pt x="21038" y="15312"/>
                    <a:pt x="21265" y="15396"/>
                  </a:cubicBezTo>
                  <a:cubicBezTo>
                    <a:pt x="21372" y="15431"/>
                    <a:pt x="21491" y="15467"/>
                    <a:pt x="21586" y="15491"/>
                  </a:cubicBezTo>
                  <a:cubicBezTo>
                    <a:pt x="21693" y="15527"/>
                    <a:pt x="21812" y="15574"/>
                    <a:pt x="21920" y="15598"/>
                  </a:cubicBezTo>
                  <a:cubicBezTo>
                    <a:pt x="22062" y="15646"/>
                    <a:pt x="22205" y="15705"/>
                    <a:pt x="22336" y="15789"/>
                  </a:cubicBezTo>
                  <a:cubicBezTo>
                    <a:pt x="22396" y="15824"/>
                    <a:pt x="22455" y="15884"/>
                    <a:pt x="22515" y="15943"/>
                  </a:cubicBezTo>
                  <a:cubicBezTo>
                    <a:pt x="22539" y="15991"/>
                    <a:pt x="22562" y="16003"/>
                    <a:pt x="22586" y="16051"/>
                  </a:cubicBezTo>
                  <a:cubicBezTo>
                    <a:pt x="22634" y="16086"/>
                    <a:pt x="22658" y="16122"/>
                    <a:pt x="22693" y="16170"/>
                  </a:cubicBezTo>
                  <a:cubicBezTo>
                    <a:pt x="22717" y="16193"/>
                    <a:pt x="22765" y="16241"/>
                    <a:pt x="22836" y="16265"/>
                  </a:cubicBezTo>
                  <a:cubicBezTo>
                    <a:pt x="22875" y="16281"/>
                    <a:pt x="22914" y="16290"/>
                    <a:pt x="22951" y="16290"/>
                  </a:cubicBezTo>
                  <a:cubicBezTo>
                    <a:pt x="22994" y="16290"/>
                    <a:pt x="23036" y="16278"/>
                    <a:pt x="23074" y="16253"/>
                  </a:cubicBezTo>
                  <a:cubicBezTo>
                    <a:pt x="23158" y="16205"/>
                    <a:pt x="23182" y="16146"/>
                    <a:pt x="23217" y="16086"/>
                  </a:cubicBezTo>
                  <a:cubicBezTo>
                    <a:pt x="23229" y="16027"/>
                    <a:pt x="23241" y="15955"/>
                    <a:pt x="23241" y="15896"/>
                  </a:cubicBezTo>
                  <a:cubicBezTo>
                    <a:pt x="23241" y="15765"/>
                    <a:pt x="23170" y="15646"/>
                    <a:pt x="23098" y="15550"/>
                  </a:cubicBezTo>
                  <a:cubicBezTo>
                    <a:pt x="23003" y="15467"/>
                    <a:pt x="22920" y="15408"/>
                    <a:pt x="22836" y="15336"/>
                  </a:cubicBezTo>
                  <a:cubicBezTo>
                    <a:pt x="22515" y="15050"/>
                    <a:pt x="22170" y="14753"/>
                    <a:pt x="21753" y="14515"/>
                  </a:cubicBezTo>
                  <a:cubicBezTo>
                    <a:pt x="21562" y="14384"/>
                    <a:pt x="21336" y="14277"/>
                    <a:pt x="21098" y="14205"/>
                  </a:cubicBezTo>
                  <a:cubicBezTo>
                    <a:pt x="20979" y="14157"/>
                    <a:pt x="20872" y="14122"/>
                    <a:pt x="20753" y="14086"/>
                  </a:cubicBezTo>
                  <a:cubicBezTo>
                    <a:pt x="20693" y="14062"/>
                    <a:pt x="20634" y="14050"/>
                    <a:pt x="20598" y="14026"/>
                  </a:cubicBezTo>
                  <a:lnTo>
                    <a:pt x="20511" y="13990"/>
                  </a:lnTo>
                  <a:lnTo>
                    <a:pt x="20511" y="13990"/>
                  </a:lnTo>
                  <a:cubicBezTo>
                    <a:pt x="20579" y="13988"/>
                    <a:pt x="20648" y="13985"/>
                    <a:pt x="20717" y="13979"/>
                  </a:cubicBezTo>
                  <a:lnTo>
                    <a:pt x="20919" y="13967"/>
                  </a:lnTo>
                  <a:lnTo>
                    <a:pt x="21134" y="13967"/>
                  </a:lnTo>
                  <a:cubicBezTo>
                    <a:pt x="21265" y="13967"/>
                    <a:pt x="21408" y="13979"/>
                    <a:pt x="21550" y="13991"/>
                  </a:cubicBezTo>
                  <a:cubicBezTo>
                    <a:pt x="21681" y="14003"/>
                    <a:pt x="21812" y="14026"/>
                    <a:pt x="21967" y="14038"/>
                  </a:cubicBezTo>
                  <a:cubicBezTo>
                    <a:pt x="22039" y="14044"/>
                    <a:pt x="22113" y="14047"/>
                    <a:pt x="22187" y="14047"/>
                  </a:cubicBezTo>
                  <a:cubicBezTo>
                    <a:pt x="22262" y="14047"/>
                    <a:pt x="22336" y="14044"/>
                    <a:pt x="22408" y="14038"/>
                  </a:cubicBezTo>
                  <a:cubicBezTo>
                    <a:pt x="22539" y="14003"/>
                    <a:pt x="22693" y="13979"/>
                    <a:pt x="22824" y="13919"/>
                  </a:cubicBezTo>
                  <a:cubicBezTo>
                    <a:pt x="22872" y="13907"/>
                    <a:pt x="22896" y="13884"/>
                    <a:pt x="22932" y="13872"/>
                  </a:cubicBezTo>
                  <a:cubicBezTo>
                    <a:pt x="22943" y="13860"/>
                    <a:pt x="22979" y="13848"/>
                    <a:pt x="23003" y="13824"/>
                  </a:cubicBezTo>
                  <a:cubicBezTo>
                    <a:pt x="23003" y="13812"/>
                    <a:pt x="23027" y="13812"/>
                    <a:pt x="23039" y="13800"/>
                  </a:cubicBezTo>
                  <a:cubicBezTo>
                    <a:pt x="23039" y="13800"/>
                    <a:pt x="23051" y="13788"/>
                    <a:pt x="23051" y="13765"/>
                  </a:cubicBezTo>
                  <a:cubicBezTo>
                    <a:pt x="23063" y="13705"/>
                    <a:pt x="23074" y="13645"/>
                    <a:pt x="23063" y="13586"/>
                  </a:cubicBezTo>
                  <a:cubicBezTo>
                    <a:pt x="23063" y="13550"/>
                    <a:pt x="23051" y="13503"/>
                    <a:pt x="23015" y="13455"/>
                  </a:cubicBezTo>
                  <a:cubicBezTo>
                    <a:pt x="22979" y="13384"/>
                    <a:pt x="22896" y="13324"/>
                    <a:pt x="22812" y="13288"/>
                  </a:cubicBezTo>
                  <a:cubicBezTo>
                    <a:pt x="22765" y="13276"/>
                    <a:pt x="22720" y="13273"/>
                    <a:pt x="22680" y="13273"/>
                  </a:cubicBezTo>
                  <a:cubicBezTo>
                    <a:pt x="22640" y="13273"/>
                    <a:pt x="22604" y="13276"/>
                    <a:pt x="22574" y="13276"/>
                  </a:cubicBezTo>
                  <a:lnTo>
                    <a:pt x="22396" y="13276"/>
                  </a:lnTo>
                  <a:cubicBezTo>
                    <a:pt x="22336" y="13264"/>
                    <a:pt x="22277" y="13264"/>
                    <a:pt x="22217" y="13253"/>
                  </a:cubicBezTo>
                  <a:cubicBezTo>
                    <a:pt x="22110" y="13229"/>
                    <a:pt x="21991" y="13193"/>
                    <a:pt x="21872" y="13157"/>
                  </a:cubicBezTo>
                  <a:cubicBezTo>
                    <a:pt x="21670" y="13097"/>
                    <a:pt x="21468" y="13045"/>
                    <a:pt x="21259" y="13045"/>
                  </a:cubicBezTo>
                  <a:cubicBezTo>
                    <a:pt x="21222" y="13045"/>
                    <a:pt x="21184" y="13047"/>
                    <a:pt x="21146" y="13050"/>
                  </a:cubicBezTo>
                  <a:cubicBezTo>
                    <a:pt x="21086" y="13074"/>
                    <a:pt x="21027" y="13074"/>
                    <a:pt x="20967" y="13098"/>
                  </a:cubicBezTo>
                  <a:cubicBezTo>
                    <a:pt x="20907" y="13110"/>
                    <a:pt x="20860" y="13145"/>
                    <a:pt x="20812" y="13157"/>
                  </a:cubicBezTo>
                  <a:cubicBezTo>
                    <a:pt x="20800" y="13169"/>
                    <a:pt x="20788" y="13169"/>
                    <a:pt x="20777" y="13169"/>
                  </a:cubicBezTo>
                  <a:lnTo>
                    <a:pt x="20729" y="13169"/>
                  </a:lnTo>
                  <a:cubicBezTo>
                    <a:pt x="20693" y="13169"/>
                    <a:pt x="20657" y="13157"/>
                    <a:pt x="20610" y="13145"/>
                  </a:cubicBezTo>
                  <a:cubicBezTo>
                    <a:pt x="20431" y="13074"/>
                    <a:pt x="19431" y="12717"/>
                    <a:pt x="19431" y="12717"/>
                  </a:cubicBezTo>
                  <a:lnTo>
                    <a:pt x="19443" y="12693"/>
                  </a:lnTo>
                  <a:lnTo>
                    <a:pt x="19503" y="12598"/>
                  </a:lnTo>
                  <a:cubicBezTo>
                    <a:pt x="19562" y="12502"/>
                    <a:pt x="19622" y="12431"/>
                    <a:pt x="19669" y="12336"/>
                  </a:cubicBezTo>
                  <a:cubicBezTo>
                    <a:pt x="19776" y="12181"/>
                    <a:pt x="19860" y="12002"/>
                    <a:pt x="19955" y="11824"/>
                  </a:cubicBezTo>
                  <a:cubicBezTo>
                    <a:pt x="20038" y="11645"/>
                    <a:pt x="20098" y="11443"/>
                    <a:pt x="20157" y="11288"/>
                  </a:cubicBezTo>
                  <a:cubicBezTo>
                    <a:pt x="20217" y="11121"/>
                    <a:pt x="20276" y="10955"/>
                    <a:pt x="20372" y="10788"/>
                  </a:cubicBezTo>
                  <a:cubicBezTo>
                    <a:pt x="20550" y="10478"/>
                    <a:pt x="20753" y="10193"/>
                    <a:pt x="20967" y="9919"/>
                  </a:cubicBezTo>
                  <a:cubicBezTo>
                    <a:pt x="21074" y="9776"/>
                    <a:pt x="21515" y="9181"/>
                    <a:pt x="21515" y="9181"/>
                  </a:cubicBezTo>
                  <a:cubicBezTo>
                    <a:pt x="21550" y="9157"/>
                    <a:pt x="21562" y="9121"/>
                    <a:pt x="21586" y="9097"/>
                  </a:cubicBezTo>
                  <a:cubicBezTo>
                    <a:pt x="21800" y="8859"/>
                    <a:pt x="22050" y="8645"/>
                    <a:pt x="22301" y="8442"/>
                  </a:cubicBezTo>
                  <a:cubicBezTo>
                    <a:pt x="22562" y="8228"/>
                    <a:pt x="23491" y="7442"/>
                    <a:pt x="23717" y="7252"/>
                  </a:cubicBezTo>
                  <a:cubicBezTo>
                    <a:pt x="23944" y="7061"/>
                    <a:pt x="24146" y="6847"/>
                    <a:pt x="24325" y="6621"/>
                  </a:cubicBezTo>
                  <a:cubicBezTo>
                    <a:pt x="24587" y="6299"/>
                    <a:pt x="24729" y="5966"/>
                    <a:pt x="24825" y="5716"/>
                  </a:cubicBezTo>
                  <a:cubicBezTo>
                    <a:pt x="24920" y="5454"/>
                    <a:pt x="24968" y="5252"/>
                    <a:pt x="24979" y="5168"/>
                  </a:cubicBezTo>
                  <a:cubicBezTo>
                    <a:pt x="24996" y="5123"/>
                    <a:pt x="25003" y="5100"/>
                    <a:pt x="24999" y="5100"/>
                  </a:cubicBezTo>
                  <a:close/>
                  <a:moveTo>
                    <a:pt x="19764" y="1"/>
                  </a:moveTo>
                  <a:cubicBezTo>
                    <a:pt x="19550" y="1"/>
                    <a:pt x="19348" y="37"/>
                    <a:pt x="19145" y="108"/>
                  </a:cubicBezTo>
                  <a:cubicBezTo>
                    <a:pt x="18776" y="251"/>
                    <a:pt x="18431" y="525"/>
                    <a:pt x="18217" y="870"/>
                  </a:cubicBezTo>
                  <a:cubicBezTo>
                    <a:pt x="18110" y="1025"/>
                    <a:pt x="18002" y="1203"/>
                    <a:pt x="17931" y="1382"/>
                  </a:cubicBezTo>
                  <a:cubicBezTo>
                    <a:pt x="17883" y="1477"/>
                    <a:pt x="17836" y="1561"/>
                    <a:pt x="17812" y="1656"/>
                  </a:cubicBezTo>
                  <a:lnTo>
                    <a:pt x="17717" y="1882"/>
                  </a:lnTo>
                  <a:cubicBezTo>
                    <a:pt x="17669" y="1894"/>
                    <a:pt x="17586" y="1906"/>
                    <a:pt x="17526" y="1918"/>
                  </a:cubicBezTo>
                  <a:cubicBezTo>
                    <a:pt x="17443" y="1954"/>
                    <a:pt x="17359" y="1965"/>
                    <a:pt x="17276" y="2001"/>
                  </a:cubicBezTo>
                  <a:cubicBezTo>
                    <a:pt x="16978" y="2085"/>
                    <a:pt x="16669" y="2192"/>
                    <a:pt x="16371" y="2358"/>
                  </a:cubicBezTo>
                  <a:cubicBezTo>
                    <a:pt x="16074" y="2513"/>
                    <a:pt x="15776" y="2739"/>
                    <a:pt x="15538" y="3025"/>
                  </a:cubicBezTo>
                  <a:cubicBezTo>
                    <a:pt x="15478" y="3097"/>
                    <a:pt x="15431" y="3168"/>
                    <a:pt x="15371" y="3251"/>
                  </a:cubicBezTo>
                  <a:cubicBezTo>
                    <a:pt x="15312" y="3323"/>
                    <a:pt x="15264" y="3406"/>
                    <a:pt x="15228" y="3489"/>
                  </a:cubicBezTo>
                  <a:cubicBezTo>
                    <a:pt x="15133" y="3644"/>
                    <a:pt x="15026" y="3787"/>
                    <a:pt x="14895" y="3882"/>
                  </a:cubicBezTo>
                  <a:cubicBezTo>
                    <a:pt x="14764" y="3990"/>
                    <a:pt x="14597" y="4061"/>
                    <a:pt x="14419" y="4156"/>
                  </a:cubicBezTo>
                  <a:cubicBezTo>
                    <a:pt x="14240" y="4240"/>
                    <a:pt x="14049" y="4335"/>
                    <a:pt x="13883" y="4466"/>
                  </a:cubicBezTo>
                  <a:cubicBezTo>
                    <a:pt x="13811" y="4537"/>
                    <a:pt x="13716" y="4621"/>
                    <a:pt x="13657" y="4704"/>
                  </a:cubicBezTo>
                  <a:cubicBezTo>
                    <a:pt x="13597" y="4799"/>
                    <a:pt x="13538" y="4871"/>
                    <a:pt x="13478" y="4954"/>
                  </a:cubicBezTo>
                  <a:cubicBezTo>
                    <a:pt x="13383" y="5121"/>
                    <a:pt x="13264" y="5287"/>
                    <a:pt x="13109" y="5359"/>
                  </a:cubicBezTo>
                  <a:cubicBezTo>
                    <a:pt x="13037" y="5394"/>
                    <a:pt x="12942" y="5406"/>
                    <a:pt x="12847" y="5406"/>
                  </a:cubicBezTo>
                  <a:cubicBezTo>
                    <a:pt x="12752" y="5406"/>
                    <a:pt x="12633" y="5406"/>
                    <a:pt x="12514" y="5418"/>
                  </a:cubicBezTo>
                  <a:cubicBezTo>
                    <a:pt x="12275" y="5466"/>
                    <a:pt x="12085" y="5609"/>
                    <a:pt x="11918" y="5752"/>
                  </a:cubicBezTo>
                  <a:cubicBezTo>
                    <a:pt x="11740" y="5895"/>
                    <a:pt x="11597" y="6049"/>
                    <a:pt x="11418" y="6133"/>
                  </a:cubicBezTo>
                  <a:cubicBezTo>
                    <a:pt x="11240" y="6240"/>
                    <a:pt x="11025" y="6311"/>
                    <a:pt x="10823" y="6371"/>
                  </a:cubicBezTo>
                  <a:cubicBezTo>
                    <a:pt x="10418" y="6502"/>
                    <a:pt x="10013" y="6621"/>
                    <a:pt x="9608" y="6764"/>
                  </a:cubicBezTo>
                  <a:lnTo>
                    <a:pt x="9585" y="6728"/>
                  </a:lnTo>
                  <a:lnTo>
                    <a:pt x="9573" y="6716"/>
                  </a:lnTo>
                  <a:lnTo>
                    <a:pt x="9477" y="6621"/>
                  </a:lnTo>
                  <a:cubicBezTo>
                    <a:pt x="9418" y="6585"/>
                    <a:pt x="9347" y="6526"/>
                    <a:pt x="9275" y="6478"/>
                  </a:cubicBezTo>
                  <a:cubicBezTo>
                    <a:pt x="9108" y="6383"/>
                    <a:pt x="8942" y="6323"/>
                    <a:pt x="8763" y="6299"/>
                  </a:cubicBezTo>
                  <a:cubicBezTo>
                    <a:pt x="8685" y="6284"/>
                    <a:pt x="8605" y="6275"/>
                    <a:pt x="8524" y="6275"/>
                  </a:cubicBezTo>
                  <a:cubicBezTo>
                    <a:pt x="8420" y="6275"/>
                    <a:pt x="8316" y="6290"/>
                    <a:pt x="8215" y="6323"/>
                  </a:cubicBezTo>
                  <a:cubicBezTo>
                    <a:pt x="8120" y="6347"/>
                    <a:pt x="8037" y="6383"/>
                    <a:pt x="7965" y="6430"/>
                  </a:cubicBezTo>
                  <a:cubicBezTo>
                    <a:pt x="7870" y="6478"/>
                    <a:pt x="7799" y="6526"/>
                    <a:pt x="7727" y="6561"/>
                  </a:cubicBezTo>
                  <a:cubicBezTo>
                    <a:pt x="7644" y="6609"/>
                    <a:pt x="7572" y="6657"/>
                    <a:pt x="7501" y="6680"/>
                  </a:cubicBezTo>
                  <a:cubicBezTo>
                    <a:pt x="7430" y="6716"/>
                    <a:pt x="7334" y="6740"/>
                    <a:pt x="7263" y="6764"/>
                  </a:cubicBezTo>
                  <a:cubicBezTo>
                    <a:pt x="7096" y="6799"/>
                    <a:pt x="6918" y="6823"/>
                    <a:pt x="6739" y="6859"/>
                  </a:cubicBezTo>
                  <a:cubicBezTo>
                    <a:pt x="6394" y="6942"/>
                    <a:pt x="6060" y="7038"/>
                    <a:pt x="5727" y="7157"/>
                  </a:cubicBezTo>
                  <a:cubicBezTo>
                    <a:pt x="5298" y="7323"/>
                    <a:pt x="4894" y="7514"/>
                    <a:pt x="4489" y="7716"/>
                  </a:cubicBezTo>
                  <a:cubicBezTo>
                    <a:pt x="4286" y="7800"/>
                    <a:pt x="3703" y="8109"/>
                    <a:pt x="3620" y="8157"/>
                  </a:cubicBezTo>
                  <a:cubicBezTo>
                    <a:pt x="3524" y="8204"/>
                    <a:pt x="3417" y="8264"/>
                    <a:pt x="3334" y="8323"/>
                  </a:cubicBezTo>
                  <a:cubicBezTo>
                    <a:pt x="2941" y="8562"/>
                    <a:pt x="2667" y="8871"/>
                    <a:pt x="2369" y="9169"/>
                  </a:cubicBezTo>
                  <a:cubicBezTo>
                    <a:pt x="2215" y="9324"/>
                    <a:pt x="2072" y="9466"/>
                    <a:pt x="1917" y="9585"/>
                  </a:cubicBezTo>
                  <a:cubicBezTo>
                    <a:pt x="1869" y="9621"/>
                    <a:pt x="1846" y="9645"/>
                    <a:pt x="1798" y="9681"/>
                  </a:cubicBezTo>
                  <a:cubicBezTo>
                    <a:pt x="1774" y="9705"/>
                    <a:pt x="1727" y="9740"/>
                    <a:pt x="1679" y="9764"/>
                  </a:cubicBezTo>
                  <a:cubicBezTo>
                    <a:pt x="1607" y="9824"/>
                    <a:pt x="1512" y="9883"/>
                    <a:pt x="1441" y="9955"/>
                  </a:cubicBezTo>
                  <a:cubicBezTo>
                    <a:pt x="1274" y="10097"/>
                    <a:pt x="1155" y="10240"/>
                    <a:pt x="1012" y="10359"/>
                  </a:cubicBezTo>
                  <a:cubicBezTo>
                    <a:pt x="941" y="10419"/>
                    <a:pt x="857" y="10478"/>
                    <a:pt x="786" y="10526"/>
                  </a:cubicBezTo>
                  <a:cubicBezTo>
                    <a:pt x="703" y="10586"/>
                    <a:pt x="619" y="10645"/>
                    <a:pt x="548" y="10717"/>
                  </a:cubicBezTo>
                  <a:cubicBezTo>
                    <a:pt x="405" y="10848"/>
                    <a:pt x="286" y="11014"/>
                    <a:pt x="203" y="11205"/>
                  </a:cubicBezTo>
                  <a:cubicBezTo>
                    <a:pt x="131" y="11407"/>
                    <a:pt x="83" y="11610"/>
                    <a:pt x="119" y="11800"/>
                  </a:cubicBezTo>
                  <a:cubicBezTo>
                    <a:pt x="131" y="12014"/>
                    <a:pt x="203" y="12205"/>
                    <a:pt x="322" y="12360"/>
                  </a:cubicBezTo>
                  <a:cubicBezTo>
                    <a:pt x="441" y="12514"/>
                    <a:pt x="595" y="12633"/>
                    <a:pt x="762" y="12729"/>
                  </a:cubicBezTo>
                  <a:cubicBezTo>
                    <a:pt x="834" y="12753"/>
                    <a:pt x="941" y="12800"/>
                    <a:pt x="1024" y="12812"/>
                  </a:cubicBezTo>
                  <a:cubicBezTo>
                    <a:pt x="1119" y="12848"/>
                    <a:pt x="1203" y="12848"/>
                    <a:pt x="1298" y="12848"/>
                  </a:cubicBezTo>
                  <a:lnTo>
                    <a:pt x="1429" y="12848"/>
                  </a:lnTo>
                  <a:lnTo>
                    <a:pt x="1572" y="12836"/>
                  </a:lnTo>
                  <a:lnTo>
                    <a:pt x="1572" y="12836"/>
                  </a:lnTo>
                  <a:cubicBezTo>
                    <a:pt x="1560" y="12860"/>
                    <a:pt x="1548" y="12872"/>
                    <a:pt x="1548" y="12895"/>
                  </a:cubicBezTo>
                  <a:cubicBezTo>
                    <a:pt x="1512" y="12979"/>
                    <a:pt x="1488" y="13038"/>
                    <a:pt x="1453" y="13110"/>
                  </a:cubicBezTo>
                  <a:lnTo>
                    <a:pt x="1369" y="13336"/>
                  </a:lnTo>
                  <a:cubicBezTo>
                    <a:pt x="1369" y="13384"/>
                    <a:pt x="1357" y="13407"/>
                    <a:pt x="1334" y="13455"/>
                  </a:cubicBezTo>
                  <a:lnTo>
                    <a:pt x="1310" y="13574"/>
                  </a:lnTo>
                  <a:cubicBezTo>
                    <a:pt x="1298" y="13645"/>
                    <a:pt x="1262" y="13705"/>
                    <a:pt x="1238" y="13753"/>
                  </a:cubicBezTo>
                  <a:cubicBezTo>
                    <a:pt x="1203" y="13800"/>
                    <a:pt x="1155" y="13824"/>
                    <a:pt x="1095" y="13872"/>
                  </a:cubicBezTo>
                  <a:cubicBezTo>
                    <a:pt x="1036" y="13907"/>
                    <a:pt x="976" y="13967"/>
                    <a:pt x="917" y="14003"/>
                  </a:cubicBezTo>
                  <a:cubicBezTo>
                    <a:pt x="857" y="14050"/>
                    <a:pt x="798" y="14110"/>
                    <a:pt x="762" y="14169"/>
                  </a:cubicBezTo>
                  <a:cubicBezTo>
                    <a:pt x="548" y="14396"/>
                    <a:pt x="417" y="14658"/>
                    <a:pt x="310" y="14919"/>
                  </a:cubicBezTo>
                  <a:cubicBezTo>
                    <a:pt x="203" y="15169"/>
                    <a:pt x="119" y="15420"/>
                    <a:pt x="60" y="15693"/>
                  </a:cubicBezTo>
                  <a:cubicBezTo>
                    <a:pt x="12" y="15955"/>
                    <a:pt x="0" y="16241"/>
                    <a:pt x="48" y="16491"/>
                  </a:cubicBezTo>
                  <a:cubicBezTo>
                    <a:pt x="72" y="16741"/>
                    <a:pt x="143" y="16979"/>
                    <a:pt x="238" y="17217"/>
                  </a:cubicBezTo>
                  <a:cubicBezTo>
                    <a:pt x="322" y="17455"/>
                    <a:pt x="417" y="17682"/>
                    <a:pt x="548" y="17896"/>
                  </a:cubicBezTo>
                  <a:cubicBezTo>
                    <a:pt x="595" y="17932"/>
                    <a:pt x="619" y="17991"/>
                    <a:pt x="667" y="18039"/>
                  </a:cubicBezTo>
                  <a:cubicBezTo>
                    <a:pt x="714" y="18098"/>
                    <a:pt x="762" y="18134"/>
                    <a:pt x="798" y="18170"/>
                  </a:cubicBezTo>
                  <a:cubicBezTo>
                    <a:pt x="893" y="18265"/>
                    <a:pt x="976" y="18337"/>
                    <a:pt x="1060" y="18408"/>
                  </a:cubicBezTo>
                  <a:cubicBezTo>
                    <a:pt x="1119" y="18467"/>
                    <a:pt x="1191" y="18575"/>
                    <a:pt x="1262" y="18706"/>
                  </a:cubicBezTo>
                  <a:cubicBezTo>
                    <a:pt x="1334" y="18825"/>
                    <a:pt x="1429" y="18991"/>
                    <a:pt x="1548" y="19146"/>
                  </a:cubicBezTo>
                  <a:cubicBezTo>
                    <a:pt x="1774" y="19456"/>
                    <a:pt x="2084" y="19801"/>
                    <a:pt x="2489" y="20122"/>
                  </a:cubicBezTo>
                  <a:cubicBezTo>
                    <a:pt x="2679" y="20289"/>
                    <a:pt x="2881" y="20468"/>
                    <a:pt x="3120" y="20634"/>
                  </a:cubicBezTo>
                  <a:cubicBezTo>
                    <a:pt x="3358" y="20789"/>
                    <a:pt x="3632" y="20956"/>
                    <a:pt x="3917" y="21075"/>
                  </a:cubicBezTo>
                  <a:cubicBezTo>
                    <a:pt x="4452" y="21309"/>
                    <a:pt x="5081" y="21470"/>
                    <a:pt x="5746" y="21470"/>
                  </a:cubicBezTo>
                  <a:cubicBezTo>
                    <a:pt x="5791" y="21470"/>
                    <a:pt x="5836" y="21469"/>
                    <a:pt x="5882" y="21468"/>
                  </a:cubicBezTo>
                  <a:cubicBezTo>
                    <a:pt x="6060" y="21468"/>
                    <a:pt x="6239" y="21432"/>
                    <a:pt x="6418" y="21420"/>
                  </a:cubicBezTo>
                  <a:cubicBezTo>
                    <a:pt x="6596" y="21408"/>
                    <a:pt x="6775" y="21373"/>
                    <a:pt x="6953" y="21361"/>
                  </a:cubicBezTo>
                  <a:cubicBezTo>
                    <a:pt x="7311" y="21325"/>
                    <a:pt x="7668" y="21289"/>
                    <a:pt x="8037" y="21265"/>
                  </a:cubicBezTo>
                  <a:cubicBezTo>
                    <a:pt x="8258" y="21255"/>
                    <a:pt x="8485" y="21248"/>
                    <a:pt x="8713" y="21248"/>
                  </a:cubicBezTo>
                  <a:cubicBezTo>
                    <a:pt x="9233" y="21248"/>
                    <a:pt x="9766" y="21282"/>
                    <a:pt x="10287" y="21373"/>
                  </a:cubicBezTo>
                  <a:cubicBezTo>
                    <a:pt x="10478" y="21408"/>
                    <a:pt x="10656" y="21444"/>
                    <a:pt x="10847" y="21492"/>
                  </a:cubicBezTo>
                  <a:cubicBezTo>
                    <a:pt x="10942" y="21504"/>
                    <a:pt x="11037" y="21539"/>
                    <a:pt x="11132" y="21551"/>
                  </a:cubicBezTo>
                  <a:lnTo>
                    <a:pt x="11430" y="21599"/>
                  </a:lnTo>
                  <a:cubicBezTo>
                    <a:pt x="11621" y="21623"/>
                    <a:pt x="11811" y="21646"/>
                    <a:pt x="12014" y="21670"/>
                  </a:cubicBezTo>
                  <a:cubicBezTo>
                    <a:pt x="12204" y="21706"/>
                    <a:pt x="12395" y="21730"/>
                    <a:pt x="12573" y="21777"/>
                  </a:cubicBezTo>
                  <a:cubicBezTo>
                    <a:pt x="12942" y="21861"/>
                    <a:pt x="13299" y="21980"/>
                    <a:pt x="13657" y="22123"/>
                  </a:cubicBezTo>
                  <a:cubicBezTo>
                    <a:pt x="13835" y="22194"/>
                    <a:pt x="14002" y="22277"/>
                    <a:pt x="14240" y="22301"/>
                  </a:cubicBezTo>
                  <a:cubicBezTo>
                    <a:pt x="14288" y="22301"/>
                    <a:pt x="14335" y="22301"/>
                    <a:pt x="14359" y="22277"/>
                  </a:cubicBezTo>
                  <a:cubicBezTo>
                    <a:pt x="14395" y="22266"/>
                    <a:pt x="14430" y="22266"/>
                    <a:pt x="14466" y="22254"/>
                  </a:cubicBezTo>
                  <a:cubicBezTo>
                    <a:pt x="14490" y="22218"/>
                    <a:pt x="14514" y="22194"/>
                    <a:pt x="14514" y="22158"/>
                  </a:cubicBezTo>
                  <a:cubicBezTo>
                    <a:pt x="14526" y="22123"/>
                    <a:pt x="14514" y="22087"/>
                    <a:pt x="14514" y="22039"/>
                  </a:cubicBezTo>
                  <a:cubicBezTo>
                    <a:pt x="14514" y="22027"/>
                    <a:pt x="14490" y="22004"/>
                    <a:pt x="14490" y="21980"/>
                  </a:cubicBezTo>
                  <a:cubicBezTo>
                    <a:pt x="14490" y="21968"/>
                    <a:pt x="14478" y="21956"/>
                    <a:pt x="14478" y="21944"/>
                  </a:cubicBezTo>
                  <a:cubicBezTo>
                    <a:pt x="14466" y="21908"/>
                    <a:pt x="14466" y="21896"/>
                    <a:pt x="14454" y="21861"/>
                  </a:cubicBezTo>
                  <a:cubicBezTo>
                    <a:pt x="14430" y="21825"/>
                    <a:pt x="14407" y="21777"/>
                    <a:pt x="14371" y="21730"/>
                  </a:cubicBezTo>
                  <a:cubicBezTo>
                    <a:pt x="14347" y="21682"/>
                    <a:pt x="14300" y="21646"/>
                    <a:pt x="14276" y="21611"/>
                  </a:cubicBezTo>
                  <a:cubicBezTo>
                    <a:pt x="14252" y="21599"/>
                    <a:pt x="14228" y="21587"/>
                    <a:pt x="14216" y="21563"/>
                  </a:cubicBezTo>
                  <a:lnTo>
                    <a:pt x="14192" y="21551"/>
                  </a:lnTo>
                  <a:cubicBezTo>
                    <a:pt x="14180" y="21551"/>
                    <a:pt x="14169" y="21539"/>
                    <a:pt x="14169" y="21539"/>
                  </a:cubicBezTo>
                  <a:cubicBezTo>
                    <a:pt x="14180" y="21539"/>
                    <a:pt x="14192" y="21527"/>
                    <a:pt x="14216" y="21504"/>
                  </a:cubicBezTo>
                  <a:lnTo>
                    <a:pt x="14252" y="21468"/>
                  </a:lnTo>
                  <a:lnTo>
                    <a:pt x="14311" y="21408"/>
                  </a:lnTo>
                  <a:cubicBezTo>
                    <a:pt x="14395" y="21313"/>
                    <a:pt x="14478" y="21242"/>
                    <a:pt x="14550" y="21206"/>
                  </a:cubicBezTo>
                  <a:cubicBezTo>
                    <a:pt x="14645" y="21170"/>
                    <a:pt x="14752" y="21170"/>
                    <a:pt x="14847" y="21170"/>
                  </a:cubicBezTo>
                  <a:cubicBezTo>
                    <a:pt x="14954" y="21170"/>
                    <a:pt x="15073" y="21182"/>
                    <a:pt x="15181" y="21182"/>
                  </a:cubicBezTo>
                  <a:cubicBezTo>
                    <a:pt x="15609" y="21194"/>
                    <a:pt x="16014" y="21265"/>
                    <a:pt x="16335" y="21408"/>
                  </a:cubicBezTo>
                  <a:cubicBezTo>
                    <a:pt x="16502" y="21468"/>
                    <a:pt x="16657" y="21539"/>
                    <a:pt x="16776" y="21623"/>
                  </a:cubicBezTo>
                  <a:cubicBezTo>
                    <a:pt x="16836" y="21670"/>
                    <a:pt x="16895" y="21718"/>
                    <a:pt x="16931" y="21766"/>
                  </a:cubicBezTo>
                  <a:cubicBezTo>
                    <a:pt x="16990" y="21801"/>
                    <a:pt x="17050" y="21849"/>
                    <a:pt x="17097" y="21896"/>
                  </a:cubicBezTo>
                  <a:cubicBezTo>
                    <a:pt x="17205" y="21980"/>
                    <a:pt x="17312" y="22039"/>
                    <a:pt x="17407" y="22075"/>
                  </a:cubicBezTo>
                  <a:cubicBezTo>
                    <a:pt x="17467" y="22087"/>
                    <a:pt x="17514" y="22087"/>
                    <a:pt x="17562" y="22087"/>
                  </a:cubicBezTo>
                  <a:cubicBezTo>
                    <a:pt x="17621" y="22087"/>
                    <a:pt x="17669" y="22075"/>
                    <a:pt x="17693" y="22063"/>
                  </a:cubicBezTo>
                  <a:cubicBezTo>
                    <a:pt x="17729" y="22039"/>
                    <a:pt x="17740" y="22027"/>
                    <a:pt x="17752" y="22016"/>
                  </a:cubicBezTo>
                  <a:cubicBezTo>
                    <a:pt x="17764" y="22004"/>
                    <a:pt x="17764" y="21968"/>
                    <a:pt x="17764" y="21956"/>
                  </a:cubicBezTo>
                  <a:cubicBezTo>
                    <a:pt x="17764" y="21908"/>
                    <a:pt x="17788" y="21849"/>
                    <a:pt x="17788" y="21825"/>
                  </a:cubicBezTo>
                  <a:cubicBezTo>
                    <a:pt x="17764" y="21742"/>
                    <a:pt x="17764" y="21682"/>
                    <a:pt x="17740" y="21623"/>
                  </a:cubicBezTo>
                  <a:cubicBezTo>
                    <a:pt x="17693" y="21504"/>
                    <a:pt x="17609" y="21408"/>
                    <a:pt x="17526" y="21325"/>
                  </a:cubicBezTo>
                  <a:cubicBezTo>
                    <a:pt x="17443" y="21254"/>
                    <a:pt x="17348" y="21182"/>
                    <a:pt x="17264" y="21123"/>
                  </a:cubicBezTo>
                  <a:cubicBezTo>
                    <a:pt x="17193" y="21075"/>
                    <a:pt x="17097" y="21015"/>
                    <a:pt x="17014" y="20956"/>
                  </a:cubicBezTo>
                  <a:cubicBezTo>
                    <a:pt x="16669" y="20730"/>
                    <a:pt x="16324" y="20527"/>
                    <a:pt x="15966" y="20361"/>
                  </a:cubicBezTo>
                  <a:cubicBezTo>
                    <a:pt x="15609" y="20194"/>
                    <a:pt x="15252" y="20099"/>
                    <a:pt x="14895" y="20075"/>
                  </a:cubicBezTo>
                  <a:cubicBezTo>
                    <a:pt x="14847" y="20072"/>
                    <a:pt x="14800" y="20070"/>
                    <a:pt x="14754" y="20070"/>
                  </a:cubicBezTo>
                  <a:cubicBezTo>
                    <a:pt x="14628" y="20070"/>
                    <a:pt x="14508" y="20081"/>
                    <a:pt x="14395" y="20099"/>
                  </a:cubicBezTo>
                  <a:cubicBezTo>
                    <a:pt x="14311" y="20111"/>
                    <a:pt x="14073" y="20134"/>
                    <a:pt x="14049" y="20134"/>
                  </a:cubicBezTo>
                  <a:cubicBezTo>
                    <a:pt x="14014" y="20134"/>
                    <a:pt x="13657" y="20158"/>
                    <a:pt x="13526" y="20158"/>
                  </a:cubicBezTo>
                  <a:cubicBezTo>
                    <a:pt x="13395" y="20158"/>
                    <a:pt x="13276" y="20134"/>
                    <a:pt x="13157" y="20134"/>
                  </a:cubicBezTo>
                  <a:cubicBezTo>
                    <a:pt x="12918" y="20122"/>
                    <a:pt x="12704" y="20122"/>
                    <a:pt x="12525" y="20111"/>
                  </a:cubicBezTo>
                  <a:cubicBezTo>
                    <a:pt x="12442" y="20099"/>
                    <a:pt x="12371" y="20099"/>
                    <a:pt x="12287" y="20075"/>
                  </a:cubicBezTo>
                  <a:cubicBezTo>
                    <a:pt x="12228" y="20063"/>
                    <a:pt x="12156" y="20051"/>
                    <a:pt x="12156" y="20051"/>
                  </a:cubicBezTo>
                  <a:cubicBezTo>
                    <a:pt x="12133" y="20051"/>
                    <a:pt x="12109" y="20039"/>
                    <a:pt x="12109" y="20039"/>
                  </a:cubicBezTo>
                  <a:lnTo>
                    <a:pt x="12144" y="20003"/>
                  </a:lnTo>
                  <a:lnTo>
                    <a:pt x="12168" y="19980"/>
                  </a:lnTo>
                  <a:cubicBezTo>
                    <a:pt x="12192" y="19944"/>
                    <a:pt x="12216" y="19932"/>
                    <a:pt x="12228" y="19896"/>
                  </a:cubicBezTo>
                  <a:cubicBezTo>
                    <a:pt x="12311" y="19801"/>
                    <a:pt x="12371" y="19706"/>
                    <a:pt x="12430" y="19599"/>
                  </a:cubicBezTo>
                  <a:cubicBezTo>
                    <a:pt x="12525" y="19408"/>
                    <a:pt x="12609" y="19218"/>
                    <a:pt x="12633" y="19063"/>
                  </a:cubicBezTo>
                  <a:cubicBezTo>
                    <a:pt x="12692" y="18872"/>
                    <a:pt x="12680" y="18908"/>
                    <a:pt x="12680" y="18884"/>
                  </a:cubicBezTo>
                  <a:lnTo>
                    <a:pt x="12680" y="18884"/>
                  </a:lnTo>
                  <a:cubicBezTo>
                    <a:pt x="12692" y="18908"/>
                    <a:pt x="12692" y="18908"/>
                    <a:pt x="12704" y="18908"/>
                  </a:cubicBezTo>
                  <a:lnTo>
                    <a:pt x="12740" y="18920"/>
                  </a:lnTo>
                  <a:cubicBezTo>
                    <a:pt x="12764" y="18920"/>
                    <a:pt x="12787" y="18932"/>
                    <a:pt x="12811" y="18932"/>
                  </a:cubicBezTo>
                  <a:cubicBezTo>
                    <a:pt x="12906" y="18944"/>
                    <a:pt x="12990" y="18944"/>
                    <a:pt x="13085" y="18944"/>
                  </a:cubicBezTo>
                  <a:cubicBezTo>
                    <a:pt x="13240" y="18932"/>
                    <a:pt x="13407" y="18908"/>
                    <a:pt x="13538" y="18860"/>
                  </a:cubicBezTo>
                  <a:cubicBezTo>
                    <a:pt x="13680" y="18825"/>
                    <a:pt x="13811" y="18789"/>
                    <a:pt x="13930" y="18729"/>
                  </a:cubicBezTo>
                  <a:cubicBezTo>
                    <a:pt x="14049" y="18670"/>
                    <a:pt x="14157" y="18587"/>
                    <a:pt x="14228" y="18515"/>
                  </a:cubicBezTo>
                  <a:cubicBezTo>
                    <a:pt x="14252" y="18491"/>
                    <a:pt x="14288" y="18444"/>
                    <a:pt x="14311" y="18408"/>
                  </a:cubicBezTo>
                  <a:cubicBezTo>
                    <a:pt x="14335" y="18396"/>
                    <a:pt x="14347" y="18396"/>
                    <a:pt x="14347" y="18384"/>
                  </a:cubicBezTo>
                  <a:lnTo>
                    <a:pt x="14347" y="18372"/>
                  </a:lnTo>
                  <a:cubicBezTo>
                    <a:pt x="14347" y="18348"/>
                    <a:pt x="14359" y="18337"/>
                    <a:pt x="14359" y="18337"/>
                  </a:cubicBezTo>
                  <a:cubicBezTo>
                    <a:pt x="14371" y="18348"/>
                    <a:pt x="14371" y="18348"/>
                    <a:pt x="14371" y="18372"/>
                  </a:cubicBezTo>
                  <a:lnTo>
                    <a:pt x="14371" y="18384"/>
                  </a:lnTo>
                  <a:cubicBezTo>
                    <a:pt x="14371" y="18396"/>
                    <a:pt x="14383" y="18408"/>
                    <a:pt x="14383" y="18432"/>
                  </a:cubicBezTo>
                  <a:cubicBezTo>
                    <a:pt x="14419" y="18527"/>
                    <a:pt x="14478" y="18622"/>
                    <a:pt x="14526" y="18694"/>
                  </a:cubicBezTo>
                  <a:cubicBezTo>
                    <a:pt x="14609" y="18848"/>
                    <a:pt x="14716" y="18979"/>
                    <a:pt x="14823" y="19099"/>
                  </a:cubicBezTo>
                  <a:cubicBezTo>
                    <a:pt x="15026" y="19325"/>
                    <a:pt x="15192" y="19480"/>
                    <a:pt x="15335" y="19599"/>
                  </a:cubicBezTo>
                  <a:cubicBezTo>
                    <a:pt x="15633" y="19861"/>
                    <a:pt x="15800" y="19956"/>
                    <a:pt x="15954" y="20063"/>
                  </a:cubicBezTo>
                  <a:cubicBezTo>
                    <a:pt x="16407" y="20372"/>
                    <a:pt x="16967" y="20658"/>
                    <a:pt x="17598" y="20896"/>
                  </a:cubicBezTo>
                  <a:cubicBezTo>
                    <a:pt x="17764" y="20956"/>
                    <a:pt x="17943" y="20992"/>
                    <a:pt x="18121" y="21004"/>
                  </a:cubicBezTo>
                  <a:cubicBezTo>
                    <a:pt x="18181" y="21007"/>
                    <a:pt x="18240" y="21009"/>
                    <a:pt x="18300" y="21009"/>
                  </a:cubicBezTo>
                  <a:cubicBezTo>
                    <a:pt x="18419" y="21009"/>
                    <a:pt x="18538" y="21004"/>
                    <a:pt x="18657" y="21004"/>
                  </a:cubicBezTo>
                  <a:cubicBezTo>
                    <a:pt x="19014" y="21004"/>
                    <a:pt x="19383" y="20992"/>
                    <a:pt x="19764" y="20908"/>
                  </a:cubicBezTo>
                  <a:cubicBezTo>
                    <a:pt x="19955" y="20884"/>
                    <a:pt x="20145" y="20837"/>
                    <a:pt x="20324" y="20765"/>
                  </a:cubicBezTo>
                  <a:cubicBezTo>
                    <a:pt x="20503" y="20706"/>
                    <a:pt x="20669" y="20599"/>
                    <a:pt x="20848" y="20515"/>
                  </a:cubicBezTo>
                  <a:cubicBezTo>
                    <a:pt x="21027" y="20420"/>
                    <a:pt x="21193" y="20337"/>
                    <a:pt x="21348" y="20289"/>
                  </a:cubicBezTo>
                  <a:cubicBezTo>
                    <a:pt x="21459" y="20257"/>
                    <a:pt x="21581" y="20247"/>
                    <a:pt x="21703" y="20247"/>
                  </a:cubicBezTo>
                  <a:cubicBezTo>
                    <a:pt x="21763" y="20247"/>
                    <a:pt x="21824" y="20249"/>
                    <a:pt x="21884" y="20253"/>
                  </a:cubicBezTo>
                  <a:cubicBezTo>
                    <a:pt x="22265" y="20301"/>
                    <a:pt x="22634" y="20432"/>
                    <a:pt x="23051" y="20468"/>
                  </a:cubicBezTo>
                  <a:cubicBezTo>
                    <a:pt x="23104" y="20474"/>
                    <a:pt x="23155" y="20477"/>
                    <a:pt x="23205" y="20477"/>
                  </a:cubicBezTo>
                  <a:cubicBezTo>
                    <a:pt x="23256" y="20477"/>
                    <a:pt x="23307" y="20474"/>
                    <a:pt x="23360" y="20468"/>
                  </a:cubicBezTo>
                  <a:cubicBezTo>
                    <a:pt x="23408" y="20456"/>
                    <a:pt x="23467" y="20456"/>
                    <a:pt x="23515" y="20432"/>
                  </a:cubicBezTo>
                  <a:cubicBezTo>
                    <a:pt x="23574" y="20420"/>
                    <a:pt x="23634" y="20408"/>
                    <a:pt x="23694" y="20361"/>
                  </a:cubicBezTo>
                  <a:cubicBezTo>
                    <a:pt x="23753" y="20313"/>
                    <a:pt x="23789" y="20242"/>
                    <a:pt x="23789" y="20158"/>
                  </a:cubicBezTo>
                  <a:cubicBezTo>
                    <a:pt x="23789" y="20111"/>
                    <a:pt x="23777" y="20075"/>
                    <a:pt x="23765" y="20051"/>
                  </a:cubicBezTo>
                  <a:cubicBezTo>
                    <a:pt x="23753" y="20015"/>
                    <a:pt x="23729" y="20003"/>
                    <a:pt x="23717" y="19980"/>
                  </a:cubicBezTo>
                  <a:cubicBezTo>
                    <a:pt x="23665" y="19897"/>
                    <a:pt x="23596" y="19823"/>
                    <a:pt x="23507" y="19773"/>
                  </a:cubicBezTo>
                  <a:lnTo>
                    <a:pt x="23507" y="19773"/>
                  </a:lnTo>
                  <a:lnTo>
                    <a:pt x="23515" y="19765"/>
                  </a:lnTo>
                  <a:lnTo>
                    <a:pt x="23506" y="19772"/>
                  </a:lnTo>
                  <a:lnTo>
                    <a:pt x="23506" y="19772"/>
                  </a:lnTo>
                  <a:cubicBezTo>
                    <a:pt x="23493" y="19766"/>
                    <a:pt x="23480" y="19759"/>
                    <a:pt x="23467" y="19753"/>
                  </a:cubicBezTo>
                  <a:lnTo>
                    <a:pt x="23455" y="19801"/>
                  </a:lnTo>
                  <a:lnTo>
                    <a:pt x="23344" y="19879"/>
                  </a:lnTo>
                  <a:lnTo>
                    <a:pt x="23344" y="19879"/>
                  </a:lnTo>
                  <a:cubicBezTo>
                    <a:pt x="23344" y="19878"/>
                    <a:pt x="23343" y="19878"/>
                    <a:pt x="23342" y="19878"/>
                  </a:cubicBezTo>
                  <a:lnTo>
                    <a:pt x="23342" y="19878"/>
                  </a:lnTo>
                  <a:lnTo>
                    <a:pt x="23336" y="19884"/>
                  </a:lnTo>
                  <a:lnTo>
                    <a:pt x="23336" y="19884"/>
                  </a:lnTo>
                  <a:lnTo>
                    <a:pt x="23344" y="19879"/>
                  </a:lnTo>
                  <a:lnTo>
                    <a:pt x="23344" y="19879"/>
                  </a:lnTo>
                  <a:cubicBezTo>
                    <a:pt x="23350" y="19880"/>
                    <a:pt x="23355" y="19882"/>
                    <a:pt x="23361" y="19884"/>
                  </a:cubicBezTo>
                  <a:lnTo>
                    <a:pt x="23361" y="19884"/>
                  </a:lnTo>
                  <a:lnTo>
                    <a:pt x="23360" y="19884"/>
                  </a:lnTo>
                  <a:cubicBezTo>
                    <a:pt x="23360" y="19884"/>
                    <a:pt x="23360" y="19896"/>
                    <a:pt x="23372" y="19896"/>
                  </a:cubicBezTo>
                  <a:cubicBezTo>
                    <a:pt x="23432" y="19932"/>
                    <a:pt x="23479" y="19956"/>
                    <a:pt x="23515" y="20003"/>
                  </a:cubicBezTo>
                  <a:cubicBezTo>
                    <a:pt x="23527" y="20015"/>
                    <a:pt x="23539" y="20039"/>
                    <a:pt x="23551" y="20063"/>
                  </a:cubicBezTo>
                  <a:cubicBezTo>
                    <a:pt x="23574" y="20099"/>
                    <a:pt x="23586" y="20122"/>
                    <a:pt x="23586" y="20134"/>
                  </a:cubicBezTo>
                  <a:cubicBezTo>
                    <a:pt x="23598" y="20170"/>
                    <a:pt x="23586" y="20182"/>
                    <a:pt x="23551" y="20218"/>
                  </a:cubicBezTo>
                  <a:cubicBezTo>
                    <a:pt x="23539" y="20230"/>
                    <a:pt x="23527" y="20242"/>
                    <a:pt x="23491" y="20242"/>
                  </a:cubicBezTo>
                  <a:cubicBezTo>
                    <a:pt x="23467" y="20242"/>
                    <a:pt x="23432" y="20253"/>
                    <a:pt x="23408" y="20253"/>
                  </a:cubicBezTo>
                  <a:cubicBezTo>
                    <a:pt x="23316" y="20271"/>
                    <a:pt x="23223" y="20279"/>
                    <a:pt x="23129" y="20279"/>
                  </a:cubicBezTo>
                  <a:cubicBezTo>
                    <a:pt x="22967" y="20279"/>
                    <a:pt x="22804" y="20255"/>
                    <a:pt x="22646" y="20218"/>
                  </a:cubicBezTo>
                  <a:cubicBezTo>
                    <a:pt x="22396" y="20170"/>
                    <a:pt x="22122" y="20099"/>
                    <a:pt x="21860" y="20063"/>
                  </a:cubicBezTo>
                  <a:cubicBezTo>
                    <a:pt x="21729" y="20063"/>
                    <a:pt x="21574" y="20063"/>
                    <a:pt x="21443" y="20075"/>
                  </a:cubicBezTo>
                  <a:cubicBezTo>
                    <a:pt x="21288" y="20099"/>
                    <a:pt x="21158" y="20134"/>
                    <a:pt x="21038" y="20194"/>
                  </a:cubicBezTo>
                  <a:cubicBezTo>
                    <a:pt x="20919" y="20253"/>
                    <a:pt x="20812" y="20313"/>
                    <a:pt x="20693" y="20372"/>
                  </a:cubicBezTo>
                  <a:cubicBezTo>
                    <a:pt x="20598" y="20420"/>
                    <a:pt x="20491" y="20492"/>
                    <a:pt x="20372" y="20539"/>
                  </a:cubicBezTo>
                  <a:cubicBezTo>
                    <a:pt x="20145" y="20646"/>
                    <a:pt x="19907" y="20706"/>
                    <a:pt x="19669" y="20753"/>
                  </a:cubicBezTo>
                  <a:cubicBezTo>
                    <a:pt x="19431" y="20777"/>
                    <a:pt x="19181" y="20789"/>
                    <a:pt x="18943" y="20813"/>
                  </a:cubicBezTo>
                  <a:cubicBezTo>
                    <a:pt x="18705" y="20825"/>
                    <a:pt x="18467" y="20825"/>
                    <a:pt x="18229" y="20825"/>
                  </a:cubicBezTo>
                  <a:cubicBezTo>
                    <a:pt x="18110" y="20825"/>
                    <a:pt x="17990" y="20825"/>
                    <a:pt x="17883" y="20789"/>
                  </a:cubicBezTo>
                  <a:cubicBezTo>
                    <a:pt x="17776" y="20765"/>
                    <a:pt x="17681" y="20730"/>
                    <a:pt x="17574" y="20694"/>
                  </a:cubicBezTo>
                  <a:cubicBezTo>
                    <a:pt x="17348" y="20611"/>
                    <a:pt x="17145" y="20515"/>
                    <a:pt x="16943" y="20420"/>
                  </a:cubicBezTo>
                  <a:cubicBezTo>
                    <a:pt x="16550" y="20230"/>
                    <a:pt x="16169" y="20003"/>
                    <a:pt x="15847" y="19765"/>
                  </a:cubicBezTo>
                  <a:cubicBezTo>
                    <a:pt x="15514" y="19527"/>
                    <a:pt x="15240" y="19265"/>
                    <a:pt x="14978" y="18979"/>
                  </a:cubicBezTo>
                  <a:cubicBezTo>
                    <a:pt x="14859" y="18848"/>
                    <a:pt x="14764" y="18694"/>
                    <a:pt x="14669" y="18551"/>
                  </a:cubicBezTo>
                  <a:cubicBezTo>
                    <a:pt x="14657" y="18503"/>
                    <a:pt x="14621" y="18467"/>
                    <a:pt x="14609" y="18432"/>
                  </a:cubicBezTo>
                  <a:lnTo>
                    <a:pt x="14585" y="18372"/>
                  </a:lnTo>
                  <a:lnTo>
                    <a:pt x="14561" y="18325"/>
                  </a:lnTo>
                  <a:lnTo>
                    <a:pt x="14550" y="18289"/>
                  </a:lnTo>
                  <a:cubicBezTo>
                    <a:pt x="14502" y="18158"/>
                    <a:pt x="14466" y="17991"/>
                    <a:pt x="14419" y="17860"/>
                  </a:cubicBezTo>
                  <a:cubicBezTo>
                    <a:pt x="14359" y="17956"/>
                    <a:pt x="14311" y="18027"/>
                    <a:pt x="14252" y="18110"/>
                  </a:cubicBezTo>
                  <a:cubicBezTo>
                    <a:pt x="14240" y="18158"/>
                    <a:pt x="14204" y="18194"/>
                    <a:pt x="14180" y="18229"/>
                  </a:cubicBezTo>
                  <a:lnTo>
                    <a:pt x="14145" y="18277"/>
                  </a:lnTo>
                  <a:lnTo>
                    <a:pt x="14121" y="18313"/>
                  </a:lnTo>
                  <a:cubicBezTo>
                    <a:pt x="14061" y="18384"/>
                    <a:pt x="14002" y="18444"/>
                    <a:pt x="13930" y="18491"/>
                  </a:cubicBezTo>
                  <a:cubicBezTo>
                    <a:pt x="13776" y="18575"/>
                    <a:pt x="13633" y="18622"/>
                    <a:pt x="13490" y="18670"/>
                  </a:cubicBezTo>
                  <a:cubicBezTo>
                    <a:pt x="13296" y="18729"/>
                    <a:pt x="13131" y="18752"/>
                    <a:pt x="12989" y="18752"/>
                  </a:cubicBezTo>
                  <a:cubicBezTo>
                    <a:pt x="12930" y="18752"/>
                    <a:pt x="12875" y="18748"/>
                    <a:pt x="12823" y="18741"/>
                  </a:cubicBezTo>
                  <a:cubicBezTo>
                    <a:pt x="12811" y="18729"/>
                    <a:pt x="12799" y="18729"/>
                    <a:pt x="12776" y="18729"/>
                  </a:cubicBezTo>
                  <a:cubicBezTo>
                    <a:pt x="12764" y="18729"/>
                    <a:pt x="12764" y="18729"/>
                    <a:pt x="12716" y="18706"/>
                  </a:cubicBezTo>
                  <a:cubicBezTo>
                    <a:pt x="12645" y="18694"/>
                    <a:pt x="12573" y="18670"/>
                    <a:pt x="12478" y="18622"/>
                  </a:cubicBezTo>
                  <a:cubicBezTo>
                    <a:pt x="12466" y="18706"/>
                    <a:pt x="12442" y="18920"/>
                    <a:pt x="12442" y="18920"/>
                  </a:cubicBezTo>
                  <a:lnTo>
                    <a:pt x="12418" y="18979"/>
                  </a:lnTo>
                  <a:cubicBezTo>
                    <a:pt x="12418" y="19003"/>
                    <a:pt x="12406" y="19027"/>
                    <a:pt x="12406" y="19051"/>
                  </a:cubicBezTo>
                  <a:cubicBezTo>
                    <a:pt x="12395" y="19158"/>
                    <a:pt x="12347" y="19265"/>
                    <a:pt x="12299" y="19384"/>
                  </a:cubicBezTo>
                  <a:cubicBezTo>
                    <a:pt x="12264" y="19503"/>
                    <a:pt x="12180" y="19599"/>
                    <a:pt x="12109" y="19718"/>
                  </a:cubicBezTo>
                  <a:cubicBezTo>
                    <a:pt x="12061" y="19777"/>
                    <a:pt x="12025" y="19825"/>
                    <a:pt x="11978" y="19884"/>
                  </a:cubicBezTo>
                  <a:cubicBezTo>
                    <a:pt x="11906" y="19980"/>
                    <a:pt x="11763" y="20075"/>
                    <a:pt x="11668" y="20170"/>
                  </a:cubicBezTo>
                  <a:cubicBezTo>
                    <a:pt x="11680" y="20170"/>
                    <a:pt x="11704" y="20182"/>
                    <a:pt x="11728" y="20182"/>
                  </a:cubicBezTo>
                  <a:lnTo>
                    <a:pt x="11906" y="20242"/>
                  </a:lnTo>
                  <a:cubicBezTo>
                    <a:pt x="11930" y="20253"/>
                    <a:pt x="11978" y="20277"/>
                    <a:pt x="12025" y="20289"/>
                  </a:cubicBezTo>
                  <a:lnTo>
                    <a:pt x="12085" y="20301"/>
                  </a:lnTo>
                  <a:lnTo>
                    <a:pt x="12121" y="20313"/>
                  </a:lnTo>
                  <a:cubicBezTo>
                    <a:pt x="12228" y="20349"/>
                    <a:pt x="12335" y="20349"/>
                    <a:pt x="12454" y="20361"/>
                  </a:cubicBezTo>
                  <a:cubicBezTo>
                    <a:pt x="12680" y="20372"/>
                    <a:pt x="12918" y="20372"/>
                    <a:pt x="13157" y="20396"/>
                  </a:cubicBezTo>
                  <a:cubicBezTo>
                    <a:pt x="13276" y="20396"/>
                    <a:pt x="13407" y="20408"/>
                    <a:pt x="13526" y="20408"/>
                  </a:cubicBezTo>
                  <a:cubicBezTo>
                    <a:pt x="13645" y="20408"/>
                    <a:pt x="13776" y="20396"/>
                    <a:pt x="13907" y="20396"/>
                  </a:cubicBezTo>
                  <a:cubicBezTo>
                    <a:pt x="14169" y="20372"/>
                    <a:pt x="14430" y="20313"/>
                    <a:pt x="14704" y="20313"/>
                  </a:cubicBezTo>
                  <a:cubicBezTo>
                    <a:pt x="14719" y="20313"/>
                    <a:pt x="14733" y="20312"/>
                    <a:pt x="14747" y="20312"/>
                  </a:cubicBezTo>
                  <a:cubicBezTo>
                    <a:pt x="15269" y="20312"/>
                    <a:pt x="15802" y="20523"/>
                    <a:pt x="16312" y="20813"/>
                  </a:cubicBezTo>
                  <a:cubicBezTo>
                    <a:pt x="16562" y="20956"/>
                    <a:pt x="16824" y="21123"/>
                    <a:pt x="17097" y="21301"/>
                  </a:cubicBezTo>
                  <a:cubicBezTo>
                    <a:pt x="17228" y="21385"/>
                    <a:pt x="17348" y="21480"/>
                    <a:pt x="17443" y="21599"/>
                  </a:cubicBezTo>
                  <a:cubicBezTo>
                    <a:pt x="17478" y="21658"/>
                    <a:pt x="17514" y="21718"/>
                    <a:pt x="17526" y="21777"/>
                  </a:cubicBezTo>
                  <a:lnTo>
                    <a:pt x="17526" y="21825"/>
                  </a:lnTo>
                  <a:lnTo>
                    <a:pt x="17526" y="21849"/>
                  </a:lnTo>
                  <a:lnTo>
                    <a:pt x="17526" y="21861"/>
                  </a:lnTo>
                  <a:cubicBezTo>
                    <a:pt x="17526" y="21885"/>
                    <a:pt x="17526" y="21896"/>
                    <a:pt x="17514" y="21896"/>
                  </a:cubicBezTo>
                  <a:lnTo>
                    <a:pt x="17478" y="21896"/>
                  </a:lnTo>
                  <a:cubicBezTo>
                    <a:pt x="17467" y="21896"/>
                    <a:pt x="17443" y="21896"/>
                    <a:pt x="17407" y="21885"/>
                  </a:cubicBezTo>
                  <a:cubicBezTo>
                    <a:pt x="17359" y="21861"/>
                    <a:pt x="17300" y="21837"/>
                    <a:pt x="17240" y="21789"/>
                  </a:cubicBezTo>
                  <a:lnTo>
                    <a:pt x="17062" y="21658"/>
                  </a:lnTo>
                  <a:cubicBezTo>
                    <a:pt x="17002" y="21611"/>
                    <a:pt x="16943" y="21551"/>
                    <a:pt x="16871" y="21504"/>
                  </a:cubicBezTo>
                  <a:cubicBezTo>
                    <a:pt x="16609" y="21313"/>
                    <a:pt x="16276" y="21182"/>
                    <a:pt x="15931" y="21111"/>
                  </a:cubicBezTo>
                  <a:cubicBezTo>
                    <a:pt x="15597" y="21015"/>
                    <a:pt x="15216" y="20992"/>
                    <a:pt x="14859" y="20992"/>
                  </a:cubicBezTo>
                  <a:cubicBezTo>
                    <a:pt x="14764" y="20992"/>
                    <a:pt x="14669" y="20992"/>
                    <a:pt x="14561" y="21004"/>
                  </a:cubicBezTo>
                  <a:cubicBezTo>
                    <a:pt x="14478" y="21015"/>
                    <a:pt x="14359" y="21075"/>
                    <a:pt x="14288" y="21134"/>
                  </a:cubicBezTo>
                  <a:cubicBezTo>
                    <a:pt x="14204" y="21194"/>
                    <a:pt x="14133" y="21265"/>
                    <a:pt x="14073" y="21325"/>
                  </a:cubicBezTo>
                  <a:lnTo>
                    <a:pt x="14026" y="21373"/>
                  </a:lnTo>
                  <a:cubicBezTo>
                    <a:pt x="14002" y="21385"/>
                    <a:pt x="13966" y="21420"/>
                    <a:pt x="13942" y="21444"/>
                  </a:cubicBezTo>
                  <a:lnTo>
                    <a:pt x="13752" y="21599"/>
                  </a:lnTo>
                  <a:cubicBezTo>
                    <a:pt x="13835" y="21646"/>
                    <a:pt x="13919" y="21670"/>
                    <a:pt x="14002" y="21718"/>
                  </a:cubicBezTo>
                  <a:cubicBezTo>
                    <a:pt x="14026" y="21718"/>
                    <a:pt x="14049" y="21730"/>
                    <a:pt x="14061" y="21742"/>
                  </a:cubicBezTo>
                  <a:lnTo>
                    <a:pt x="14097" y="21766"/>
                  </a:lnTo>
                  <a:lnTo>
                    <a:pt x="14133" y="21801"/>
                  </a:lnTo>
                  <a:cubicBezTo>
                    <a:pt x="14192" y="21861"/>
                    <a:pt x="14240" y="21956"/>
                    <a:pt x="14276" y="22027"/>
                  </a:cubicBezTo>
                  <a:cubicBezTo>
                    <a:pt x="14288" y="22039"/>
                    <a:pt x="14288" y="22039"/>
                    <a:pt x="14288" y="22063"/>
                  </a:cubicBezTo>
                  <a:lnTo>
                    <a:pt x="14288" y="22075"/>
                  </a:lnTo>
                  <a:cubicBezTo>
                    <a:pt x="14288" y="22075"/>
                    <a:pt x="14288" y="22087"/>
                    <a:pt x="14276" y="22087"/>
                  </a:cubicBezTo>
                  <a:lnTo>
                    <a:pt x="14228" y="22087"/>
                  </a:lnTo>
                  <a:cubicBezTo>
                    <a:pt x="14216" y="22087"/>
                    <a:pt x="14180" y="22075"/>
                    <a:pt x="14169" y="22075"/>
                  </a:cubicBezTo>
                  <a:cubicBezTo>
                    <a:pt x="14121" y="22075"/>
                    <a:pt x="14073" y="22063"/>
                    <a:pt x="14038" y="22039"/>
                  </a:cubicBezTo>
                  <a:lnTo>
                    <a:pt x="13454" y="21825"/>
                  </a:lnTo>
                  <a:cubicBezTo>
                    <a:pt x="13264" y="21766"/>
                    <a:pt x="13049" y="21682"/>
                    <a:pt x="12859" y="21646"/>
                  </a:cubicBezTo>
                  <a:cubicBezTo>
                    <a:pt x="12668" y="21599"/>
                    <a:pt x="12454" y="21551"/>
                    <a:pt x="12252" y="21504"/>
                  </a:cubicBezTo>
                  <a:lnTo>
                    <a:pt x="11621" y="21420"/>
                  </a:lnTo>
                  <a:lnTo>
                    <a:pt x="11311" y="21373"/>
                  </a:lnTo>
                  <a:cubicBezTo>
                    <a:pt x="11263" y="21361"/>
                    <a:pt x="11204" y="21361"/>
                    <a:pt x="11156" y="21349"/>
                  </a:cubicBezTo>
                  <a:lnTo>
                    <a:pt x="11013" y="21313"/>
                  </a:lnTo>
                  <a:cubicBezTo>
                    <a:pt x="10823" y="21265"/>
                    <a:pt x="10609" y="21230"/>
                    <a:pt x="10406" y="21182"/>
                  </a:cubicBezTo>
                  <a:cubicBezTo>
                    <a:pt x="9862" y="21073"/>
                    <a:pt x="9307" y="21030"/>
                    <a:pt x="8762" y="21030"/>
                  </a:cubicBezTo>
                  <a:cubicBezTo>
                    <a:pt x="8473" y="21030"/>
                    <a:pt x="8186" y="21042"/>
                    <a:pt x="7906" y="21063"/>
                  </a:cubicBezTo>
                  <a:cubicBezTo>
                    <a:pt x="7489" y="21087"/>
                    <a:pt x="7084" y="21134"/>
                    <a:pt x="6680" y="21182"/>
                  </a:cubicBezTo>
                  <a:cubicBezTo>
                    <a:pt x="6489" y="21206"/>
                    <a:pt x="6275" y="21242"/>
                    <a:pt x="6084" y="21254"/>
                  </a:cubicBezTo>
                  <a:cubicBezTo>
                    <a:pt x="5989" y="21260"/>
                    <a:pt x="5894" y="21262"/>
                    <a:pt x="5797" y="21262"/>
                  </a:cubicBezTo>
                  <a:cubicBezTo>
                    <a:pt x="5700" y="21262"/>
                    <a:pt x="5602" y="21260"/>
                    <a:pt x="5501" y="21254"/>
                  </a:cubicBezTo>
                  <a:cubicBezTo>
                    <a:pt x="4727" y="21206"/>
                    <a:pt x="3989" y="20944"/>
                    <a:pt x="3393" y="20539"/>
                  </a:cubicBezTo>
                  <a:cubicBezTo>
                    <a:pt x="3096" y="20349"/>
                    <a:pt x="2810" y="20111"/>
                    <a:pt x="2548" y="19884"/>
                  </a:cubicBezTo>
                  <a:cubicBezTo>
                    <a:pt x="2274" y="19646"/>
                    <a:pt x="2036" y="19408"/>
                    <a:pt x="1834" y="19158"/>
                  </a:cubicBezTo>
                  <a:cubicBezTo>
                    <a:pt x="1727" y="19039"/>
                    <a:pt x="1631" y="18908"/>
                    <a:pt x="1548" y="18765"/>
                  </a:cubicBezTo>
                  <a:cubicBezTo>
                    <a:pt x="1453" y="18634"/>
                    <a:pt x="1381" y="18491"/>
                    <a:pt x="1274" y="18348"/>
                  </a:cubicBezTo>
                  <a:cubicBezTo>
                    <a:pt x="1238" y="18289"/>
                    <a:pt x="1179" y="18229"/>
                    <a:pt x="1119" y="18170"/>
                  </a:cubicBezTo>
                  <a:lnTo>
                    <a:pt x="1024" y="18098"/>
                  </a:lnTo>
                  <a:lnTo>
                    <a:pt x="953" y="18027"/>
                  </a:lnTo>
                  <a:cubicBezTo>
                    <a:pt x="893" y="17979"/>
                    <a:pt x="845" y="17932"/>
                    <a:pt x="798" y="17872"/>
                  </a:cubicBezTo>
                  <a:cubicBezTo>
                    <a:pt x="762" y="17813"/>
                    <a:pt x="714" y="17753"/>
                    <a:pt x="679" y="17694"/>
                  </a:cubicBezTo>
                  <a:cubicBezTo>
                    <a:pt x="607" y="17575"/>
                    <a:pt x="560" y="17444"/>
                    <a:pt x="500" y="17324"/>
                  </a:cubicBezTo>
                  <a:cubicBezTo>
                    <a:pt x="464" y="17205"/>
                    <a:pt x="417" y="17074"/>
                    <a:pt x="369" y="16955"/>
                  </a:cubicBezTo>
                  <a:cubicBezTo>
                    <a:pt x="298" y="16705"/>
                    <a:pt x="250" y="16467"/>
                    <a:pt x="238" y="16241"/>
                  </a:cubicBezTo>
                  <a:cubicBezTo>
                    <a:pt x="226" y="15955"/>
                    <a:pt x="262" y="15670"/>
                    <a:pt x="369" y="15372"/>
                  </a:cubicBezTo>
                  <a:cubicBezTo>
                    <a:pt x="476" y="15074"/>
                    <a:pt x="595" y="14777"/>
                    <a:pt x="774" y="14515"/>
                  </a:cubicBezTo>
                  <a:cubicBezTo>
                    <a:pt x="857" y="14384"/>
                    <a:pt x="965" y="14265"/>
                    <a:pt x="1084" y="14157"/>
                  </a:cubicBezTo>
                  <a:cubicBezTo>
                    <a:pt x="1143" y="14110"/>
                    <a:pt x="1215" y="14062"/>
                    <a:pt x="1298" y="14003"/>
                  </a:cubicBezTo>
                  <a:cubicBezTo>
                    <a:pt x="1322" y="13979"/>
                    <a:pt x="1369" y="13943"/>
                    <a:pt x="1393" y="13907"/>
                  </a:cubicBezTo>
                  <a:cubicBezTo>
                    <a:pt x="1441" y="13860"/>
                    <a:pt x="1476" y="13812"/>
                    <a:pt x="1488" y="13765"/>
                  </a:cubicBezTo>
                  <a:cubicBezTo>
                    <a:pt x="1512" y="13669"/>
                    <a:pt x="1536" y="13574"/>
                    <a:pt x="1560" y="13503"/>
                  </a:cubicBezTo>
                  <a:cubicBezTo>
                    <a:pt x="1584" y="13431"/>
                    <a:pt x="1619" y="13348"/>
                    <a:pt x="1655" y="13264"/>
                  </a:cubicBezTo>
                  <a:lnTo>
                    <a:pt x="1727" y="13074"/>
                  </a:lnTo>
                  <a:cubicBezTo>
                    <a:pt x="1738" y="13038"/>
                    <a:pt x="1738" y="13026"/>
                    <a:pt x="1750" y="13014"/>
                  </a:cubicBezTo>
                  <a:lnTo>
                    <a:pt x="1774" y="12979"/>
                  </a:lnTo>
                  <a:cubicBezTo>
                    <a:pt x="1786" y="12955"/>
                    <a:pt x="1786" y="12931"/>
                    <a:pt x="1798" y="12919"/>
                  </a:cubicBezTo>
                  <a:cubicBezTo>
                    <a:pt x="1834" y="12895"/>
                    <a:pt x="1846" y="12848"/>
                    <a:pt x="1869" y="12812"/>
                  </a:cubicBezTo>
                  <a:cubicBezTo>
                    <a:pt x="1929" y="12741"/>
                    <a:pt x="1977" y="12681"/>
                    <a:pt x="2024" y="12610"/>
                  </a:cubicBezTo>
                  <a:lnTo>
                    <a:pt x="2012" y="12610"/>
                  </a:lnTo>
                  <a:lnTo>
                    <a:pt x="1691" y="12633"/>
                  </a:lnTo>
                  <a:cubicBezTo>
                    <a:pt x="1607" y="12633"/>
                    <a:pt x="1536" y="12657"/>
                    <a:pt x="1441" y="12657"/>
                  </a:cubicBezTo>
                  <a:cubicBezTo>
                    <a:pt x="1397" y="12662"/>
                    <a:pt x="1354" y="12664"/>
                    <a:pt x="1310" y="12664"/>
                  </a:cubicBezTo>
                  <a:cubicBezTo>
                    <a:pt x="1235" y="12664"/>
                    <a:pt x="1159" y="12656"/>
                    <a:pt x="1084" y="12633"/>
                  </a:cubicBezTo>
                  <a:cubicBezTo>
                    <a:pt x="976" y="12622"/>
                    <a:pt x="881" y="12562"/>
                    <a:pt x="774" y="12491"/>
                  </a:cubicBezTo>
                  <a:cubicBezTo>
                    <a:pt x="667" y="12419"/>
                    <a:pt x="595" y="12324"/>
                    <a:pt x="524" y="12217"/>
                  </a:cubicBezTo>
                  <a:cubicBezTo>
                    <a:pt x="381" y="12014"/>
                    <a:pt x="345" y="11764"/>
                    <a:pt x="381" y="11526"/>
                  </a:cubicBezTo>
                  <a:cubicBezTo>
                    <a:pt x="441" y="11264"/>
                    <a:pt x="584" y="11050"/>
                    <a:pt x="774" y="10871"/>
                  </a:cubicBezTo>
                  <a:cubicBezTo>
                    <a:pt x="810" y="10824"/>
                    <a:pt x="857" y="10788"/>
                    <a:pt x="917" y="10752"/>
                  </a:cubicBezTo>
                  <a:cubicBezTo>
                    <a:pt x="976" y="10717"/>
                    <a:pt x="1036" y="10669"/>
                    <a:pt x="1095" y="10633"/>
                  </a:cubicBezTo>
                  <a:cubicBezTo>
                    <a:pt x="1203" y="10538"/>
                    <a:pt x="1310" y="10455"/>
                    <a:pt x="1405" y="10347"/>
                  </a:cubicBezTo>
                  <a:cubicBezTo>
                    <a:pt x="1512" y="10252"/>
                    <a:pt x="1607" y="10157"/>
                    <a:pt x="1703" y="10062"/>
                  </a:cubicBezTo>
                  <a:cubicBezTo>
                    <a:pt x="1762" y="10014"/>
                    <a:pt x="1810" y="9990"/>
                    <a:pt x="1869" y="9943"/>
                  </a:cubicBezTo>
                  <a:cubicBezTo>
                    <a:pt x="1929" y="9919"/>
                    <a:pt x="1988" y="9871"/>
                    <a:pt x="2048" y="9824"/>
                  </a:cubicBezTo>
                  <a:cubicBezTo>
                    <a:pt x="2524" y="9466"/>
                    <a:pt x="2870" y="9014"/>
                    <a:pt x="3310" y="8669"/>
                  </a:cubicBezTo>
                  <a:cubicBezTo>
                    <a:pt x="3441" y="8597"/>
                    <a:pt x="3560" y="8502"/>
                    <a:pt x="3667" y="8442"/>
                  </a:cubicBezTo>
                  <a:cubicBezTo>
                    <a:pt x="3810" y="8371"/>
                    <a:pt x="3929" y="8311"/>
                    <a:pt x="4060" y="8240"/>
                  </a:cubicBezTo>
                  <a:cubicBezTo>
                    <a:pt x="4310" y="8097"/>
                    <a:pt x="4584" y="7966"/>
                    <a:pt x="4834" y="7835"/>
                  </a:cubicBezTo>
                  <a:cubicBezTo>
                    <a:pt x="5358" y="7561"/>
                    <a:pt x="5894" y="7347"/>
                    <a:pt x="6441" y="7180"/>
                  </a:cubicBezTo>
                  <a:cubicBezTo>
                    <a:pt x="6727" y="7085"/>
                    <a:pt x="7001" y="7026"/>
                    <a:pt x="7287" y="6990"/>
                  </a:cubicBezTo>
                  <a:cubicBezTo>
                    <a:pt x="7442" y="6954"/>
                    <a:pt x="7584" y="6930"/>
                    <a:pt x="7727" y="6847"/>
                  </a:cubicBezTo>
                  <a:cubicBezTo>
                    <a:pt x="7799" y="6823"/>
                    <a:pt x="7858" y="6787"/>
                    <a:pt x="7918" y="6752"/>
                  </a:cubicBezTo>
                  <a:lnTo>
                    <a:pt x="8096" y="6645"/>
                  </a:lnTo>
                  <a:cubicBezTo>
                    <a:pt x="8255" y="6549"/>
                    <a:pt x="8435" y="6507"/>
                    <a:pt x="8615" y="6507"/>
                  </a:cubicBezTo>
                  <a:cubicBezTo>
                    <a:pt x="8705" y="6507"/>
                    <a:pt x="8795" y="6518"/>
                    <a:pt x="8882" y="6537"/>
                  </a:cubicBezTo>
                  <a:cubicBezTo>
                    <a:pt x="9013" y="6573"/>
                    <a:pt x="9132" y="6633"/>
                    <a:pt x="9251" y="6704"/>
                  </a:cubicBezTo>
                  <a:cubicBezTo>
                    <a:pt x="9311" y="6728"/>
                    <a:pt x="9370" y="6776"/>
                    <a:pt x="9418" y="6823"/>
                  </a:cubicBezTo>
                  <a:lnTo>
                    <a:pt x="9489" y="6895"/>
                  </a:lnTo>
                  <a:lnTo>
                    <a:pt x="9597" y="7014"/>
                  </a:lnTo>
                  <a:cubicBezTo>
                    <a:pt x="10061" y="6859"/>
                    <a:pt x="10501" y="6728"/>
                    <a:pt x="10954" y="6585"/>
                  </a:cubicBezTo>
                  <a:cubicBezTo>
                    <a:pt x="11168" y="6502"/>
                    <a:pt x="11382" y="6430"/>
                    <a:pt x="11585" y="6311"/>
                  </a:cubicBezTo>
                  <a:cubicBezTo>
                    <a:pt x="11799" y="6192"/>
                    <a:pt x="11966" y="6037"/>
                    <a:pt x="12121" y="5895"/>
                  </a:cubicBezTo>
                  <a:cubicBezTo>
                    <a:pt x="12287" y="5764"/>
                    <a:pt x="12466" y="5656"/>
                    <a:pt x="12680" y="5644"/>
                  </a:cubicBezTo>
                  <a:cubicBezTo>
                    <a:pt x="12728" y="5639"/>
                    <a:pt x="12778" y="5639"/>
                    <a:pt x="12832" y="5639"/>
                  </a:cubicBezTo>
                  <a:cubicBezTo>
                    <a:pt x="12886" y="5639"/>
                    <a:pt x="12942" y="5639"/>
                    <a:pt x="13002" y="5633"/>
                  </a:cubicBezTo>
                  <a:cubicBezTo>
                    <a:pt x="13109" y="5633"/>
                    <a:pt x="13240" y="5585"/>
                    <a:pt x="13335" y="5514"/>
                  </a:cubicBezTo>
                  <a:cubicBezTo>
                    <a:pt x="13430" y="5442"/>
                    <a:pt x="13514" y="5347"/>
                    <a:pt x="13573" y="5252"/>
                  </a:cubicBezTo>
                  <a:lnTo>
                    <a:pt x="13752" y="4990"/>
                  </a:lnTo>
                  <a:cubicBezTo>
                    <a:pt x="13811" y="4894"/>
                    <a:pt x="13871" y="4823"/>
                    <a:pt x="13942" y="4752"/>
                  </a:cubicBezTo>
                  <a:cubicBezTo>
                    <a:pt x="14014" y="4692"/>
                    <a:pt x="14085" y="4632"/>
                    <a:pt x="14180" y="4573"/>
                  </a:cubicBezTo>
                  <a:cubicBezTo>
                    <a:pt x="14359" y="4466"/>
                    <a:pt x="14538" y="4382"/>
                    <a:pt x="14728" y="4287"/>
                  </a:cubicBezTo>
                  <a:cubicBezTo>
                    <a:pt x="14907" y="4204"/>
                    <a:pt x="15097" y="4085"/>
                    <a:pt x="15240" y="3918"/>
                  </a:cubicBezTo>
                  <a:cubicBezTo>
                    <a:pt x="15312" y="3847"/>
                    <a:pt x="15371" y="3751"/>
                    <a:pt x="15419" y="3668"/>
                  </a:cubicBezTo>
                  <a:cubicBezTo>
                    <a:pt x="15454" y="3573"/>
                    <a:pt x="15502" y="3489"/>
                    <a:pt x="15562" y="3406"/>
                  </a:cubicBezTo>
                  <a:cubicBezTo>
                    <a:pt x="15669" y="3251"/>
                    <a:pt x="15800" y="3097"/>
                    <a:pt x="15931" y="2977"/>
                  </a:cubicBezTo>
                  <a:cubicBezTo>
                    <a:pt x="16205" y="2727"/>
                    <a:pt x="16526" y="2549"/>
                    <a:pt x="16859" y="2418"/>
                  </a:cubicBezTo>
                  <a:cubicBezTo>
                    <a:pt x="17026" y="2358"/>
                    <a:pt x="17193" y="2299"/>
                    <a:pt x="17348" y="2251"/>
                  </a:cubicBezTo>
                  <a:cubicBezTo>
                    <a:pt x="17443" y="2215"/>
                    <a:pt x="17514" y="2192"/>
                    <a:pt x="17598" y="2180"/>
                  </a:cubicBezTo>
                  <a:cubicBezTo>
                    <a:pt x="17693" y="2144"/>
                    <a:pt x="17800" y="2132"/>
                    <a:pt x="17883" y="2096"/>
                  </a:cubicBezTo>
                  <a:cubicBezTo>
                    <a:pt x="17919" y="2025"/>
                    <a:pt x="17931" y="1954"/>
                    <a:pt x="17967" y="1894"/>
                  </a:cubicBezTo>
                  <a:cubicBezTo>
                    <a:pt x="17979" y="1835"/>
                    <a:pt x="18002" y="1787"/>
                    <a:pt x="18026" y="1739"/>
                  </a:cubicBezTo>
                  <a:cubicBezTo>
                    <a:pt x="18062" y="1656"/>
                    <a:pt x="18098" y="1561"/>
                    <a:pt x="18145" y="1477"/>
                  </a:cubicBezTo>
                  <a:cubicBezTo>
                    <a:pt x="18276" y="1192"/>
                    <a:pt x="18419" y="953"/>
                    <a:pt x="18621" y="763"/>
                  </a:cubicBezTo>
                  <a:cubicBezTo>
                    <a:pt x="18800" y="584"/>
                    <a:pt x="19014" y="453"/>
                    <a:pt x="19241" y="358"/>
                  </a:cubicBezTo>
                  <a:cubicBezTo>
                    <a:pt x="19406" y="306"/>
                    <a:pt x="19578" y="273"/>
                    <a:pt x="19757" y="273"/>
                  </a:cubicBezTo>
                  <a:cubicBezTo>
                    <a:pt x="19822" y="273"/>
                    <a:pt x="19888" y="277"/>
                    <a:pt x="19955" y="287"/>
                  </a:cubicBezTo>
                  <a:cubicBezTo>
                    <a:pt x="20205" y="311"/>
                    <a:pt x="20467" y="418"/>
                    <a:pt x="20681" y="596"/>
                  </a:cubicBezTo>
                  <a:cubicBezTo>
                    <a:pt x="20836" y="703"/>
                    <a:pt x="21015" y="882"/>
                    <a:pt x="21158" y="1108"/>
                  </a:cubicBezTo>
                  <a:cubicBezTo>
                    <a:pt x="21193" y="1132"/>
                    <a:pt x="21205" y="1168"/>
                    <a:pt x="21217" y="1192"/>
                  </a:cubicBezTo>
                  <a:lnTo>
                    <a:pt x="21396" y="1501"/>
                  </a:lnTo>
                  <a:cubicBezTo>
                    <a:pt x="21455" y="1584"/>
                    <a:pt x="21515" y="1668"/>
                    <a:pt x="21634" y="1727"/>
                  </a:cubicBezTo>
                  <a:cubicBezTo>
                    <a:pt x="21741" y="1787"/>
                    <a:pt x="21860" y="1787"/>
                    <a:pt x="21955" y="1787"/>
                  </a:cubicBezTo>
                  <a:cubicBezTo>
                    <a:pt x="22312" y="1787"/>
                    <a:pt x="22693" y="1763"/>
                    <a:pt x="23086" y="1763"/>
                  </a:cubicBezTo>
                  <a:cubicBezTo>
                    <a:pt x="23467" y="1763"/>
                    <a:pt x="23860" y="1799"/>
                    <a:pt x="24194" y="1965"/>
                  </a:cubicBezTo>
                  <a:cubicBezTo>
                    <a:pt x="24539" y="2120"/>
                    <a:pt x="24837" y="2370"/>
                    <a:pt x="25015" y="2668"/>
                  </a:cubicBezTo>
                  <a:cubicBezTo>
                    <a:pt x="25206" y="2966"/>
                    <a:pt x="25265" y="3287"/>
                    <a:pt x="25265" y="3609"/>
                  </a:cubicBezTo>
                  <a:cubicBezTo>
                    <a:pt x="25265" y="3918"/>
                    <a:pt x="25229" y="4204"/>
                    <a:pt x="25182" y="4442"/>
                  </a:cubicBezTo>
                  <a:cubicBezTo>
                    <a:pt x="25170" y="4561"/>
                    <a:pt x="25146" y="4656"/>
                    <a:pt x="25134" y="4752"/>
                  </a:cubicBezTo>
                  <a:cubicBezTo>
                    <a:pt x="25122" y="4847"/>
                    <a:pt x="25110" y="4918"/>
                    <a:pt x="25087" y="4978"/>
                  </a:cubicBezTo>
                  <a:cubicBezTo>
                    <a:pt x="25068" y="5103"/>
                    <a:pt x="25065" y="5152"/>
                    <a:pt x="25076" y="5152"/>
                  </a:cubicBezTo>
                  <a:cubicBezTo>
                    <a:pt x="25086" y="5152"/>
                    <a:pt x="25106" y="5111"/>
                    <a:pt x="25134" y="5049"/>
                  </a:cubicBezTo>
                  <a:cubicBezTo>
                    <a:pt x="25194" y="4918"/>
                    <a:pt x="25253" y="4692"/>
                    <a:pt x="25301" y="4525"/>
                  </a:cubicBezTo>
                  <a:cubicBezTo>
                    <a:pt x="25349" y="4335"/>
                    <a:pt x="25420" y="4085"/>
                    <a:pt x="25384" y="3692"/>
                  </a:cubicBezTo>
                  <a:cubicBezTo>
                    <a:pt x="25396" y="3549"/>
                    <a:pt x="25420" y="3370"/>
                    <a:pt x="25384" y="3168"/>
                  </a:cubicBezTo>
                  <a:cubicBezTo>
                    <a:pt x="25360" y="2977"/>
                    <a:pt x="25301" y="2775"/>
                    <a:pt x="25194" y="2573"/>
                  </a:cubicBezTo>
                  <a:cubicBezTo>
                    <a:pt x="25003" y="2239"/>
                    <a:pt x="24706" y="1954"/>
                    <a:pt x="24348" y="1763"/>
                  </a:cubicBezTo>
                  <a:cubicBezTo>
                    <a:pt x="23991" y="1561"/>
                    <a:pt x="23586" y="1489"/>
                    <a:pt x="23193" y="1477"/>
                  </a:cubicBezTo>
                  <a:cubicBezTo>
                    <a:pt x="23130" y="1473"/>
                    <a:pt x="23066" y="1472"/>
                    <a:pt x="23003" y="1472"/>
                  </a:cubicBezTo>
                  <a:cubicBezTo>
                    <a:pt x="22876" y="1472"/>
                    <a:pt x="22749" y="1477"/>
                    <a:pt x="22622" y="1477"/>
                  </a:cubicBezTo>
                  <a:lnTo>
                    <a:pt x="22039" y="1489"/>
                  </a:lnTo>
                  <a:cubicBezTo>
                    <a:pt x="21975" y="1489"/>
                    <a:pt x="21912" y="1495"/>
                    <a:pt x="21852" y="1495"/>
                  </a:cubicBezTo>
                  <a:cubicBezTo>
                    <a:pt x="21822" y="1495"/>
                    <a:pt x="21793" y="1493"/>
                    <a:pt x="21765" y="1489"/>
                  </a:cubicBezTo>
                  <a:cubicBezTo>
                    <a:pt x="21681" y="1477"/>
                    <a:pt x="21634" y="1442"/>
                    <a:pt x="21574" y="1370"/>
                  </a:cubicBezTo>
                  <a:cubicBezTo>
                    <a:pt x="21562" y="1346"/>
                    <a:pt x="21550" y="1323"/>
                    <a:pt x="21527" y="1311"/>
                  </a:cubicBezTo>
                  <a:lnTo>
                    <a:pt x="21431" y="1132"/>
                  </a:lnTo>
                  <a:cubicBezTo>
                    <a:pt x="21384" y="1061"/>
                    <a:pt x="21336" y="965"/>
                    <a:pt x="21277" y="882"/>
                  </a:cubicBezTo>
                  <a:cubicBezTo>
                    <a:pt x="21050" y="549"/>
                    <a:pt x="20741" y="275"/>
                    <a:pt x="20360" y="120"/>
                  </a:cubicBezTo>
                  <a:cubicBezTo>
                    <a:pt x="20181" y="49"/>
                    <a:pt x="19967" y="1"/>
                    <a:pt x="197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51198;p70"/>
            <p:cNvSpPr/>
            <p:nvPr/>
          </p:nvSpPr>
          <p:spPr>
            <a:xfrm>
              <a:off x="5125625" y="2995100"/>
              <a:ext cx="195000" cy="148525"/>
            </a:xfrm>
            <a:custGeom>
              <a:avLst/>
              <a:gdLst/>
              <a:ahLst/>
              <a:cxnLst/>
              <a:rect l="l" t="t" r="r" b="b"/>
              <a:pathLst>
                <a:path w="7800" h="5941" extrusionOk="0">
                  <a:moveTo>
                    <a:pt x="658" y="1"/>
                  </a:moveTo>
                  <a:cubicBezTo>
                    <a:pt x="482" y="1"/>
                    <a:pt x="327" y="24"/>
                    <a:pt x="191" y="62"/>
                  </a:cubicBezTo>
                  <a:cubicBezTo>
                    <a:pt x="60" y="97"/>
                    <a:pt x="1" y="133"/>
                    <a:pt x="132" y="181"/>
                  </a:cubicBezTo>
                  <a:cubicBezTo>
                    <a:pt x="239" y="216"/>
                    <a:pt x="394" y="252"/>
                    <a:pt x="548" y="252"/>
                  </a:cubicBezTo>
                  <a:cubicBezTo>
                    <a:pt x="870" y="264"/>
                    <a:pt x="1167" y="264"/>
                    <a:pt x="1465" y="276"/>
                  </a:cubicBezTo>
                  <a:cubicBezTo>
                    <a:pt x="1953" y="300"/>
                    <a:pt x="2441" y="371"/>
                    <a:pt x="2930" y="431"/>
                  </a:cubicBezTo>
                  <a:cubicBezTo>
                    <a:pt x="3108" y="455"/>
                    <a:pt x="3525" y="514"/>
                    <a:pt x="3977" y="633"/>
                  </a:cubicBezTo>
                  <a:cubicBezTo>
                    <a:pt x="4204" y="693"/>
                    <a:pt x="4418" y="752"/>
                    <a:pt x="4620" y="836"/>
                  </a:cubicBezTo>
                  <a:cubicBezTo>
                    <a:pt x="4811" y="907"/>
                    <a:pt x="4989" y="978"/>
                    <a:pt x="5108" y="1038"/>
                  </a:cubicBezTo>
                  <a:cubicBezTo>
                    <a:pt x="5227" y="1098"/>
                    <a:pt x="5394" y="1193"/>
                    <a:pt x="5585" y="1312"/>
                  </a:cubicBezTo>
                  <a:cubicBezTo>
                    <a:pt x="5775" y="1431"/>
                    <a:pt x="5966" y="1574"/>
                    <a:pt x="6168" y="1740"/>
                  </a:cubicBezTo>
                  <a:cubicBezTo>
                    <a:pt x="6537" y="2086"/>
                    <a:pt x="6835" y="2479"/>
                    <a:pt x="6966" y="2717"/>
                  </a:cubicBezTo>
                  <a:cubicBezTo>
                    <a:pt x="7132" y="2991"/>
                    <a:pt x="7335" y="3372"/>
                    <a:pt x="7454" y="3812"/>
                  </a:cubicBezTo>
                  <a:cubicBezTo>
                    <a:pt x="7573" y="4241"/>
                    <a:pt x="7621" y="4669"/>
                    <a:pt x="7597" y="4979"/>
                  </a:cubicBezTo>
                  <a:cubicBezTo>
                    <a:pt x="7573" y="5098"/>
                    <a:pt x="7561" y="5158"/>
                    <a:pt x="7537" y="5265"/>
                  </a:cubicBezTo>
                  <a:cubicBezTo>
                    <a:pt x="7537" y="5312"/>
                    <a:pt x="7490" y="5550"/>
                    <a:pt x="7478" y="5610"/>
                  </a:cubicBezTo>
                  <a:cubicBezTo>
                    <a:pt x="7442" y="5741"/>
                    <a:pt x="7430" y="5872"/>
                    <a:pt x="7442" y="5920"/>
                  </a:cubicBezTo>
                  <a:cubicBezTo>
                    <a:pt x="7446" y="5935"/>
                    <a:pt x="7457" y="5940"/>
                    <a:pt x="7471" y="5940"/>
                  </a:cubicBezTo>
                  <a:cubicBezTo>
                    <a:pt x="7501" y="5940"/>
                    <a:pt x="7545" y="5916"/>
                    <a:pt x="7561" y="5908"/>
                  </a:cubicBezTo>
                  <a:cubicBezTo>
                    <a:pt x="7609" y="5872"/>
                    <a:pt x="7656" y="5836"/>
                    <a:pt x="7668" y="5753"/>
                  </a:cubicBezTo>
                  <a:cubicBezTo>
                    <a:pt x="7728" y="5479"/>
                    <a:pt x="7787" y="5193"/>
                    <a:pt x="7787" y="4896"/>
                  </a:cubicBezTo>
                  <a:cubicBezTo>
                    <a:pt x="7799" y="4729"/>
                    <a:pt x="7787" y="4538"/>
                    <a:pt x="7752" y="4324"/>
                  </a:cubicBezTo>
                  <a:cubicBezTo>
                    <a:pt x="7728" y="4122"/>
                    <a:pt x="7680" y="3895"/>
                    <a:pt x="7621" y="3705"/>
                  </a:cubicBezTo>
                  <a:cubicBezTo>
                    <a:pt x="7478" y="3181"/>
                    <a:pt x="7263" y="2764"/>
                    <a:pt x="7037" y="2419"/>
                  </a:cubicBezTo>
                  <a:cubicBezTo>
                    <a:pt x="7013" y="2360"/>
                    <a:pt x="6894" y="2205"/>
                    <a:pt x="6728" y="2002"/>
                  </a:cubicBezTo>
                  <a:cubicBezTo>
                    <a:pt x="6561" y="1812"/>
                    <a:pt x="6359" y="1609"/>
                    <a:pt x="6144" y="1443"/>
                  </a:cubicBezTo>
                  <a:cubicBezTo>
                    <a:pt x="5882" y="1217"/>
                    <a:pt x="5597" y="1038"/>
                    <a:pt x="5358" y="919"/>
                  </a:cubicBezTo>
                  <a:cubicBezTo>
                    <a:pt x="5120" y="800"/>
                    <a:pt x="4930" y="717"/>
                    <a:pt x="4835" y="681"/>
                  </a:cubicBezTo>
                  <a:cubicBezTo>
                    <a:pt x="4680" y="609"/>
                    <a:pt x="4418" y="538"/>
                    <a:pt x="4180" y="478"/>
                  </a:cubicBezTo>
                  <a:cubicBezTo>
                    <a:pt x="3942" y="419"/>
                    <a:pt x="3692" y="359"/>
                    <a:pt x="3525" y="324"/>
                  </a:cubicBezTo>
                  <a:cubicBezTo>
                    <a:pt x="2918" y="193"/>
                    <a:pt x="2560" y="145"/>
                    <a:pt x="1953" y="85"/>
                  </a:cubicBezTo>
                  <a:cubicBezTo>
                    <a:pt x="1715" y="74"/>
                    <a:pt x="1191" y="62"/>
                    <a:pt x="989" y="26"/>
                  </a:cubicBezTo>
                  <a:cubicBezTo>
                    <a:pt x="871" y="8"/>
                    <a:pt x="761" y="1"/>
                    <a:pt x="6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51199;p70"/>
            <p:cNvSpPr/>
            <p:nvPr/>
          </p:nvSpPr>
          <p:spPr>
            <a:xfrm>
              <a:off x="5024725" y="3007650"/>
              <a:ext cx="229950" cy="64700"/>
            </a:xfrm>
            <a:custGeom>
              <a:avLst/>
              <a:gdLst/>
              <a:ahLst/>
              <a:cxnLst/>
              <a:rect l="l" t="t" r="r" b="b"/>
              <a:pathLst>
                <a:path w="9198" h="2588" extrusionOk="0">
                  <a:moveTo>
                    <a:pt x="4239" y="0"/>
                  </a:moveTo>
                  <a:cubicBezTo>
                    <a:pt x="3763" y="0"/>
                    <a:pt x="3322" y="36"/>
                    <a:pt x="3072" y="36"/>
                  </a:cubicBezTo>
                  <a:cubicBezTo>
                    <a:pt x="2489" y="48"/>
                    <a:pt x="1465" y="167"/>
                    <a:pt x="893" y="167"/>
                  </a:cubicBezTo>
                  <a:cubicBezTo>
                    <a:pt x="786" y="167"/>
                    <a:pt x="727" y="143"/>
                    <a:pt x="631" y="143"/>
                  </a:cubicBezTo>
                  <a:cubicBezTo>
                    <a:pt x="548" y="143"/>
                    <a:pt x="417" y="167"/>
                    <a:pt x="286" y="203"/>
                  </a:cubicBezTo>
                  <a:cubicBezTo>
                    <a:pt x="155" y="250"/>
                    <a:pt x="36" y="345"/>
                    <a:pt x="12" y="393"/>
                  </a:cubicBezTo>
                  <a:cubicBezTo>
                    <a:pt x="0" y="429"/>
                    <a:pt x="96" y="441"/>
                    <a:pt x="119" y="441"/>
                  </a:cubicBezTo>
                  <a:cubicBezTo>
                    <a:pt x="167" y="441"/>
                    <a:pt x="215" y="441"/>
                    <a:pt x="274" y="429"/>
                  </a:cubicBezTo>
                  <a:cubicBezTo>
                    <a:pt x="477" y="357"/>
                    <a:pt x="739" y="357"/>
                    <a:pt x="989" y="345"/>
                  </a:cubicBezTo>
                  <a:cubicBezTo>
                    <a:pt x="1251" y="322"/>
                    <a:pt x="1667" y="298"/>
                    <a:pt x="2024" y="286"/>
                  </a:cubicBezTo>
                  <a:cubicBezTo>
                    <a:pt x="2489" y="250"/>
                    <a:pt x="2894" y="238"/>
                    <a:pt x="3251" y="238"/>
                  </a:cubicBezTo>
                  <a:cubicBezTo>
                    <a:pt x="3382" y="238"/>
                    <a:pt x="3929" y="203"/>
                    <a:pt x="4394" y="203"/>
                  </a:cubicBezTo>
                  <a:cubicBezTo>
                    <a:pt x="5001" y="203"/>
                    <a:pt x="5513" y="345"/>
                    <a:pt x="5692" y="381"/>
                  </a:cubicBezTo>
                  <a:cubicBezTo>
                    <a:pt x="5823" y="417"/>
                    <a:pt x="6049" y="476"/>
                    <a:pt x="6251" y="536"/>
                  </a:cubicBezTo>
                  <a:cubicBezTo>
                    <a:pt x="6477" y="596"/>
                    <a:pt x="6692" y="655"/>
                    <a:pt x="6823" y="715"/>
                  </a:cubicBezTo>
                  <a:cubicBezTo>
                    <a:pt x="6882" y="738"/>
                    <a:pt x="6942" y="762"/>
                    <a:pt x="7001" y="786"/>
                  </a:cubicBezTo>
                  <a:cubicBezTo>
                    <a:pt x="7061" y="822"/>
                    <a:pt x="7108" y="834"/>
                    <a:pt x="7144" y="857"/>
                  </a:cubicBezTo>
                  <a:cubicBezTo>
                    <a:pt x="7251" y="929"/>
                    <a:pt x="7323" y="988"/>
                    <a:pt x="7418" y="1036"/>
                  </a:cubicBezTo>
                  <a:cubicBezTo>
                    <a:pt x="7501" y="1119"/>
                    <a:pt x="7597" y="1179"/>
                    <a:pt x="7680" y="1250"/>
                  </a:cubicBezTo>
                  <a:cubicBezTo>
                    <a:pt x="7728" y="1286"/>
                    <a:pt x="7775" y="1322"/>
                    <a:pt x="7835" y="1358"/>
                  </a:cubicBezTo>
                  <a:cubicBezTo>
                    <a:pt x="7894" y="1381"/>
                    <a:pt x="7942" y="1417"/>
                    <a:pt x="8001" y="1465"/>
                  </a:cubicBezTo>
                  <a:cubicBezTo>
                    <a:pt x="8085" y="1524"/>
                    <a:pt x="8216" y="1608"/>
                    <a:pt x="8335" y="1715"/>
                  </a:cubicBezTo>
                  <a:cubicBezTo>
                    <a:pt x="8454" y="1822"/>
                    <a:pt x="8561" y="1941"/>
                    <a:pt x="8621" y="2012"/>
                  </a:cubicBezTo>
                  <a:cubicBezTo>
                    <a:pt x="8787" y="2215"/>
                    <a:pt x="8918" y="2393"/>
                    <a:pt x="9073" y="2512"/>
                  </a:cubicBezTo>
                  <a:cubicBezTo>
                    <a:pt x="9117" y="2556"/>
                    <a:pt x="9151" y="2587"/>
                    <a:pt x="9172" y="2587"/>
                  </a:cubicBezTo>
                  <a:cubicBezTo>
                    <a:pt x="9190" y="2587"/>
                    <a:pt x="9198" y="2562"/>
                    <a:pt x="9192" y="2501"/>
                  </a:cubicBezTo>
                  <a:cubicBezTo>
                    <a:pt x="9168" y="2393"/>
                    <a:pt x="9133" y="2262"/>
                    <a:pt x="9037" y="2143"/>
                  </a:cubicBezTo>
                  <a:cubicBezTo>
                    <a:pt x="8871" y="1917"/>
                    <a:pt x="8680" y="1727"/>
                    <a:pt x="8478" y="1548"/>
                  </a:cubicBezTo>
                  <a:cubicBezTo>
                    <a:pt x="8382" y="1477"/>
                    <a:pt x="8299" y="1417"/>
                    <a:pt x="8204" y="1346"/>
                  </a:cubicBezTo>
                  <a:cubicBezTo>
                    <a:pt x="8156" y="1298"/>
                    <a:pt x="8120" y="1262"/>
                    <a:pt x="8073" y="1238"/>
                  </a:cubicBezTo>
                  <a:lnTo>
                    <a:pt x="7942" y="1143"/>
                  </a:lnTo>
                  <a:cubicBezTo>
                    <a:pt x="7763" y="1024"/>
                    <a:pt x="7597" y="881"/>
                    <a:pt x="7406" y="762"/>
                  </a:cubicBezTo>
                  <a:cubicBezTo>
                    <a:pt x="7358" y="738"/>
                    <a:pt x="7311" y="715"/>
                    <a:pt x="7251" y="691"/>
                  </a:cubicBezTo>
                  <a:cubicBezTo>
                    <a:pt x="7192" y="655"/>
                    <a:pt x="7120" y="631"/>
                    <a:pt x="7049" y="596"/>
                  </a:cubicBezTo>
                  <a:cubicBezTo>
                    <a:pt x="6882" y="536"/>
                    <a:pt x="6692" y="465"/>
                    <a:pt x="6489" y="405"/>
                  </a:cubicBezTo>
                  <a:cubicBezTo>
                    <a:pt x="6096" y="274"/>
                    <a:pt x="5656" y="143"/>
                    <a:pt x="5418" y="107"/>
                  </a:cubicBezTo>
                  <a:cubicBezTo>
                    <a:pt x="5299" y="72"/>
                    <a:pt x="5120" y="48"/>
                    <a:pt x="4918" y="36"/>
                  </a:cubicBezTo>
                  <a:cubicBezTo>
                    <a:pt x="4703" y="0"/>
                    <a:pt x="4477" y="0"/>
                    <a:pt x="42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51200;p70"/>
            <p:cNvSpPr/>
            <p:nvPr/>
          </p:nvSpPr>
          <p:spPr>
            <a:xfrm>
              <a:off x="5061825" y="3090775"/>
              <a:ext cx="253125" cy="85500"/>
            </a:xfrm>
            <a:custGeom>
              <a:avLst/>
              <a:gdLst/>
              <a:ahLst/>
              <a:cxnLst/>
              <a:rect l="l" t="t" r="r" b="b"/>
              <a:pathLst>
                <a:path w="10125" h="3420" extrusionOk="0">
                  <a:moveTo>
                    <a:pt x="64" y="1"/>
                  </a:moveTo>
                  <a:cubicBezTo>
                    <a:pt x="11" y="1"/>
                    <a:pt x="1" y="17"/>
                    <a:pt x="64" y="80"/>
                  </a:cubicBezTo>
                  <a:cubicBezTo>
                    <a:pt x="148" y="164"/>
                    <a:pt x="243" y="259"/>
                    <a:pt x="386" y="354"/>
                  </a:cubicBezTo>
                  <a:cubicBezTo>
                    <a:pt x="636" y="521"/>
                    <a:pt x="862" y="699"/>
                    <a:pt x="1076" y="890"/>
                  </a:cubicBezTo>
                  <a:cubicBezTo>
                    <a:pt x="1433" y="1200"/>
                    <a:pt x="1791" y="1557"/>
                    <a:pt x="2207" y="1831"/>
                  </a:cubicBezTo>
                  <a:cubicBezTo>
                    <a:pt x="2362" y="1914"/>
                    <a:pt x="2719" y="2152"/>
                    <a:pt x="3124" y="2366"/>
                  </a:cubicBezTo>
                  <a:cubicBezTo>
                    <a:pt x="3517" y="2569"/>
                    <a:pt x="3969" y="2783"/>
                    <a:pt x="4220" y="2866"/>
                  </a:cubicBezTo>
                  <a:cubicBezTo>
                    <a:pt x="4291" y="2878"/>
                    <a:pt x="4374" y="2914"/>
                    <a:pt x="4458" y="2938"/>
                  </a:cubicBezTo>
                  <a:cubicBezTo>
                    <a:pt x="4541" y="2962"/>
                    <a:pt x="4648" y="2985"/>
                    <a:pt x="4755" y="3021"/>
                  </a:cubicBezTo>
                  <a:cubicBezTo>
                    <a:pt x="4982" y="3081"/>
                    <a:pt x="5232" y="3116"/>
                    <a:pt x="5482" y="3152"/>
                  </a:cubicBezTo>
                  <a:cubicBezTo>
                    <a:pt x="5994" y="3212"/>
                    <a:pt x="6494" y="3224"/>
                    <a:pt x="6767" y="3236"/>
                  </a:cubicBezTo>
                  <a:cubicBezTo>
                    <a:pt x="6875" y="3243"/>
                    <a:pt x="6996" y="3246"/>
                    <a:pt x="7127" y="3246"/>
                  </a:cubicBezTo>
                  <a:cubicBezTo>
                    <a:pt x="7388" y="3246"/>
                    <a:pt x="7684" y="3236"/>
                    <a:pt x="7970" y="3236"/>
                  </a:cubicBezTo>
                  <a:cubicBezTo>
                    <a:pt x="8399" y="3236"/>
                    <a:pt x="8851" y="3259"/>
                    <a:pt x="9149" y="3295"/>
                  </a:cubicBezTo>
                  <a:cubicBezTo>
                    <a:pt x="9268" y="3319"/>
                    <a:pt x="9327" y="3343"/>
                    <a:pt x="9434" y="3355"/>
                  </a:cubicBezTo>
                  <a:cubicBezTo>
                    <a:pt x="9531" y="3381"/>
                    <a:pt x="9788" y="3420"/>
                    <a:pt x="9955" y="3420"/>
                  </a:cubicBezTo>
                  <a:cubicBezTo>
                    <a:pt x="10015" y="3420"/>
                    <a:pt x="10064" y="3415"/>
                    <a:pt x="10089" y="3402"/>
                  </a:cubicBezTo>
                  <a:cubicBezTo>
                    <a:pt x="10125" y="3378"/>
                    <a:pt x="10089" y="3319"/>
                    <a:pt x="10054" y="3283"/>
                  </a:cubicBezTo>
                  <a:cubicBezTo>
                    <a:pt x="10030" y="3259"/>
                    <a:pt x="9970" y="3224"/>
                    <a:pt x="9875" y="3224"/>
                  </a:cubicBezTo>
                  <a:cubicBezTo>
                    <a:pt x="9589" y="3176"/>
                    <a:pt x="9327" y="3152"/>
                    <a:pt x="9042" y="3116"/>
                  </a:cubicBezTo>
                  <a:cubicBezTo>
                    <a:pt x="8744" y="3105"/>
                    <a:pt x="8280" y="3081"/>
                    <a:pt x="7899" y="3081"/>
                  </a:cubicBezTo>
                  <a:cubicBezTo>
                    <a:pt x="7387" y="3057"/>
                    <a:pt x="6946" y="3045"/>
                    <a:pt x="6553" y="3033"/>
                  </a:cubicBezTo>
                  <a:cubicBezTo>
                    <a:pt x="6410" y="3021"/>
                    <a:pt x="5803" y="2997"/>
                    <a:pt x="5303" y="2926"/>
                  </a:cubicBezTo>
                  <a:cubicBezTo>
                    <a:pt x="4648" y="2843"/>
                    <a:pt x="4112" y="2616"/>
                    <a:pt x="3934" y="2545"/>
                  </a:cubicBezTo>
                  <a:cubicBezTo>
                    <a:pt x="3636" y="2402"/>
                    <a:pt x="3065" y="2140"/>
                    <a:pt x="2779" y="1962"/>
                  </a:cubicBezTo>
                  <a:cubicBezTo>
                    <a:pt x="2267" y="1652"/>
                    <a:pt x="2005" y="1438"/>
                    <a:pt x="1553" y="1033"/>
                  </a:cubicBezTo>
                  <a:cubicBezTo>
                    <a:pt x="1374" y="890"/>
                    <a:pt x="993" y="545"/>
                    <a:pt x="838" y="414"/>
                  </a:cubicBezTo>
                  <a:cubicBezTo>
                    <a:pt x="624" y="199"/>
                    <a:pt x="398" y="57"/>
                    <a:pt x="171" y="9"/>
                  </a:cubicBezTo>
                  <a:cubicBezTo>
                    <a:pt x="128" y="5"/>
                    <a:pt x="91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51201;p70"/>
            <p:cNvSpPr/>
            <p:nvPr/>
          </p:nvSpPr>
          <p:spPr>
            <a:xfrm>
              <a:off x="5354225" y="2965000"/>
              <a:ext cx="54200" cy="162950"/>
            </a:xfrm>
            <a:custGeom>
              <a:avLst/>
              <a:gdLst/>
              <a:ahLst/>
              <a:cxnLst/>
              <a:rect l="l" t="t" r="r" b="b"/>
              <a:pathLst>
                <a:path w="2168" h="6518" extrusionOk="0">
                  <a:moveTo>
                    <a:pt x="2117" y="1"/>
                  </a:moveTo>
                  <a:cubicBezTo>
                    <a:pt x="2104" y="1"/>
                    <a:pt x="2086" y="9"/>
                    <a:pt x="2060" y="27"/>
                  </a:cubicBezTo>
                  <a:cubicBezTo>
                    <a:pt x="2001" y="87"/>
                    <a:pt x="1941" y="158"/>
                    <a:pt x="1906" y="254"/>
                  </a:cubicBezTo>
                  <a:cubicBezTo>
                    <a:pt x="1822" y="408"/>
                    <a:pt x="1751" y="587"/>
                    <a:pt x="1679" y="754"/>
                  </a:cubicBezTo>
                  <a:cubicBezTo>
                    <a:pt x="1548" y="1039"/>
                    <a:pt x="1382" y="1289"/>
                    <a:pt x="1251" y="1575"/>
                  </a:cubicBezTo>
                  <a:cubicBezTo>
                    <a:pt x="1156" y="1766"/>
                    <a:pt x="727" y="2528"/>
                    <a:pt x="572" y="2837"/>
                  </a:cubicBezTo>
                  <a:cubicBezTo>
                    <a:pt x="501" y="3004"/>
                    <a:pt x="370" y="3290"/>
                    <a:pt x="263" y="3599"/>
                  </a:cubicBezTo>
                  <a:cubicBezTo>
                    <a:pt x="203" y="3742"/>
                    <a:pt x="155" y="3909"/>
                    <a:pt x="132" y="4040"/>
                  </a:cubicBezTo>
                  <a:cubicBezTo>
                    <a:pt x="96" y="4195"/>
                    <a:pt x="72" y="4314"/>
                    <a:pt x="60" y="4397"/>
                  </a:cubicBezTo>
                  <a:cubicBezTo>
                    <a:pt x="13" y="4611"/>
                    <a:pt x="1" y="4897"/>
                    <a:pt x="24" y="5171"/>
                  </a:cubicBezTo>
                  <a:cubicBezTo>
                    <a:pt x="60" y="5457"/>
                    <a:pt x="120" y="5742"/>
                    <a:pt x="144" y="5933"/>
                  </a:cubicBezTo>
                  <a:cubicBezTo>
                    <a:pt x="144" y="6004"/>
                    <a:pt x="144" y="6052"/>
                    <a:pt x="155" y="6123"/>
                  </a:cubicBezTo>
                  <a:cubicBezTo>
                    <a:pt x="167" y="6171"/>
                    <a:pt x="191" y="6266"/>
                    <a:pt x="239" y="6350"/>
                  </a:cubicBezTo>
                  <a:cubicBezTo>
                    <a:pt x="274" y="6445"/>
                    <a:pt x="334" y="6504"/>
                    <a:pt x="370" y="6516"/>
                  </a:cubicBezTo>
                  <a:cubicBezTo>
                    <a:pt x="374" y="6517"/>
                    <a:pt x="378" y="6518"/>
                    <a:pt x="382" y="6518"/>
                  </a:cubicBezTo>
                  <a:cubicBezTo>
                    <a:pt x="422" y="6518"/>
                    <a:pt x="442" y="6467"/>
                    <a:pt x="453" y="6445"/>
                  </a:cubicBezTo>
                  <a:cubicBezTo>
                    <a:pt x="489" y="6397"/>
                    <a:pt x="489" y="6362"/>
                    <a:pt x="477" y="6290"/>
                  </a:cubicBezTo>
                  <a:cubicBezTo>
                    <a:pt x="417" y="6123"/>
                    <a:pt x="370" y="5969"/>
                    <a:pt x="322" y="5802"/>
                  </a:cubicBezTo>
                  <a:cubicBezTo>
                    <a:pt x="298" y="5730"/>
                    <a:pt x="263" y="5611"/>
                    <a:pt x="251" y="5492"/>
                  </a:cubicBezTo>
                  <a:cubicBezTo>
                    <a:pt x="215" y="5373"/>
                    <a:pt x="203" y="5230"/>
                    <a:pt x="203" y="5111"/>
                  </a:cubicBezTo>
                  <a:cubicBezTo>
                    <a:pt x="191" y="4802"/>
                    <a:pt x="239" y="4540"/>
                    <a:pt x="274" y="4302"/>
                  </a:cubicBezTo>
                  <a:cubicBezTo>
                    <a:pt x="298" y="4254"/>
                    <a:pt x="322" y="4135"/>
                    <a:pt x="358" y="4004"/>
                  </a:cubicBezTo>
                  <a:cubicBezTo>
                    <a:pt x="394" y="3849"/>
                    <a:pt x="441" y="3683"/>
                    <a:pt x="501" y="3540"/>
                  </a:cubicBezTo>
                  <a:cubicBezTo>
                    <a:pt x="655" y="3135"/>
                    <a:pt x="834" y="2813"/>
                    <a:pt x="894" y="2706"/>
                  </a:cubicBezTo>
                  <a:cubicBezTo>
                    <a:pt x="977" y="2528"/>
                    <a:pt x="1156" y="2159"/>
                    <a:pt x="1263" y="1980"/>
                  </a:cubicBezTo>
                  <a:cubicBezTo>
                    <a:pt x="1453" y="1647"/>
                    <a:pt x="1560" y="1456"/>
                    <a:pt x="1739" y="1111"/>
                  </a:cubicBezTo>
                  <a:cubicBezTo>
                    <a:pt x="1798" y="992"/>
                    <a:pt x="1929" y="694"/>
                    <a:pt x="2001" y="575"/>
                  </a:cubicBezTo>
                  <a:cubicBezTo>
                    <a:pt x="2108" y="397"/>
                    <a:pt x="2168" y="254"/>
                    <a:pt x="2156" y="99"/>
                  </a:cubicBezTo>
                  <a:cubicBezTo>
                    <a:pt x="2147" y="41"/>
                    <a:pt x="2145" y="1"/>
                    <a:pt x="2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51202;p70"/>
            <p:cNvSpPr/>
            <p:nvPr/>
          </p:nvSpPr>
          <p:spPr>
            <a:xfrm>
              <a:off x="5392925" y="3060125"/>
              <a:ext cx="46450" cy="20725"/>
            </a:xfrm>
            <a:custGeom>
              <a:avLst/>
              <a:gdLst/>
              <a:ahLst/>
              <a:cxnLst/>
              <a:rect l="l" t="t" r="r" b="b"/>
              <a:pathLst>
                <a:path w="1858" h="829" extrusionOk="0">
                  <a:moveTo>
                    <a:pt x="103" y="0"/>
                  </a:moveTo>
                  <a:cubicBezTo>
                    <a:pt x="69" y="0"/>
                    <a:pt x="47" y="19"/>
                    <a:pt x="24" y="56"/>
                  </a:cubicBezTo>
                  <a:cubicBezTo>
                    <a:pt x="0" y="104"/>
                    <a:pt x="0" y="140"/>
                    <a:pt x="24" y="175"/>
                  </a:cubicBezTo>
                  <a:cubicBezTo>
                    <a:pt x="60" y="211"/>
                    <a:pt x="84" y="235"/>
                    <a:pt x="120" y="235"/>
                  </a:cubicBezTo>
                  <a:cubicBezTo>
                    <a:pt x="155" y="235"/>
                    <a:pt x="215" y="223"/>
                    <a:pt x="262" y="223"/>
                  </a:cubicBezTo>
                  <a:cubicBezTo>
                    <a:pt x="298" y="223"/>
                    <a:pt x="334" y="235"/>
                    <a:pt x="381" y="235"/>
                  </a:cubicBezTo>
                  <a:lnTo>
                    <a:pt x="501" y="235"/>
                  </a:lnTo>
                  <a:cubicBezTo>
                    <a:pt x="536" y="235"/>
                    <a:pt x="608" y="235"/>
                    <a:pt x="679" y="259"/>
                  </a:cubicBezTo>
                  <a:cubicBezTo>
                    <a:pt x="751" y="271"/>
                    <a:pt x="834" y="294"/>
                    <a:pt x="870" y="318"/>
                  </a:cubicBezTo>
                  <a:cubicBezTo>
                    <a:pt x="917" y="330"/>
                    <a:pt x="1012" y="354"/>
                    <a:pt x="1084" y="390"/>
                  </a:cubicBezTo>
                  <a:cubicBezTo>
                    <a:pt x="1155" y="413"/>
                    <a:pt x="1227" y="449"/>
                    <a:pt x="1274" y="473"/>
                  </a:cubicBezTo>
                  <a:cubicBezTo>
                    <a:pt x="1370" y="532"/>
                    <a:pt x="1572" y="592"/>
                    <a:pt x="1620" y="699"/>
                  </a:cubicBezTo>
                  <a:cubicBezTo>
                    <a:pt x="1632" y="711"/>
                    <a:pt x="1632" y="747"/>
                    <a:pt x="1632" y="759"/>
                  </a:cubicBezTo>
                  <a:cubicBezTo>
                    <a:pt x="1632" y="778"/>
                    <a:pt x="1663" y="828"/>
                    <a:pt x="1700" y="828"/>
                  </a:cubicBezTo>
                  <a:cubicBezTo>
                    <a:pt x="1708" y="828"/>
                    <a:pt x="1718" y="825"/>
                    <a:pt x="1727" y="818"/>
                  </a:cubicBezTo>
                  <a:cubicBezTo>
                    <a:pt x="1751" y="806"/>
                    <a:pt x="1786" y="747"/>
                    <a:pt x="1798" y="723"/>
                  </a:cubicBezTo>
                  <a:cubicBezTo>
                    <a:pt x="1808" y="713"/>
                    <a:pt x="1818" y="696"/>
                    <a:pt x="1840" y="696"/>
                  </a:cubicBezTo>
                  <a:cubicBezTo>
                    <a:pt x="1845" y="696"/>
                    <a:pt x="1851" y="697"/>
                    <a:pt x="1858" y="699"/>
                  </a:cubicBezTo>
                  <a:cubicBezTo>
                    <a:pt x="1822" y="652"/>
                    <a:pt x="1810" y="616"/>
                    <a:pt x="1763" y="568"/>
                  </a:cubicBezTo>
                  <a:cubicBezTo>
                    <a:pt x="1727" y="521"/>
                    <a:pt x="1644" y="473"/>
                    <a:pt x="1584" y="437"/>
                  </a:cubicBezTo>
                  <a:cubicBezTo>
                    <a:pt x="1513" y="390"/>
                    <a:pt x="1441" y="342"/>
                    <a:pt x="1382" y="294"/>
                  </a:cubicBezTo>
                  <a:cubicBezTo>
                    <a:pt x="1370" y="282"/>
                    <a:pt x="1334" y="271"/>
                    <a:pt x="1286" y="259"/>
                  </a:cubicBezTo>
                  <a:cubicBezTo>
                    <a:pt x="1251" y="223"/>
                    <a:pt x="1203" y="211"/>
                    <a:pt x="1155" y="199"/>
                  </a:cubicBezTo>
                  <a:cubicBezTo>
                    <a:pt x="1036" y="140"/>
                    <a:pt x="917" y="104"/>
                    <a:pt x="893" y="92"/>
                  </a:cubicBezTo>
                  <a:cubicBezTo>
                    <a:pt x="858" y="92"/>
                    <a:pt x="810" y="80"/>
                    <a:pt x="774" y="80"/>
                  </a:cubicBezTo>
                  <a:cubicBezTo>
                    <a:pt x="727" y="80"/>
                    <a:pt x="679" y="56"/>
                    <a:pt x="655" y="56"/>
                  </a:cubicBezTo>
                  <a:cubicBezTo>
                    <a:pt x="536" y="44"/>
                    <a:pt x="477" y="44"/>
                    <a:pt x="358" y="32"/>
                  </a:cubicBezTo>
                  <a:lnTo>
                    <a:pt x="262" y="32"/>
                  </a:lnTo>
                  <a:cubicBezTo>
                    <a:pt x="239" y="32"/>
                    <a:pt x="191" y="32"/>
                    <a:pt x="179" y="21"/>
                  </a:cubicBezTo>
                  <a:cubicBezTo>
                    <a:pt x="148" y="7"/>
                    <a:pt x="123" y="0"/>
                    <a:pt x="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51203;p70"/>
            <p:cNvSpPr/>
            <p:nvPr/>
          </p:nvSpPr>
          <p:spPr>
            <a:xfrm>
              <a:off x="5447700" y="2980850"/>
              <a:ext cx="44375" cy="71225"/>
            </a:xfrm>
            <a:custGeom>
              <a:avLst/>
              <a:gdLst/>
              <a:ahLst/>
              <a:cxnLst/>
              <a:rect l="l" t="t" r="r" b="b"/>
              <a:pathLst>
                <a:path w="1775" h="2849" extrusionOk="0">
                  <a:moveTo>
                    <a:pt x="1643" y="1"/>
                  </a:moveTo>
                  <a:cubicBezTo>
                    <a:pt x="1572" y="48"/>
                    <a:pt x="1488" y="108"/>
                    <a:pt x="1429" y="167"/>
                  </a:cubicBezTo>
                  <a:cubicBezTo>
                    <a:pt x="1369" y="239"/>
                    <a:pt x="1298" y="346"/>
                    <a:pt x="1227" y="453"/>
                  </a:cubicBezTo>
                  <a:cubicBezTo>
                    <a:pt x="1131" y="572"/>
                    <a:pt x="1060" y="679"/>
                    <a:pt x="1000" y="786"/>
                  </a:cubicBezTo>
                  <a:cubicBezTo>
                    <a:pt x="977" y="834"/>
                    <a:pt x="643" y="1477"/>
                    <a:pt x="619" y="1537"/>
                  </a:cubicBezTo>
                  <a:cubicBezTo>
                    <a:pt x="584" y="1644"/>
                    <a:pt x="512" y="1810"/>
                    <a:pt x="465" y="1906"/>
                  </a:cubicBezTo>
                  <a:cubicBezTo>
                    <a:pt x="393" y="2072"/>
                    <a:pt x="345" y="2156"/>
                    <a:pt x="262" y="2322"/>
                  </a:cubicBezTo>
                  <a:cubicBezTo>
                    <a:pt x="215" y="2394"/>
                    <a:pt x="155" y="2537"/>
                    <a:pt x="107" y="2572"/>
                  </a:cubicBezTo>
                  <a:cubicBezTo>
                    <a:pt x="48" y="2632"/>
                    <a:pt x="0" y="2703"/>
                    <a:pt x="24" y="2787"/>
                  </a:cubicBezTo>
                  <a:cubicBezTo>
                    <a:pt x="24" y="2818"/>
                    <a:pt x="24" y="2849"/>
                    <a:pt x="63" y="2849"/>
                  </a:cubicBezTo>
                  <a:cubicBezTo>
                    <a:pt x="69" y="2849"/>
                    <a:pt x="76" y="2848"/>
                    <a:pt x="84" y="2846"/>
                  </a:cubicBezTo>
                  <a:cubicBezTo>
                    <a:pt x="107" y="2846"/>
                    <a:pt x="155" y="2811"/>
                    <a:pt x="179" y="2763"/>
                  </a:cubicBezTo>
                  <a:cubicBezTo>
                    <a:pt x="226" y="2691"/>
                    <a:pt x="274" y="2608"/>
                    <a:pt x="322" y="2525"/>
                  </a:cubicBezTo>
                  <a:cubicBezTo>
                    <a:pt x="393" y="2394"/>
                    <a:pt x="488" y="2263"/>
                    <a:pt x="524" y="2132"/>
                  </a:cubicBezTo>
                  <a:cubicBezTo>
                    <a:pt x="560" y="2037"/>
                    <a:pt x="738" y="1668"/>
                    <a:pt x="810" y="1513"/>
                  </a:cubicBezTo>
                  <a:cubicBezTo>
                    <a:pt x="881" y="1370"/>
                    <a:pt x="1084" y="965"/>
                    <a:pt x="1167" y="834"/>
                  </a:cubicBezTo>
                  <a:cubicBezTo>
                    <a:pt x="1227" y="763"/>
                    <a:pt x="1274" y="644"/>
                    <a:pt x="1346" y="525"/>
                  </a:cubicBezTo>
                  <a:cubicBezTo>
                    <a:pt x="1417" y="417"/>
                    <a:pt x="1500" y="310"/>
                    <a:pt x="1572" y="251"/>
                  </a:cubicBezTo>
                  <a:cubicBezTo>
                    <a:pt x="1596" y="227"/>
                    <a:pt x="1619" y="227"/>
                    <a:pt x="1643" y="203"/>
                  </a:cubicBezTo>
                  <a:cubicBezTo>
                    <a:pt x="1691" y="191"/>
                    <a:pt x="1774" y="132"/>
                    <a:pt x="1774" y="84"/>
                  </a:cubicBezTo>
                  <a:cubicBezTo>
                    <a:pt x="1774" y="72"/>
                    <a:pt x="1739" y="48"/>
                    <a:pt x="1715" y="24"/>
                  </a:cubicBezTo>
                  <a:cubicBezTo>
                    <a:pt x="1691" y="13"/>
                    <a:pt x="1679" y="13"/>
                    <a:pt x="16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51204;p70"/>
            <p:cNvSpPr/>
            <p:nvPr/>
          </p:nvSpPr>
          <p:spPr>
            <a:xfrm>
              <a:off x="5040200" y="2836800"/>
              <a:ext cx="209875" cy="160875"/>
            </a:xfrm>
            <a:custGeom>
              <a:avLst/>
              <a:gdLst/>
              <a:ahLst/>
              <a:cxnLst/>
              <a:rect l="l" t="t" r="r" b="b"/>
              <a:pathLst>
                <a:path w="8395" h="6435" extrusionOk="0">
                  <a:moveTo>
                    <a:pt x="8133" y="0"/>
                  </a:moveTo>
                  <a:cubicBezTo>
                    <a:pt x="7859" y="36"/>
                    <a:pt x="7585" y="119"/>
                    <a:pt x="7335" y="238"/>
                  </a:cubicBezTo>
                  <a:cubicBezTo>
                    <a:pt x="7061" y="357"/>
                    <a:pt x="6668" y="583"/>
                    <a:pt x="6323" y="738"/>
                  </a:cubicBezTo>
                  <a:cubicBezTo>
                    <a:pt x="5858" y="929"/>
                    <a:pt x="5442" y="1095"/>
                    <a:pt x="5085" y="1250"/>
                  </a:cubicBezTo>
                  <a:cubicBezTo>
                    <a:pt x="5013" y="1286"/>
                    <a:pt x="4846" y="1369"/>
                    <a:pt x="4644" y="1488"/>
                  </a:cubicBezTo>
                  <a:cubicBezTo>
                    <a:pt x="4442" y="1607"/>
                    <a:pt x="4203" y="1774"/>
                    <a:pt x="4013" y="1953"/>
                  </a:cubicBezTo>
                  <a:cubicBezTo>
                    <a:pt x="3763" y="2179"/>
                    <a:pt x="3549" y="2429"/>
                    <a:pt x="3406" y="2643"/>
                  </a:cubicBezTo>
                  <a:cubicBezTo>
                    <a:pt x="3310" y="2738"/>
                    <a:pt x="3251" y="2834"/>
                    <a:pt x="3191" y="2905"/>
                  </a:cubicBezTo>
                  <a:cubicBezTo>
                    <a:pt x="3132" y="2977"/>
                    <a:pt x="3096" y="3036"/>
                    <a:pt x="3060" y="3072"/>
                  </a:cubicBezTo>
                  <a:cubicBezTo>
                    <a:pt x="3001" y="3131"/>
                    <a:pt x="2929" y="3191"/>
                    <a:pt x="2858" y="3274"/>
                  </a:cubicBezTo>
                  <a:cubicBezTo>
                    <a:pt x="2775" y="3369"/>
                    <a:pt x="2287" y="3917"/>
                    <a:pt x="2179" y="4036"/>
                  </a:cubicBezTo>
                  <a:cubicBezTo>
                    <a:pt x="1786" y="4465"/>
                    <a:pt x="1560" y="4739"/>
                    <a:pt x="1132" y="5144"/>
                  </a:cubicBezTo>
                  <a:cubicBezTo>
                    <a:pt x="1048" y="5215"/>
                    <a:pt x="905" y="5334"/>
                    <a:pt x="774" y="5441"/>
                  </a:cubicBezTo>
                  <a:cubicBezTo>
                    <a:pt x="632" y="5536"/>
                    <a:pt x="477" y="5632"/>
                    <a:pt x="382" y="5679"/>
                  </a:cubicBezTo>
                  <a:cubicBezTo>
                    <a:pt x="358" y="5691"/>
                    <a:pt x="310" y="5715"/>
                    <a:pt x="274" y="5739"/>
                  </a:cubicBezTo>
                  <a:lnTo>
                    <a:pt x="179" y="5763"/>
                  </a:lnTo>
                  <a:cubicBezTo>
                    <a:pt x="155" y="5775"/>
                    <a:pt x="143" y="5775"/>
                    <a:pt x="120" y="5798"/>
                  </a:cubicBezTo>
                  <a:cubicBezTo>
                    <a:pt x="72" y="5810"/>
                    <a:pt x="36" y="5870"/>
                    <a:pt x="24" y="5917"/>
                  </a:cubicBezTo>
                  <a:cubicBezTo>
                    <a:pt x="12" y="5941"/>
                    <a:pt x="12" y="5977"/>
                    <a:pt x="12" y="6001"/>
                  </a:cubicBezTo>
                  <a:cubicBezTo>
                    <a:pt x="1" y="6108"/>
                    <a:pt x="1" y="6215"/>
                    <a:pt x="1" y="6298"/>
                  </a:cubicBezTo>
                  <a:cubicBezTo>
                    <a:pt x="8" y="6380"/>
                    <a:pt x="11" y="6434"/>
                    <a:pt x="26" y="6434"/>
                  </a:cubicBezTo>
                  <a:cubicBezTo>
                    <a:pt x="36" y="6434"/>
                    <a:pt x="50" y="6415"/>
                    <a:pt x="72" y="6370"/>
                  </a:cubicBezTo>
                  <a:cubicBezTo>
                    <a:pt x="120" y="6287"/>
                    <a:pt x="155" y="6132"/>
                    <a:pt x="191" y="5989"/>
                  </a:cubicBezTo>
                  <a:lnTo>
                    <a:pt x="191" y="5953"/>
                  </a:lnTo>
                  <a:lnTo>
                    <a:pt x="191" y="5941"/>
                  </a:lnTo>
                  <a:lnTo>
                    <a:pt x="215" y="5941"/>
                  </a:lnTo>
                  <a:lnTo>
                    <a:pt x="274" y="5929"/>
                  </a:lnTo>
                  <a:cubicBezTo>
                    <a:pt x="310" y="5929"/>
                    <a:pt x="322" y="5929"/>
                    <a:pt x="370" y="5894"/>
                  </a:cubicBezTo>
                  <a:cubicBezTo>
                    <a:pt x="513" y="5775"/>
                    <a:pt x="691" y="5691"/>
                    <a:pt x="858" y="5572"/>
                  </a:cubicBezTo>
                  <a:cubicBezTo>
                    <a:pt x="1251" y="5274"/>
                    <a:pt x="1608" y="4929"/>
                    <a:pt x="1917" y="4560"/>
                  </a:cubicBezTo>
                  <a:cubicBezTo>
                    <a:pt x="2025" y="4441"/>
                    <a:pt x="2751" y="3620"/>
                    <a:pt x="2822" y="3536"/>
                  </a:cubicBezTo>
                  <a:cubicBezTo>
                    <a:pt x="2894" y="3441"/>
                    <a:pt x="2977" y="3369"/>
                    <a:pt x="3049" y="3298"/>
                  </a:cubicBezTo>
                  <a:cubicBezTo>
                    <a:pt x="3120" y="3215"/>
                    <a:pt x="3191" y="3143"/>
                    <a:pt x="3251" y="3072"/>
                  </a:cubicBezTo>
                  <a:cubicBezTo>
                    <a:pt x="3310" y="3000"/>
                    <a:pt x="3358" y="2941"/>
                    <a:pt x="3406" y="2881"/>
                  </a:cubicBezTo>
                  <a:cubicBezTo>
                    <a:pt x="3572" y="2667"/>
                    <a:pt x="3846" y="2250"/>
                    <a:pt x="4239" y="1953"/>
                  </a:cubicBezTo>
                  <a:cubicBezTo>
                    <a:pt x="4620" y="1655"/>
                    <a:pt x="5085" y="1429"/>
                    <a:pt x="5323" y="1322"/>
                  </a:cubicBezTo>
                  <a:cubicBezTo>
                    <a:pt x="5608" y="1191"/>
                    <a:pt x="6013" y="1024"/>
                    <a:pt x="6406" y="833"/>
                  </a:cubicBezTo>
                  <a:cubicBezTo>
                    <a:pt x="6811" y="655"/>
                    <a:pt x="7180" y="441"/>
                    <a:pt x="7466" y="333"/>
                  </a:cubicBezTo>
                  <a:cubicBezTo>
                    <a:pt x="7573" y="298"/>
                    <a:pt x="7632" y="286"/>
                    <a:pt x="7740" y="262"/>
                  </a:cubicBezTo>
                  <a:cubicBezTo>
                    <a:pt x="7811" y="238"/>
                    <a:pt x="7942" y="214"/>
                    <a:pt x="8061" y="179"/>
                  </a:cubicBezTo>
                  <a:cubicBezTo>
                    <a:pt x="8180" y="155"/>
                    <a:pt x="8299" y="143"/>
                    <a:pt x="8347" y="107"/>
                  </a:cubicBezTo>
                  <a:cubicBezTo>
                    <a:pt x="8394" y="95"/>
                    <a:pt x="8335" y="48"/>
                    <a:pt x="8299" y="36"/>
                  </a:cubicBezTo>
                  <a:cubicBezTo>
                    <a:pt x="8252" y="24"/>
                    <a:pt x="8192" y="0"/>
                    <a:pt x="81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51205;p70"/>
            <p:cNvSpPr/>
            <p:nvPr/>
          </p:nvSpPr>
          <p:spPr>
            <a:xfrm>
              <a:off x="5446800" y="2711775"/>
              <a:ext cx="93775" cy="20275"/>
            </a:xfrm>
            <a:custGeom>
              <a:avLst/>
              <a:gdLst/>
              <a:ahLst/>
              <a:cxnLst/>
              <a:rect l="l" t="t" r="r" b="b"/>
              <a:pathLst>
                <a:path w="3751" h="811" extrusionOk="0">
                  <a:moveTo>
                    <a:pt x="72" y="0"/>
                  </a:moveTo>
                  <a:cubicBezTo>
                    <a:pt x="48" y="24"/>
                    <a:pt x="24" y="36"/>
                    <a:pt x="12" y="84"/>
                  </a:cubicBezTo>
                  <a:cubicBezTo>
                    <a:pt x="0" y="143"/>
                    <a:pt x="12" y="203"/>
                    <a:pt x="24" y="262"/>
                  </a:cubicBezTo>
                  <a:cubicBezTo>
                    <a:pt x="48" y="322"/>
                    <a:pt x="84" y="358"/>
                    <a:pt x="131" y="405"/>
                  </a:cubicBezTo>
                  <a:cubicBezTo>
                    <a:pt x="227" y="500"/>
                    <a:pt x="405" y="572"/>
                    <a:pt x="536" y="620"/>
                  </a:cubicBezTo>
                  <a:cubicBezTo>
                    <a:pt x="727" y="691"/>
                    <a:pt x="893" y="715"/>
                    <a:pt x="1036" y="750"/>
                  </a:cubicBezTo>
                  <a:cubicBezTo>
                    <a:pt x="1096" y="762"/>
                    <a:pt x="1322" y="774"/>
                    <a:pt x="1513" y="798"/>
                  </a:cubicBezTo>
                  <a:cubicBezTo>
                    <a:pt x="1775" y="810"/>
                    <a:pt x="1989" y="810"/>
                    <a:pt x="2072" y="810"/>
                  </a:cubicBezTo>
                  <a:cubicBezTo>
                    <a:pt x="2191" y="798"/>
                    <a:pt x="2441" y="762"/>
                    <a:pt x="2560" y="750"/>
                  </a:cubicBezTo>
                  <a:cubicBezTo>
                    <a:pt x="2787" y="715"/>
                    <a:pt x="2918" y="691"/>
                    <a:pt x="3144" y="620"/>
                  </a:cubicBezTo>
                  <a:cubicBezTo>
                    <a:pt x="3227" y="584"/>
                    <a:pt x="3406" y="500"/>
                    <a:pt x="3477" y="465"/>
                  </a:cubicBezTo>
                  <a:cubicBezTo>
                    <a:pt x="3596" y="417"/>
                    <a:pt x="3691" y="358"/>
                    <a:pt x="3715" y="274"/>
                  </a:cubicBezTo>
                  <a:cubicBezTo>
                    <a:pt x="3751" y="215"/>
                    <a:pt x="3751" y="203"/>
                    <a:pt x="3691" y="203"/>
                  </a:cubicBezTo>
                  <a:cubicBezTo>
                    <a:pt x="3644" y="203"/>
                    <a:pt x="3584" y="215"/>
                    <a:pt x="3537" y="239"/>
                  </a:cubicBezTo>
                  <a:cubicBezTo>
                    <a:pt x="3453" y="286"/>
                    <a:pt x="3358" y="346"/>
                    <a:pt x="3263" y="393"/>
                  </a:cubicBezTo>
                  <a:cubicBezTo>
                    <a:pt x="3096" y="465"/>
                    <a:pt x="2918" y="512"/>
                    <a:pt x="2751" y="560"/>
                  </a:cubicBezTo>
                  <a:cubicBezTo>
                    <a:pt x="2691" y="572"/>
                    <a:pt x="2548" y="596"/>
                    <a:pt x="2382" y="620"/>
                  </a:cubicBezTo>
                  <a:cubicBezTo>
                    <a:pt x="2215" y="631"/>
                    <a:pt x="2036" y="631"/>
                    <a:pt x="1929" y="631"/>
                  </a:cubicBezTo>
                  <a:cubicBezTo>
                    <a:pt x="1834" y="631"/>
                    <a:pt x="1632" y="631"/>
                    <a:pt x="1453" y="620"/>
                  </a:cubicBezTo>
                  <a:cubicBezTo>
                    <a:pt x="1274" y="620"/>
                    <a:pt x="1096" y="584"/>
                    <a:pt x="1001" y="572"/>
                  </a:cubicBezTo>
                  <a:cubicBezTo>
                    <a:pt x="882" y="560"/>
                    <a:pt x="715" y="524"/>
                    <a:pt x="560" y="477"/>
                  </a:cubicBezTo>
                  <a:cubicBezTo>
                    <a:pt x="417" y="441"/>
                    <a:pt x="262" y="381"/>
                    <a:pt x="203" y="286"/>
                  </a:cubicBezTo>
                  <a:cubicBezTo>
                    <a:pt x="179" y="262"/>
                    <a:pt x="179" y="227"/>
                    <a:pt x="179" y="203"/>
                  </a:cubicBezTo>
                  <a:cubicBezTo>
                    <a:pt x="167" y="167"/>
                    <a:pt x="167" y="143"/>
                    <a:pt x="167" y="108"/>
                  </a:cubicBezTo>
                  <a:cubicBezTo>
                    <a:pt x="167" y="84"/>
                    <a:pt x="167" y="48"/>
                    <a:pt x="143" y="36"/>
                  </a:cubicBezTo>
                  <a:cubicBezTo>
                    <a:pt x="131" y="24"/>
                    <a:pt x="108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51206;p70"/>
            <p:cNvSpPr/>
            <p:nvPr/>
          </p:nvSpPr>
          <p:spPr>
            <a:xfrm>
              <a:off x="5468225" y="2758300"/>
              <a:ext cx="165525" cy="199225"/>
            </a:xfrm>
            <a:custGeom>
              <a:avLst/>
              <a:gdLst/>
              <a:ahLst/>
              <a:cxnLst/>
              <a:rect l="l" t="t" r="r" b="b"/>
              <a:pathLst>
                <a:path w="6621" h="7969" extrusionOk="0">
                  <a:moveTo>
                    <a:pt x="6587" y="0"/>
                  </a:moveTo>
                  <a:cubicBezTo>
                    <a:pt x="6564" y="0"/>
                    <a:pt x="6534" y="28"/>
                    <a:pt x="6525" y="44"/>
                  </a:cubicBezTo>
                  <a:cubicBezTo>
                    <a:pt x="6513" y="80"/>
                    <a:pt x="6478" y="140"/>
                    <a:pt x="6478" y="163"/>
                  </a:cubicBezTo>
                  <a:cubicBezTo>
                    <a:pt x="6418" y="425"/>
                    <a:pt x="6323" y="664"/>
                    <a:pt x="6204" y="902"/>
                  </a:cubicBezTo>
                  <a:cubicBezTo>
                    <a:pt x="6144" y="1033"/>
                    <a:pt x="6073" y="1175"/>
                    <a:pt x="5966" y="1342"/>
                  </a:cubicBezTo>
                  <a:cubicBezTo>
                    <a:pt x="5871" y="1509"/>
                    <a:pt x="5751" y="1676"/>
                    <a:pt x="5632" y="1807"/>
                  </a:cubicBezTo>
                  <a:cubicBezTo>
                    <a:pt x="5311" y="2176"/>
                    <a:pt x="5013" y="2473"/>
                    <a:pt x="4751" y="2747"/>
                  </a:cubicBezTo>
                  <a:cubicBezTo>
                    <a:pt x="4644" y="2830"/>
                    <a:pt x="4239" y="3259"/>
                    <a:pt x="3906" y="3604"/>
                  </a:cubicBezTo>
                  <a:cubicBezTo>
                    <a:pt x="3454" y="4069"/>
                    <a:pt x="3025" y="4450"/>
                    <a:pt x="2894" y="4569"/>
                  </a:cubicBezTo>
                  <a:cubicBezTo>
                    <a:pt x="2668" y="4783"/>
                    <a:pt x="2191" y="5200"/>
                    <a:pt x="1965" y="5426"/>
                  </a:cubicBezTo>
                  <a:cubicBezTo>
                    <a:pt x="1549" y="5843"/>
                    <a:pt x="1322" y="6105"/>
                    <a:pt x="1025" y="6593"/>
                  </a:cubicBezTo>
                  <a:cubicBezTo>
                    <a:pt x="906" y="6795"/>
                    <a:pt x="656" y="7212"/>
                    <a:pt x="537" y="7355"/>
                  </a:cubicBezTo>
                  <a:cubicBezTo>
                    <a:pt x="453" y="7462"/>
                    <a:pt x="358" y="7569"/>
                    <a:pt x="286" y="7652"/>
                  </a:cubicBezTo>
                  <a:cubicBezTo>
                    <a:pt x="239" y="7700"/>
                    <a:pt x="215" y="7760"/>
                    <a:pt x="179" y="7783"/>
                  </a:cubicBezTo>
                  <a:cubicBezTo>
                    <a:pt x="156" y="7819"/>
                    <a:pt x="120" y="7843"/>
                    <a:pt x="96" y="7867"/>
                  </a:cubicBezTo>
                  <a:cubicBezTo>
                    <a:pt x="68" y="7881"/>
                    <a:pt x="52" y="7887"/>
                    <a:pt x="39" y="7887"/>
                  </a:cubicBezTo>
                  <a:cubicBezTo>
                    <a:pt x="30" y="7887"/>
                    <a:pt x="22" y="7884"/>
                    <a:pt x="13" y="7879"/>
                  </a:cubicBezTo>
                  <a:cubicBezTo>
                    <a:pt x="13" y="7879"/>
                    <a:pt x="1" y="7879"/>
                    <a:pt x="1" y="7891"/>
                  </a:cubicBezTo>
                  <a:cubicBezTo>
                    <a:pt x="1" y="7903"/>
                    <a:pt x="1" y="7926"/>
                    <a:pt x="36" y="7950"/>
                  </a:cubicBezTo>
                  <a:cubicBezTo>
                    <a:pt x="58" y="7963"/>
                    <a:pt x="82" y="7968"/>
                    <a:pt x="106" y="7968"/>
                  </a:cubicBezTo>
                  <a:cubicBezTo>
                    <a:pt x="148" y="7968"/>
                    <a:pt x="194" y="7953"/>
                    <a:pt x="239" y="7938"/>
                  </a:cubicBezTo>
                  <a:cubicBezTo>
                    <a:pt x="275" y="7938"/>
                    <a:pt x="286" y="7926"/>
                    <a:pt x="298" y="7903"/>
                  </a:cubicBezTo>
                  <a:lnTo>
                    <a:pt x="346" y="7867"/>
                  </a:lnTo>
                  <a:lnTo>
                    <a:pt x="417" y="7783"/>
                  </a:lnTo>
                  <a:cubicBezTo>
                    <a:pt x="620" y="7569"/>
                    <a:pt x="775" y="7331"/>
                    <a:pt x="929" y="7093"/>
                  </a:cubicBezTo>
                  <a:cubicBezTo>
                    <a:pt x="1179" y="6688"/>
                    <a:pt x="1418" y="6295"/>
                    <a:pt x="1703" y="5938"/>
                  </a:cubicBezTo>
                  <a:cubicBezTo>
                    <a:pt x="1810" y="5819"/>
                    <a:pt x="2072" y="5521"/>
                    <a:pt x="2406" y="5247"/>
                  </a:cubicBezTo>
                  <a:cubicBezTo>
                    <a:pt x="2727" y="4962"/>
                    <a:pt x="3073" y="4664"/>
                    <a:pt x="3263" y="4485"/>
                  </a:cubicBezTo>
                  <a:cubicBezTo>
                    <a:pt x="3656" y="4128"/>
                    <a:pt x="4620" y="3116"/>
                    <a:pt x="4989" y="2747"/>
                  </a:cubicBezTo>
                  <a:cubicBezTo>
                    <a:pt x="5204" y="2533"/>
                    <a:pt x="5478" y="2223"/>
                    <a:pt x="5751" y="1878"/>
                  </a:cubicBezTo>
                  <a:cubicBezTo>
                    <a:pt x="6013" y="1556"/>
                    <a:pt x="6228" y="1175"/>
                    <a:pt x="6359" y="914"/>
                  </a:cubicBezTo>
                  <a:cubicBezTo>
                    <a:pt x="6418" y="806"/>
                    <a:pt x="6454" y="747"/>
                    <a:pt x="6490" y="664"/>
                  </a:cubicBezTo>
                  <a:cubicBezTo>
                    <a:pt x="6525" y="592"/>
                    <a:pt x="6573" y="461"/>
                    <a:pt x="6597" y="330"/>
                  </a:cubicBezTo>
                  <a:cubicBezTo>
                    <a:pt x="6621" y="199"/>
                    <a:pt x="6621" y="56"/>
                    <a:pt x="6609" y="21"/>
                  </a:cubicBezTo>
                  <a:cubicBezTo>
                    <a:pt x="6605" y="6"/>
                    <a:pt x="6597" y="0"/>
                    <a:pt x="65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51207;p70"/>
            <p:cNvSpPr/>
            <p:nvPr/>
          </p:nvSpPr>
          <p:spPr>
            <a:xfrm>
              <a:off x="5471500" y="2954700"/>
              <a:ext cx="36650" cy="15175"/>
            </a:xfrm>
            <a:custGeom>
              <a:avLst/>
              <a:gdLst/>
              <a:ahLst/>
              <a:cxnLst/>
              <a:rect l="l" t="t" r="r" b="b"/>
              <a:pathLst>
                <a:path w="1466" h="607" extrusionOk="0">
                  <a:moveTo>
                    <a:pt x="1345" y="1"/>
                  </a:moveTo>
                  <a:cubicBezTo>
                    <a:pt x="1326" y="1"/>
                    <a:pt x="1307" y="14"/>
                    <a:pt x="1298" y="23"/>
                  </a:cubicBezTo>
                  <a:cubicBezTo>
                    <a:pt x="1275" y="47"/>
                    <a:pt x="1251" y="82"/>
                    <a:pt x="1227" y="106"/>
                  </a:cubicBezTo>
                  <a:cubicBezTo>
                    <a:pt x="1179" y="154"/>
                    <a:pt x="1120" y="201"/>
                    <a:pt x="1072" y="249"/>
                  </a:cubicBezTo>
                  <a:cubicBezTo>
                    <a:pt x="1060" y="273"/>
                    <a:pt x="1013" y="308"/>
                    <a:pt x="953" y="332"/>
                  </a:cubicBezTo>
                  <a:cubicBezTo>
                    <a:pt x="894" y="368"/>
                    <a:pt x="834" y="380"/>
                    <a:pt x="810" y="392"/>
                  </a:cubicBezTo>
                  <a:cubicBezTo>
                    <a:pt x="775" y="404"/>
                    <a:pt x="715" y="428"/>
                    <a:pt x="644" y="439"/>
                  </a:cubicBezTo>
                  <a:cubicBezTo>
                    <a:pt x="572" y="451"/>
                    <a:pt x="501" y="451"/>
                    <a:pt x="465" y="451"/>
                  </a:cubicBezTo>
                  <a:lnTo>
                    <a:pt x="298" y="451"/>
                  </a:lnTo>
                  <a:cubicBezTo>
                    <a:pt x="239" y="439"/>
                    <a:pt x="179" y="428"/>
                    <a:pt x="155" y="392"/>
                  </a:cubicBezTo>
                  <a:cubicBezTo>
                    <a:pt x="155" y="380"/>
                    <a:pt x="155" y="368"/>
                    <a:pt x="144" y="344"/>
                  </a:cubicBezTo>
                  <a:cubicBezTo>
                    <a:pt x="135" y="335"/>
                    <a:pt x="107" y="307"/>
                    <a:pt x="78" y="307"/>
                  </a:cubicBezTo>
                  <a:cubicBezTo>
                    <a:pt x="68" y="307"/>
                    <a:pt x="58" y="311"/>
                    <a:pt x="48" y="320"/>
                  </a:cubicBezTo>
                  <a:cubicBezTo>
                    <a:pt x="25" y="332"/>
                    <a:pt x="13" y="380"/>
                    <a:pt x="13" y="392"/>
                  </a:cubicBezTo>
                  <a:lnTo>
                    <a:pt x="1" y="451"/>
                  </a:lnTo>
                  <a:cubicBezTo>
                    <a:pt x="36" y="487"/>
                    <a:pt x="60" y="511"/>
                    <a:pt x="108" y="523"/>
                  </a:cubicBezTo>
                  <a:cubicBezTo>
                    <a:pt x="155" y="535"/>
                    <a:pt x="227" y="558"/>
                    <a:pt x="286" y="570"/>
                  </a:cubicBezTo>
                  <a:cubicBezTo>
                    <a:pt x="358" y="582"/>
                    <a:pt x="441" y="606"/>
                    <a:pt x="501" y="606"/>
                  </a:cubicBezTo>
                  <a:cubicBezTo>
                    <a:pt x="513" y="606"/>
                    <a:pt x="620" y="606"/>
                    <a:pt x="691" y="582"/>
                  </a:cubicBezTo>
                  <a:cubicBezTo>
                    <a:pt x="798" y="558"/>
                    <a:pt x="882" y="547"/>
                    <a:pt x="917" y="523"/>
                  </a:cubicBezTo>
                  <a:cubicBezTo>
                    <a:pt x="977" y="511"/>
                    <a:pt x="1048" y="451"/>
                    <a:pt x="1096" y="428"/>
                  </a:cubicBezTo>
                  <a:cubicBezTo>
                    <a:pt x="1168" y="368"/>
                    <a:pt x="1215" y="332"/>
                    <a:pt x="1287" y="273"/>
                  </a:cubicBezTo>
                  <a:cubicBezTo>
                    <a:pt x="1310" y="261"/>
                    <a:pt x="1358" y="177"/>
                    <a:pt x="1394" y="166"/>
                  </a:cubicBezTo>
                  <a:cubicBezTo>
                    <a:pt x="1429" y="142"/>
                    <a:pt x="1465" y="94"/>
                    <a:pt x="1429" y="47"/>
                  </a:cubicBezTo>
                  <a:cubicBezTo>
                    <a:pt x="1418" y="23"/>
                    <a:pt x="1418" y="11"/>
                    <a:pt x="1370" y="11"/>
                  </a:cubicBezTo>
                  <a:cubicBezTo>
                    <a:pt x="1363" y="3"/>
                    <a:pt x="1354" y="1"/>
                    <a:pt x="1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51208;p70"/>
            <p:cNvSpPr/>
            <p:nvPr/>
          </p:nvSpPr>
          <p:spPr>
            <a:xfrm>
              <a:off x="5228325" y="2811200"/>
              <a:ext cx="232500" cy="130100"/>
            </a:xfrm>
            <a:custGeom>
              <a:avLst/>
              <a:gdLst/>
              <a:ahLst/>
              <a:cxnLst/>
              <a:rect l="l" t="t" r="r" b="b"/>
              <a:pathLst>
                <a:path w="9300" h="5204" extrusionOk="0">
                  <a:moveTo>
                    <a:pt x="9204" y="0"/>
                  </a:moveTo>
                  <a:cubicBezTo>
                    <a:pt x="9156" y="0"/>
                    <a:pt x="9097" y="12"/>
                    <a:pt x="9049" y="48"/>
                  </a:cubicBezTo>
                  <a:cubicBezTo>
                    <a:pt x="8823" y="191"/>
                    <a:pt x="8585" y="322"/>
                    <a:pt x="8370" y="488"/>
                  </a:cubicBezTo>
                  <a:cubicBezTo>
                    <a:pt x="8132" y="655"/>
                    <a:pt x="7751" y="941"/>
                    <a:pt x="7477" y="1191"/>
                  </a:cubicBezTo>
                  <a:cubicBezTo>
                    <a:pt x="7096" y="1536"/>
                    <a:pt x="6787" y="1834"/>
                    <a:pt x="6501" y="2096"/>
                  </a:cubicBezTo>
                  <a:cubicBezTo>
                    <a:pt x="6406" y="2203"/>
                    <a:pt x="5965" y="2619"/>
                    <a:pt x="5584" y="2917"/>
                  </a:cubicBezTo>
                  <a:cubicBezTo>
                    <a:pt x="5060" y="3298"/>
                    <a:pt x="4537" y="3572"/>
                    <a:pt x="4382" y="3655"/>
                  </a:cubicBezTo>
                  <a:cubicBezTo>
                    <a:pt x="4322" y="3703"/>
                    <a:pt x="4227" y="3751"/>
                    <a:pt x="4120" y="3798"/>
                  </a:cubicBezTo>
                  <a:cubicBezTo>
                    <a:pt x="4037" y="3834"/>
                    <a:pt x="3917" y="3893"/>
                    <a:pt x="3810" y="3941"/>
                  </a:cubicBezTo>
                  <a:cubicBezTo>
                    <a:pt x="3608" y="4048"/>
                    <a:pt x="3382" y="4132"/>
                    <a:pt x="3227" y="4191"/>
                  </a:cubicBezTo>
                  <a:cubicBezTo>
                    <a:pt x="2679" y="4405"/>
                    <a:pt x="2358" y="4513"/>
                    <a:pt x="1786" y="4667"/>
                  </a:cubicBezTo>
                  <a:cubicBezTo>
                    <a:pt x="1584" y="4751"/>
                    <a:pt x="1084" y="4882"/>
                    <a:pt x="893" y="4905"/>
                  </a:cubicBezTo>
                  <a:cubicBezTo>
                    <a:pt x="608" y="4953"/>
                    <a:pt x="357" y="5025"/>
                    <a:pt x="179" y="5120"/>
                  </a:cubicBezTo>
                  <a:cubicBezTo>
                    <a:pt x="60" y="5179"/>
                    <a:pt x="0" y="5203"/>
                    <a:pt x="131" y="5203"/>
                  </a:cubicBezTo>
                  <a:cubicBezTo>
                    <a:pt x="238" y="5203"/>
                    <a:pt x="393" y="5191"/>
                    <a:pt x="536" y="5167"/>
                  </a:cubicBezTo>
                  <a:lnTo>
                    <a:pt x="1381" y="4941"/>
                  </a:lnTo>
                  <a:cubicBezTo>
                    <a:pt x="1846" y="4810"/>
                    <a:pt x="2322" y="4703"/>
                    <a:pt x="2774" y="4524"/>
                  </a:cubicBezTo>
                  <a:cubicBezTo>
                    <a:pt x="2917" y="4465"/>
                    <a:pt x="3310" y="4334"/>
                    <a:pt x="3727" y="4155"/>
                  </a:cubicBezTo>
                  <a:cubicBezTo>
                    <a:pt x="4120" y="3977"/>
                    <a:pt x="4537" y="3762"/>
                    <a:pt x="4775" y="3631"/>
                  </a:cubicBezTo>
                  <a:cubicBezTo>
                    <a:pt x="5001" y="3501"/>
                    <a:pt x="5430" y="3227"/>
                    <a:pt x="5822" y="2917"/>
                  </a:cubicBezTo>
                  <a:cubicBezTo>
                    <a:pt x="6203" y="2608"/>
                    <a:pt x="6561" y="2250"/>
                    <a:pt x="6763" y="2072"/>
                  </a:cubicBezTo>
                  <a:cubicBezTo>
                    <a:pt x="7001" y="1857"/>
                    <a:pt x="7299" y="1536"/>
                    <a:pt x="7608" y="1250"/>
                  </a:cubicBezTo>
                  <a:cubicBezTo>
                    <a:pt x="7918" y="964"/>
                    <a:pt x="8263" y="714"/>
                    <a:pt x="8513" y="548"/>
                  </a:cubicBezTo>
                  <a:cubicBezTo>
                    <a:pt x="8609" y="488"/>
                    <a:pt x="8668" y="464"/>
                    <a:pt x="8751" y="417"/>
                  </a:cubicBezTo>
                  <a:cubicBezTo>
                    <a:pt x="8859" y="345"/>
                    <a:pt x="9228" y="119"/>
                    <a:pt x="9275" y="48"/>
                  </a:cubicBezTo>
                  <a:cubicBezTo>
                    <a:pt x="9299" y="0"/>
                    <a:pt x="9228" y="0"/>
                    <a:pt x="9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51209;p70"/>
            <p:cNvSpPr/>
            <p:nvPr/>
          </p:nvSpPr>
          <p:spPr>
            <a:xfrm>
              <a:off x="5424175" y="2850475"/>
              <a:ext cx="89325" cy="51650"/>
            </a:xfrm>
            <a:custGeom>
              <a:avLst/>
              <a:gdLst/>
              <a:ahLst/>
              <a:cxnLst/>
              <a:rect l="l" t="t" r="r" b="b"/>
              <a:pathLst>
                <a:path w="3573" h="2066" extrusionOk="0">
                  <a:moveTo>
                    <a:pt x="3532" y="0"/>
                  </a:moveTo>
                  <a:cubicBezTo>
                    <a:pt x="3523" y="0"/>
                    <a:pt x="3510" y="8"/>
                    <a:pt x="3489" y="25"/>
                  </a:cubicBezTo>
                  <a:cubicBezTo>
                    <a:pt x="3453" y="72"/>
                    <a:pt x="3406" y="108"/>
                    <a:pt x="3370" y="179"/>
                  </a:cubicBezTo>
                  <a:cubicBezTo>
                    <a:pt x="3334" y="298"/>
                    <a:pt x="3287" y="441"/>
                    <a:pt x="3227" y="560"/>
                  </a:cubicBezTo>
                  <a:cubicBezTo>
                    <a:pt x="3132" y="763"/>
                    <a:pt x="3013" y="953"/>
                    <a:pt x="2894" y="1132"/>
                  </a:cubicBezTo>
                  <a:cubicBezTo>
                    <a:pt x="2858" y="1191"/>
                    <a:pt x="2739" y="1358"/>
                    <a:pt x="2584" y="1489"/>
                  </a:cubicBezTo>
                  <a:cubicBezTo>
                    <a:pt x="2441" y="1644"/>
                    <a:pt x="2239" y="1751"/>
                    <a:pt x="2144" y="1787"/>
                  </a:cubicBezTo>
                  <a:cubicBezTo>
                    <a:pt x="2025" y="1834"/>
                    <a:pt x="1810" y="1930"/>
                    <a:pt x="1584" y="1930"/>
                  </a:cubicBezTo>
                  <a:cubicBezTo>
                    <a:pt x="1568" y="1930"/>
                    <a:pt x="1552" y="1931"/>
                    <a:pt x="1536" y="1931"/>
                  </a:cubicBezTo>
                  <a:cubicBezTo>
                    <a:pt x="1337" y="1931"/>
                    <a:pt x="1136" y="1866"/>
                    <a:pt x="1036" y="1822"/>
                  </a:cubicBezTo>
                  <a:cubicBezTo>
                    <a:pt x="905" y="1763"/>
                    <a:pt x="727" y="1668"/>
                    <a:pt x="572" y="1537"/>
                  </a:cubicBezTo>
                  <a:cubicBezTo>
                    <a:pt x="429" y="1406"/>
                    <a:pt x="310" y="1251"/>
                    <a:pt x="251" y="1120"/>
                  </a:cubicBezTo>
                  <a:cubicBezTo>
                    <a:pt x="239" y="1072"/>
                    <a:pt x="239" y="1048"/>
                    <a:pt x="215" y="1001"/>
                  </a:cubicBezTo>
                  <a:cubicBezTo>
                    <a:pt x="203" y="941"/>
                    <a:pt x="132" y="751"/>
                    <a:pt x="84" y="739"/>
                  </a:cubicBezTo>
                  <a:cubicBezTo>
                    <a:pt x="81" y="737"/>
                    <a:pt x="77" y="736"/>
                    <a:pt x="73" y="736"/>
                  </a:cubicBezTo>
                  <a:cubicBezTo>
                    <a:pt x="51" y="736"/>
                    <a:pt x="23" y="764"/>
                    <a:pt x="13" y="775"/>
                  </a:cubicBezTo>
                  <a:cubicBezTo>
                    <a:pt x="1" y="810"/>
                    <a:pt x="1" y="846"/>
                    <a:pt x="13" y="870"/>
                  </a:cubicBezTo>
                  <a:cubicBezTo>
                    <a:pt x="60" y="989"/>
                    <a:pt x="96" y="1108"/>
                    <a:pt x="179" y="1227"/>
                  </a:cubicBezTo>
                  <a:cubicBezTo>
                    <a:pt x="251" y="1346"/>
                    <a:pt x="394" y="1525"/>
                    <a:pt x="536" y="1644"/>
                  </a:cubicBezTo>
                  <a:cubicBezTo>
                    <a:pt x="715" y="1810"/>
                    <a:pt x="905" y="1906"/>
                    <a:pt x="1084" y="1989"/>
                  </a:cubicBezTo>
                  <a:cubicBezTo>
                    <a:pt x="1108" y="2001"/>
                    <a:pt x="1203" y="2025"/>
                    <a:pt x="1322" y="2049"/>
                  </a:cubicBezTo>
                  <a:cubicBezTo>
                    <a:pt x="1398" y="2057"/>
                    <a:pt x="1492" y="2065"/>
                    <a:pt x="1582" y="2065"/>
                  </a:cubicBezTo>
                  <a:cubicBezTo>
                    <a:pt x="1620" y="2065"/>
                    <a:pt x="1656" y="2064"/>
                    <a:pt x="1691" y="2060"/>
                  </a:cubicBezTo>
                  <a:cubicBezTo>
                    <a:pt x="2025" y="2025"/>
                    <a:pt x="2287" y="1894"/>
                    <a:pt x="2358" y="1846"/>
                  </a:cubicBezTo>
                  <a:cubicBezTo>
                    <a:pt x="2441" y="1810"/>
                    <a:pt x="2525" y="1727"/>
                    <a:pt x="2620" y="1656"/>
                  </a:cubicBezTo>
                  <a:cubicBezTo>
                    <a:pt x="2703" y="1584"/>
                    <a:pt x="2775" y="1489"/>
                    <a:pt x="2834" y="1429"/>
                  </a:cubicBezTo>
                  <a:cubicBezTo>
                    <a:pt x="2930" y="1322"/>
                    <a:pt x="3001" y="1227"/>
                    <a:pt x="3061" y="1132"/>
                  </a:cubicBezTo>
                  <a:cubicBezTo>
                    <a:pt x="3120" y="1048"/>
                    <a:pt x="3180" y="941"/>
                    <a:pt x="3251" y="822"/>
                  </a:cubicBezTo>
                  <a:cubicBezTo>
                    <a:pt x="3299" y="739"/>
                    <a:pt x="3406" y="513"/>
                    <a:pt x="3453" y="417"/>
                  </a:cubicBezTo>
                  <a:cubicBezTo>
                    <a:pt x="3525" y="298"/>
                    <a:pt x="3572" y="179"/>
                    <a:pt x="3549" y="84"/>
                  </a:cubicBezTo>
                  <a:cubicBezTo>
                    <a:pt x="3549" y="29"/>
                    <a:pt x="3549" y="0"/>
                    <a:pt x="35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51210;p70"/>
            <p:cNvSpPr/>
            <p:nvPr/>
          </p:nvSpPr>
          <p:spPr>
            <a:xfrm>
              <a:off x="5480725" y="2729925"/>
              <a:ext cx="87850" cy="97150"/>
            </a:xfrm>
            <a:custGeom>
              <a:avLst/>
              <a:gdLst/>
              <a:ahLst/>
              <a:cxnLst/>
              <a:rect l="l" t="t" r="r" b="b"/>
              <a:pathLst>
                <a:path w="3514" h="3886" extrusionOk="0">
                  <a:moveTo>
                    <a:pt x="1565" y="202"/>
                  </a:moveTo>
                  <a:cubicBezTo>
                    <a:pt x="1590" y="203"/>
                    <a:pt x="1616" y="203"/>
                    <a:pt x="1644" y="203"/>
                  </a:cubicBezTo>
                  <a:lnTo>
                    <a:pt x="1751" y="203"/>
                  </a:lnTo>
                  <a:cubicBezTo>
                    <a:pt x="1799" y="215"/>
                    <a:pt x="1822" y="215"/>
                    <a:pt x="1870" y="215"/>
                  </a:cubicBezTo>
                  <a:cubicBezTo>
                    <a:pt x="2156" y="227"/>
                    <a:pt x="2442" y="322"/>
                    <a:pt x="2680" y="489"/>
                  </a:cubicBezTo>
                  <a:cubicBezTo>
                    <a:pt x="2870" y="620"/>
                    <a:pt x="3037" y="810"/>
                    <a:pt x="3132" y="1025"/>
                  </a:cubicBezTo>
                  <a:cubicBezTo>
                    <a:pt x="3251" y="1239"/>
                    <a:pt x="3311" y="1465"/>
                    <a:pt x="3346" y="1703"/>
                  </a:cubicBezTo>
                  <a:cubicBezTo>
                    <a:pt x="3370" y="1858"/>
                    <a:pt x="3394" y="2299"/>
                    <a:pt x="3227" y="2715"/>
                  </a:cubicBezTo>
                  <a:cubicBezTo>
                    <a:pt x="3132" y="2930"/>
                    <a:pt x="3013" y="3120"/>
                    <a:pt x="2870" y="3263"/>
                  </a:cubicBezTo>
                  <a:cubicBezTo>
                    <a:pt x="2715" y="3418"/>
                    <a:pt x="2573" y="3501"/>
                    <a:pt x="2453" y="3561"/>
                  </a:cubicBezTo>
                  <a:cubicBezTo>
                    <a:pt x="2334" y="3620"/>
                    <a:pt x="2144" y="3704"/>
                    <a:pt x="1930" y="3715"/>
                  </a:cubicBezTo>
                  <a:cubicBezTo>
                    <a:pt x="1876" y="3721"/>
                    <a:pt x="1819" y="3724"/>
                    <a:pt x="1761" y="3724"/>
                  </a:cubicBezTo>
                  <a:cubicBezTo>
                    <a:pt x="1703" y="3724"/>
                    <a:pt x="1644" y="3721"/>
                    <a:pt x="1584" y="3715"/>
                  </a:cubicBezTo>
                  <a:cubicBezTo>
                    <a:pt x="1465" y="3704"/>
                    <a:pt x="1346" y="3668"/>
                    <a:pt x="1227" y="3620"/>
                  </a:cubicBezTo>
                  <a:cubicBezTo>
                    <a:pt x="1108" y="3596"/>
                    <a:pt x="1013" y="3537"/>
                    <a:pt x="906" y="3465"/>
                  </a:cubicBezTo>
                  <a:cubicBezTo>
                    <a:pt x="810" y="3406"/>
                    <a:pt x="727" y="3311"/>
                    <a:pt x="656" y="3239"/>
                  </a:cubicBezTo>
                  <a:cubicBezTo>
                    <a:pt x="501" y="3072"/>
                    <a:pt x="394" y="2906"/>
                    <a:pt x="334" y="2787"/>
                  </a:cubicBezTo>
                  <a:cubicBezTo>
                    <a:pt x="275" y="2644"/>
                    <a:pt x="203" y="2465"/>
                    <a:pt x="179" y="2275"/>
                  </a:cubicBezTo>
                  <a:cubicBezTo>
                    <a:pt x="144" y="2060"/>
                    <a:pt x="144" y="1834"/>
                    <a:pt x="191" y="1632"/>
                  </a:cubicBezTo>
                  <a:cubicBezTo>
                    <a:pt x="275" y="1203"/>
                    <a:pt x="537" y="822"/>
                    <a:pt x="775" y="632"/>
                  </a:cubicBezTo>
                  <a:cubicBezTo>
                    <a:pt x="858" y="560"/>
                    <a:pt x="918" y="525"/>
                    <a:pt x="1013" y="489"/>
                  </a:cubicBezTo>
                  <a:cubicBezTo>
                    <a:pt x="1072" y="453"/>
                    <a:pt x="1191" y="394"/>
                    <a:pt x="1310" y="346"/>
                  </a:cubicBezTo>
                  <a:cubicBezTo>
                    <a:pt x="1430" y="310"/>
                    <a:pt x="1525" y="286"/>
                    <a:pt x="1572" y="263"/>
                  </a:cubicBezTo>
                  <a:cubicBezTo>
                    <a:pt x="1603" y="255"/>
                    <a:pt x="1589" y="227"/>
                    <a:pt x="1565" y="202"/>
                  </a:cubicBezTo>
                  <a:close/>
                  <a:moveTo>
                    <a:pt x="1867" y="1"/>
                  </a:moveTo>
                  <a:cubicBezTo>
                    <a:pt x="1727" y="1"/>
                    <a:pt x="1602" y="30"/>
                    <a:pt x="1501" y="84"/>
                  </a:cubicBezTo>
                  <a:cubicBezTo>
                    <a:pt x="1485" y="91"/>
                    <a:pt x="1470" y="98"/>
                    <a:pt x="1457" y="104"/>
                  </a:cubicBezTo>
                  <a:lnTo>
                    <a:pt x="1457" y="104"/>
                  </a:lnTo>
                  <a:cubicBezTo>
                    <a:pt x="1446" y="101"/>
                    <a:pt x="1434" y="99"/>
                    <a:pt x="1421" y="99"/>
                  </a:cubicBezTo>
                  <a:cubicBezTo>
                    <a:pt x="1403" y="99"/>
                    <a:pt x="1382" y="102"/>
                    <a:pt x="1358" y="108"/>
                  </a:cubicBezTo>
                  <a:cubicBezTo>
                    <a:pt x="1084" y="179"/>
                    <a:pt x="810" y="346"/>
                    <a:pt x="608" y="560"/>
                  </a:cubicBezTo>
                  <a:cubicBezTo>
                    <a:pt x="489" y="656"/>
                    <a:pt x="370" y="822"/>
                    <a:pt x="263" y="1013"/>
                  </a:cubicBezTo>
                  <a:cubicBezTo>
                    <a:pt x="156" y="1215"/>
                    <a:pt x="84" y="1418"/>
                    <a:pt x="37" y="1632"/>
                  </a:cubicBezTo>
                  <a:cubicBezTo>
                    <a:pt x="13" y="1763"/>
                    <a:pt x="1" y="1894"/>
                    <a:pt x="1" y="2025"/>
                  </a:cubicBezTo>
                  <a:cubicBezTo>
                    <a:pt x="1" y="2168"/>
                    <a:pt x="13" y="2287"/>
                    <a:pt x="37" y="2406"/>
                  </a:cubicBezTo>
                  <a:cubicBezTo>
                    <a:pt x="84" y="2644"/>
                    <a:pt x="179" y="2846"/>
                    <a:pt x="298" y="3025"/>
                  </a:cubicBezTo>
                  <a:cubicBezTo>
                    <a:pt x="322" y="3096"/>
                    <a:pt x="441" y="3275"/>
                    <a:pt x="632" y="3442"/>
                  </a:cubicBezTo>
                  <a:cubicBezTo>
                    <a:pt x="834" y="3608"/>
                    <a:pt x="1096" y="3751"/>
                    <a:pt x="1370" y="3834"/>
                  </a:cubicBezTo>
                  <a:cubicBezTo>
                    <a:pt x="1509" y="3869"/>
                    <a:pt x="1653" y="3885"/>
                    <a:pt x="1793" y="3885"/>
                  </a:cubicBezTo>
                  <a:cubicBezTo>
                    <a:pt x="1987" y="3885"/>
                    <a:pt x="2175" y="3854"/>
                    <a:pt x="2334" y="3799"/>
                  </a:cubicBezTo>
                  <a:cubicBezTo>
                    <a:pt x="2596" y="3715"/>
                    <a:pt x="2763" y="3573"/>
                    <a:pt x="2858" y="3501"/>
                  </a:cubicBezTo>
                  <a:cubicBezTo>
                    <a:pt x="2989" y="3382"/>
                    <a:pt x="3168" y="3180"/>
                    <a:pt x="3287" y="2942"/>
                  </a:cubicBezTo>
                  <a:cubicBezTo>
                    <a:pt x="3394" y="2703"/>
                    <a:pt x="3454" y="2441"/>
                    <a:pt x="3477" y="2263"/>
                  </a:cubicBezTo>
                  <a:cubicBezTo>
                    <a:pt x="3513" y="2120"/>
                    <a:pt x="3513" y="1965"/>
                    <a:pt x="3513" y="1834"/>
                  </a:cubicBezTo>
                  <a:cubicBezTo>
                    <a:pt x="3513" y="1775"/>
                    <a:pt x="3489" y="1703"/>
                    <a:pt x="3489" y="1644"/>
                  </a:cubicBezTo>
                  <a:cubicBezTo>
                    <a:pt x="3477" y="1572"/>
                    <a:pt x="3477" y="1513"/>
                    <a:pt x="3466" y="1453"/>
                  </a:cubicBezTo>
                  <a:cubicBezTo>
                    <a:pt x="3418" y="1203"/>
                    <a:pt x="3335" y="965"/>
                    <a:pt x="3132" y="691"/>
                  </a:cubicBezTo>
                  <a:cubicBezTo>
                    <a:pt x="3108" y="632"/>
                    <a:pt x="3049" y="584"/>
                    <a:pt x="2989" y="513"/>
                  </a:cubicBezTo>
                  <a:cubicBezTo>
                    <a:pt x="2954" y="489"/>
                    <a:pt x="2918" y="453"/>
                    <a:pt x="2882" y="429"/>
                  </a:cubicBezTo>
                  <a:cubicBezTo>
                    <a:pt x="2870" y="405"/>
                    <a:pt x="2834" y="394"/>
                    <a:pt x="2823" y="382"/>
                  </a:cubicBezTo>
                  <a:lnTo>
                    <a:pt x="2763" y="334"/>
                  </a:lnTo>
                  <a:cubicBezTo>
                    <a:pt x="2692" y="275"/>
                    <a:pt x="2596" y="227"/>
                    <a:pt x="2525" y="191"/>
                  </a:cubicBezTo>
                  <a:cubicBezTo>
                    <a:pt x="2442" y="144"/>
                    <a:pt x="2358" y="120"/>
                    <a:pt x="2323" y="96"/>
                  </a:cubicBezTo>
                  <a:cubicBezTo>
                    <a:pt x="2162" y="30"/>
                    <a:pt x="2007" y="1"/>
                    <a:pt x="18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51211;p70"/>
            <p:cNvSpPr/>
            <p:nvPr/>
          </p:nvSpPr>
          <p:spPr>
            <a:xfrm>
              <a:off x="5604850" y="2765975"/>
              <a:ext cx="30975" cy="72025"/>
            </a:xfrm>
            <a:custGeom>
              <a:avLst/>
              <a:gdLst/>
              <a:ahLst/>
              <a:cxnLst/>
              <a:rect l="l" t="t" r="r" b="b"/>
              <a:pathLst>
                <a:path w="1239" h="2881" extrusionOk="0">
                  <a:moveTo>
                    <a:pt x="1174" y="1"/>
                  </a:moveTo>
                  <a:cubicBezTo>
                    <a:pt x="1152" y="1"/>
                    <a:pt x="1128" y="11"/>
                    <a:pt x="1120" y="11"/>
                  </a:cubicBezTo>
                  <a:cubicBezTo>
                    <a:pt x="1084" y="11"/>
                    <a:pt x="1072" y="23"/>
                    <a:pt x="1060" y="23"/>
                  </a:cubicBezTo>
                  <a:cubicBezTo>
                    <a:pt x="1025" y="95"/>
                    <a:pt x="1001" y="166"/>
                    <a:pt x="989" y="249"/>
                  </a:cubicBezTo>
                  <a:cubicBezTo>
                    <a:pt x="965" y="333"/>
                    <a:pt x="953" y="464"/>
                    <a:pt x="929" y="571"/>
                  </a:cubicBezTo>
                  <a:cubicBezTo>
                    <a:pt x="894" y="726"/>
                    <a:pt x="870" y="845"/>
                    <a:pt x="834" y="940"/>
                  </a:cubicBezTo>
                  <a:cubicBezTo>
                    <a:pt x="822" y="988"/>
                    <a:pt x="787" y="1166"/>
                    <a:pt x="751" y="1297"/>
                  </a:cubicBezTo>
                  <a:cubicBezTo>
                    <a:pt x="703" y="1476"/>
                    <a:pt x="644" y="1642"/>
                    <a:pt x="632" y="1702"/>
                  </a:cubicBezTo>
                  <a:cubicBezTo>
                    <a:pt x="596" y="1809"/>
                    <a:pt x="572" y="1988"/>
                    <a:pt x="536" y="2071"/>
                  </a:cubicBezTo>
                  <a:cubicBezTo>
                    <a:pt x="489" y="2238"/>
                    <a:pt x="465" y="2321"/>
                    <a:pt x="346" y="2428"/>
                  </a:cubicBezTo>
                  <a:cubicBezTo>
                    <a:pt x="298" y="2488"/>
                    <a:pt x="191" y="2595"/>
                    <a:pt x="155" y="2631"/>
                  </a:cubicBezTo>
                  <a:cubicBezTo>
                    <a:pt x="72" y="2666"/>
                    <a:pt x="36" y="2726"/>
                    <a:pt x="13" y="2809"/>
                  </a:cubicBezTo>
                  <a:cubicBezTo>
                    <a:pt x="13" y="2869"/>
                    <a:pt x="1" y="2881"/>
                    <a:pt x="60" y="2881"/>
                  </a:cubicBezTo>
                  <a:cubicBezTo>
                    <a:pt x="108" y="2881"/>
                    <a:pt x="155" y="2869"/>
                    <a:pt x="179" y="2833"/>
                  </a:cubicBezTo>
                  <a:lnTo>
                    <a:pt x="358" y="2654"/>
                  </a:lnTo>
                  <a:cubicBezTo>
                    <a:pt x="406" y="2595"/>
                    <a:pt x="465" y="2547"/>
                    <a:pt x="513" y="2488"/>
                  </a:cubicBezTo>
                  <a:cubicBezTo>
                    <a:pt x="572" y="2428"/>
                    <a:pt x="608" y="2357"/>
                    <a:pt x="632" y="2285"/>
                  </a:cubicBezTo>
                  <a:cubicBezTo>
                    <a:pt x="644" y="2226"/>
                    <a:pt x="691" y="2107"/>
                    <a:pt x="715" y="1988"/>
                  </a:cubicBezTo>
                  <a:cubicBezTo>
                    <a:pt x="763" y="1869"/>
                    <a:pt x="787" y="1738"/>
                    <a:pt x="822" y="1654"/>
                  </a:cubicBezTo>
                  <a:cubicBezTo>
                    <a:pt x="882" y="1511"/>
                    <a:pt x="965" y="1095"/>
                    <a:pt x="1013" y="940"/>
                  </a:cubicBezTo>
                  <a:cubicBezTo>
                    <a:pt x="1060" y="785"/>
                    <a:pt x="1084" y="440"/>
                    <a:pt x="1144" y="273"/>
                  </a:cubicBezTo>
                  <a:cubicBezTo>
                    <a:pt x="1168" y="249"/>
                    <a:pt x="1179" y="237"/>
                    <a:pt x="1191" y="202"/>
                  </a:cubicBezTo>
                  <a:cubicBezTo>
                    <a:pt x="1203" y="154"/>
                    <a:pt x="1239" y="35"/>
                    <a:pt x="1203" y="11"/>
                  </a:cubicBezTo>
                  <a:cubicBezTo>
                    <a:pt x="1195" y="3"/>
                    <a:pt x="1185" y="1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51212;p70"/>
            <p:cNvSpPr/>
            <p:nvPr/>
          </p:nvSpPr>
          <p:spPr>
            <a:xfrm>
              <a:off x="5494425" y="2747725"/>
              <a:ext cx="59850" cy="65300"/>
            </a:xfrm>
            <a:custGeom>
              <a:avLst/>
              <a:gdLst/>
              <a:ahLst/>
              <a:cxnLst/>
              <a:rect l="l" t="t" r="r" b="b"/>
              <a:pathLst>
                <a:path w="2394" h="2612" extrusionOk="0">
                  <a:moveTo>
                    <a:pt x="1089" y="189"/>
                  </a:moveTo>
                  <a:lnTo>
                    <a:pt x="1089" y="189"/>
                  </a:lnTo>
                  <a:cubicBezTo>
                    <a:pt x="1103" y="193"/>
                    <a:pt x="1117" y="198"/>
                    <a:pt x="1132" y="205"/>
                  </a:cubicBezTo>
                  <a:lnTo>
                    <a:pt x="1274" y="205"/>
                  </a:lnTo>
                  <a:cubicBezTo>
                    <a:pt x="1453" y="205"/>
                    <a:pt x="1632" y="265"/>
                    <a:pt x="1786" y="360"/>
                  </a:cubicBezTo>
                  <a:cubicBezTo>
                    <a:pt x="1905" y="455"/>
                    <a:pt x="2013" y="575"/>
                    <a:pt x="2072" y="706"/>
                  </a:cubicBezTo>
                  <a:cubicBezTo>
                    <a:pt x="2144" y="836"/>
                    <a:pt x="2167" y="991"/>
                    <a:pt x="2203" y="1134"/>
                  </a:cubicBezTo>
                  <a:cubicBezTo>
                    <a:pt x="2203" y="1170"/>
                    <a:pt x="2215" y="1194"/>
                    <a:pt x="2215" y="1241"/>
                  </a:cubicBezTo>
                  <a:cubicBezTo>
                    <a:pt x="2227" y="1289"/>
                    <a:pt x="2215" y="1337"/>
                    <a:pt x="2215" y="1396"/>
                  </a:cubicBezTo>
                  <a:lnTo>
                    <a:pt x="2215" y="1479"/>
                  </a:lnTo>
                  <a:cubicBezTo>
                    <a:pt x="2215" y="1515"/>
                    <a:pt x="2203" y="1539"/>
                    <a:pt x="2203" y="1575"/>
                  </a:cubicBezTo>
                  <a:cubicBezTo>
                    <a:pt x="2191" y="1598"/>
                    <a:pt x="2191" y="1646"/>
                    <a:pt x="2167" y="1670"/>
                  </a:cubicBezTo>
                  <a:cubicBezTo>
                    <a:pt x="2156" y="1706"/>
                    <a:pt x="2108" y="1825"/>
                    <a:pt x="2108" y="1825"/>
                  </a:cubicBezTo>
                  <a:cubicBezTo>
                    <a:pt x="2096" y="1837"/>
                    <a:pt x="2096" y="1849"/>
                    <a:pt x="2084" y="1872"/>
                  </a:cubicBezTo>
                  <a:lnTo>
                    <a:pt x="2036" y="1956"/>
                  </a:lnTo>
                  <a:cubicBezTo>
                    <a:pt x="2025" y="2003"/>
                    <a:pt x="1989" y="2015"/>
                    <a:pt x="1977" y="2051"/>
                  </a:cubicBezTo>
                  <a:cubicBezTo>
                    <a:pt x="1965" y="2075"/>
                    <a:pt x="1953" y="2110"/>
                    <a:pt x="1917" y="2122"/>
                  </a:cubicBezTo>
                  <a:cubicBezTo>
                    <a:pt x="1834" y="2206"/>
                    <a:pt x="1727" y="2265"/>
                    <a:pt x="1655" y="2301"/>
                  </a:cubicBezTo>
                  <a:cubicBezTo>
                    <a:pt x="1620" y="2313"/>
                    <a:pt x="1560" y="2349"/>
                    <a:pt x="1548" y="2349"/>
                  </a:cubicBezTo>
                  <a:cubicBezTo>
                    <a:pt x="1536" y="2349"/>
                    <a:pt x="1441" y="2360"/>
                    <a:pt x="1417" y="2372"/>
                  </a:cubicBezTo>
                  <a:cubicBezTo>
                    <a:pt x="1382" y="2396"/>
                    <a:pt x="1334" y="2396"/>
                    <a:pt x="1310" y="2396"/>
                  </a:cubicBezTo>
                  <a:cubicBezTo>
                    <a:pt x="1290" y="2400"/>
                    <a:pt x="1269" y="2402"/>
                    <a:pt x="1247" y="2402"/>
                  </a:cubicBezTo>
                  <a:cubicBezTo>
                    <a:pt x="1202" y="2402"/>
                    <a:pt x="1151" y="2396"/>
                    <a:pt x="1096" y="2396"/>
                  </a:cubicBezTo>
                  <a:cubicBezTo>
                    <a:pt x="1024" y="2372"/>
                    <a:pt x="953" y="2360"/>
                    <a:pt x="882" y="2337"/>
                  </a:cubicBezTo>
                  <a:cubicBezTo>
                    <a:pt x="846" y="2313"/>
                    <a:pt x="798" y="2301"/>
                    <a:pt x="774" y="2289"/>
                  </a:cubicBezTo>
                  <a:cubicBezTo>
                    <a:pt x="727" y="2277"/>
                    <a:pt x="703" y="2241"/>
                    <a:pt x="667" y="2230"/>
                  </a:cubicBezTo>
                  <a:cubicBezTo>
                    <a:pt x="608" y="2170"/>
                    <a:pt x="548" y="2134"/>
                    <a:pt x="501" y="2075"/>
                  </a:cubicBezTo>
                  <a:cubicBezTo>
                    <a:pt x="477" y="2051"/>
                    <a:pt x="441" y="2039"/>
                    <a:pt x="429" y="2003"/>
                  </a:cubicBezTo>
                  <a:cubicBezTo>
                    <a:pt x="417" y="1979"/>
                    <a:pt x="405" y="1956"/>
                    <a:pt x="381" y="1932"/>
                  </a:cubicBezTo>
                  <a:cubicBezTo>
                    <a:pt x="358" y="1884"/>
                    <a:pt x="322" y="1837"/>
                    <a:pt x="310" y="1801"/>
                  </a:cubicBezTo>
                  <a:cubicBezTo>
                    <a:pt x="262" y="1706"/>
                    <a:pt x="215" y="1587"/>
                    <a:pt x="203" y="1468"/>
                  </a:cubicBezTo>
                  <a:cubicBezTo>
                    <a:pt x="203" y="1444"/>
                    <a:pt x="191" y="1408"/>
                    <a:pt x="191" y="1384"/>
                  </a:cubicBezTo>
                  <a:lnTo>
                    <a:pt x="191" y="1277"/>
                  </a:lnTo>
                  <a:cubicBezTo>
                    <a:pt x="179" y="1206"/>
                    <a:pt x="203" y="1146"/>
                    <a:pt x="203" y="1063"/>
                  </a:cubicBezTo>
                  <a:cubicBezTo>
                    <a:pt x="251" y="801"/>
                    <a:pt x="417" y="551"/>
                    <a:pt x="584" y="432"/>
                  </a:cubicBezTo>
                  <a:cubicBezTo>
                    <a:pt x="632" y="384"/>
                    <a:pt x="679" y="372"/>
                    <a:pt x="739" y="336"/>
                  </a:cubicBezTo>
                  <a:cubicBezTo>
                    <a:pt x="751" y="325"/>
                    <a:pt x="786" y="313"/>
                    <a:pt x="810" y="289"/>
                  </a:cubicBezTo>
                  <a:cubicBezTo>
                    <a:pt x="846" y="277"/>
                    <a:pt x="893" y="265"/>
                    <a:pt x="917" y="253"/>
                  </a:cubicBezTo>
                  <a:cubicBezTo>
                    <a:pt x="965" y="253"/>
                    <a:pt x="1001" y="217"/>
                    <a:pt x="1024" y="217"/>
                  </a:cubicBezTo>
                  <a:cubicBezTo>
                    <a:pt x="1060" y="217"/>
                    <a:pt x="1072" y="205"/>
                    <a:pt x="1084" y="194"/>
                  </a:cubicBezTo>
                  <a:cubicBezTo>
                    <a:pt x="1086" y="192"/>
                    <a:pt x="1088" y="191"/>
                    <a:pt x="1089" y="189"/>
                  </a:cubicBezTo>
                  <a:close/>
                  <a:moveTo>
                    <a:pt x="1289" y="0"/>
                  </a:moveTo>
                  <a:cubicBezTo>
                    <a:pt x="1194" y="0"/>
                    <a:pt x="1108" y="21"/>
                    <a:pt x="1036" y="63"/>
                  </a:cubicBezTo>
                  <a:cubicBezTo>
                    <a:pt x="1024" y="71"/>
                    <a:pt x="1013" y="79"/>
                    <a:pt x="1003" y="86"/>
                  </a:cubicBezTo>
                  <a:lnTo>
                    <a:pt x="1003" y="86"/>
                  </a:lnTo>
                  <a:cubicBezTo>
                    <a:pt x="985" y="84"/>
                    <a:pt x="974" y="76"/>
                    <a:pt x="962" y="76"/>
                  </a:cubicBezTo>
                  <a:cubicBezTo>
                    <a:pt x="956" y="76"/>
                    <a:pt x="949" y="78"/>
                    <a:pt x="941" y="86"/>
                  </a:cubicBezTo>
                  <a:cubicBezTo>
                    <a:pt x="727" y="122"/>
                    <a:pt x="560" y="241"/>
                    <a:pt x="417" y="384"/>
                  </a:cubicBezTo>
                  <a:cubicBezTo>
                    <a:pt x="262" y="527"/>
                    <a:pt x="84" y="813"/>
                    <a:pt x="48" y="1098"/>
                  </a:cubicBezTo>
                  <a:cubicBezTo>
                    <a:pt x="0" y="1277"/>
                    <a:pt x="12" y="1456"/>
                    <a:pt x="48" y="1610"/>
                  </a:cubicBezTo>
                  <a:cubicBezTo>
                    <a:pt x="72" y="1694"/>
                    <a:pt x="84" y="1765"/>
                    <a:pt x="120" y="1837"/>
                  </a:cubicBezTo>
                  <a:cubicBezTo>
                    <a:pt x="131" y="1872"/>
                    <a:pt x="143" y="1908"/>
                    <a:pt x="167" y="1944"/>
                  </a:cubicBezTo>
                  <a:cubicBezTo>
                    <a:pt x="179" y="1968"/>
                    <a:pt x="203" y="2003"/>
                    <a:pt x="227" y="2027"/>
                  </a:cubicBezTo>
                  <a:cubicBezTo>
                    <a:pt x="239" y="2063"/>
                    <a:pt x="251" y="2110"/>
                    <a:pt x="298" y="2146"/>
                  </a:cubicBezTo>
                  <a:cubicBezTo>
                    <a:pt x="322" y="2170"/>
                    <a:pt x="346" y="2194"/>
                    <a:pt x="370" y="2230"/>
                  </a:cubicBezTo>
                  <a:lnTo>
                    <a:pt x="465" y="2313"/>
                  </a:lnTo>
                  <a:cubicBezTo>
                    <a:pt x="596" y="2420"/>
                    <a:pt x="774" y="2527"/>
                    <a:pt x="953" y="2563"/>
                  </a:cubicBezTo>
                  <a:cubicBezTo>
                    <a:pt x="1053" y="2598"/>
                    <a:pt x="1153" y="2612"/>
                    <a:pt x="1249" y="2612"/>
                  </a:cubicBezTo>
                  <a:cubicBezTo>
                    <a:pt x="1381" y="2612"/>
                    <a:pt x="1504" y="2585"/>
                    <a:pt x="1608" y="2551"/>
                  </a:cubicBezTo>
                  <a:cubicBezTo>
                    <a:pt x="1786" y="2491"/>
                    <a:pt x="1905" y="2408"/>
                    <a:pt x="1965" y="2360"/>
                  </a:cubicBezTo>
                  <a:cubicBezTo>
                    <a:pt x="2013" y="2313"/>
                    <a:pt x="2072" y="2265"/>
                    <a:pt x="2108" y="2194"/>
                  </a:cubicBezTo>
                  <a:cubicBezTo>
                    <a:pt x="2144" y="2170"/>
                    <a:pt x="2156" y="2122"/>
                    <a:pt x="2191" y="2087"/>
                  </a:cubicBezTo>
                  <a:cubicBezTo>
                    <a:pt x="2203" y="2051"/>
                    <a:pt x="2227" y="2015"/>
                    <a:pt x="2251" y="1968"/>
                  </a:cubicBezTo>
                  <a:cubicBezTo>
                    <a:pt x="2263" y="1944"/>
                    <a:pt x="2275" y="1896"/>
                    <a:pt x="2286" y="1849"/>
                  </a:cubicBezTo>
                  <a:cubicBezTo>
                    <a:pt x="2310" y="1813"/>
                    <a:pt x="2322" y="1777"/>
                    <a:pt x="2334" y="1729"/>
                  </a:cubicBezTo>
                  <a:cubicBezTo>
                    <a:pt x="2346" y="1658"/>
                    <a:pt x="2370" y="1587"/>
                    <a:pt x="2382" y="1527"/>
                  </a:cubicBezTo>
                  <a:cubicBezTo>
                    <a:pt x="2394" y="1313"/>
                    <a:pt x="2394" y="1134"/>
                    <a:pt x="2370" y="979"/>
                  </a:cubicBezTo>
                  <a:cubicBezTo>
                    <a:pt x="2322" y="813"/>
                    <a:pt x="2275" y="646"/>
                    <a:pt x="2144" y="467"/>
                  </a:cubicBezTo>
                  <a:cubicBezTo>
                    <a:pt x="2108" y="444"/>
                    <a:pt x="2084" y="396"/>
                    <a:pt x="2036" y="348"/>
                  </a:cubicBezTo>
                  <a:cubicBezTo>
                    <a:pt x="1989" y="325"/>
                    <a:pt x="1953" y="265"/>
                    <a:pt x="1894" y="229"/>
                  </a:cubicBezTo>
                  <a:cubicBezTo>
                    <a:pt x="1834" y="182"/>
                    <a:pt x="1775" y="158"/>
                    <a:pt x="1727" y="122"/>
                  </a:cubicBezTo>
                  <a:cubicBezTo>
                    <a:pt x="1679" y="110"/>
                    <a:pt x="1620" y="86"/>
                    <a:pt x="1596" y="63"/>
                  </a:cubicBezTo>
                  <a:cubicBezTo>
                    <a:pt x="1489" y="21"/>
                    <a:pt x="1385" y="0"/>
                    <a:pt x="12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51213;p70"/>
            <p:cNvSpPr/>
            <p:nvPr/>
          </p:nvSpPr>
          <p:spPr>
            <a:xfrm>
              <a:off x="5503350" y="2774725"/>
              <a:ext cx="37825" cy="10600"/>
            </a:xfrm>
            <a:custGeom>
              <a:avLst/>
              <a:gdLst/>
              <a:ahLst/>
              <a:cxnLst/>
              <a:rect l="l" t="t" r="r" b="b"/>
              <a:pathLst>
                <a:path w="1513" h="424" extrusionOk="0">
                  <a:moveTo>
                    <a:pt x="1325" y="0"/>
                  </a:moveTo>
                  <a:cubicBezTo>
                    <a:pt x="1167" y="0"/>
                    <a:pt x="913" y="48"/>
                    <a:pt x="679" y="126"/>
                  </a:cubicBezTo>
                  <a:lnTo>
                    <a:pt x="763" y="90"/>
                  </a:lnTo>
                  <a:lnTo>
                    <a:pt x="763" y="90"/>
                  </a:lnTo>
                  <a:cubicBezTo>
                    <a:pt x="417" y="185"/>
                    <a:pt x="1" y="423"/>
                    <a:pt x="405" y="423"/>
                  </a:cubicBezTo>
                  <a:cubicBezTo>
                    <a:pt x="775" y="423"/>
                    <a:pt x="1513" y="197"/>
                    <a:pt x="1477" y="42"/>
                  </a:cubicBezTo>
                  <a:cubicBezTo>
                    <a:pt x="1465" y="13"/>
                    <a:pt x="1408" y="0"/>
                    <a:pt x="1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51214;p70"/>
            <p:cNvSpPr/>
            <p:nvPr/>
          </p:nvSpPr>
          <p:spPr>
            <a:xfrm>
              <a:off x="5507825" y="2771950"/>
              <a:ext cx="34550" cy="15750"/>
            </a:xfrm>
            <a:custGeom>
              <a:avLst/>
              <a:gdLst/>
              <a:ahLst/>
              <a:cxnLst/>
              <a:rect l="l" t="t" r="r" b="b"/>
              <a:pathLst>
                <a:path w="1382" h="630" extrusionOk="0">
                  <a:moveTo>
                    <a:pt x="1032" y="204"/>
                  </a:moveTo>
                  <a:cubicBezTo>
                    <a:pt x="1039" y="204"/>
                    <a:pt x="1048" y="207"/>
                    <a:pt x="1060" y="213"/>
                  </a:cubicBezTo>
                  <a:cubicBezTo>
                    <a:pt x="1060" y="225"/>
                    <a:pt x="1036" y="225"/>
                    <a:pt x="1024" y="248"/>
                  </a:cubicBezTo>
                  <a:cubicBezTo>
                    <a:pt x="1000" y="260"/>
                    <a:pt x="977" y="272"/>
                    <a:pt x="965" y="272"/>
                  </a:cubicBezTo>
                  <a:cubicBezTo>
                    <a:pt x="953" y="284"/>
                    <a:pt x="953" y="284"/>
                    <a:pt x="941" y="284"/>
                  </a:cubicBezTo>
                  <a:cubicBezTo>
                    <a:pt x="905" y="284"/>
                    <a:pt x="893" y="308"/>
                    <a:pt x="869" y="308"/>
                  </a:cubicBezTo>
                  <a:lnTo>
                    <a:pt x="572" y="379"/>
                  </a:lnTo>
                  <a:cubicBezTo>
                    <a:pt x="548" y="379"/>
                    <a:pt x="524" y="391"/>
                    <a:pt x="488" y="391"/>
                  </a:cubicBezTo>
                  <a:cubicBezTo>
                    <a:pt x="477" y="403"/>
                    <a:pt x="441" y="403"/>
                    <a:pt x="429" y="403"/>
                  </a:cubicBezTo>
                  <a:lnTo>
                    <a:pt x="274" y="403"/>
                  </a:lnTo>
                  <a:cubicBezTo>
                    <a:pt x="262" y="391"/>
                    <a:pt x="262" y="379"/>
                    <a:pt x="262" y="379"/>
                  </a:cubicBezTo>
                  <a:cubicBezTo>
                    <a:pt x="286" y="344"/>
                    <a:pt x="357" y="320"/>
                    <a:pt x="405" y="320"/>
                  </a:cubicBezTo>
                  <a:lnTo>
                    <a:pt x="417" y="332"/>
                  </a:lnTo>
                  <a:cubicBezTo>
                    <a:pt x="417" y="344"/>
                    <a:pt x="429" y="344"/>
                    <a:pt x="441" y="344"/>
                  </a:cubicBezTo>
                  <a:cubicBezTo>
                    <a:pt x="488" y="344"/>
                    <a:pt x="596" y="344"/>
                    <a:pt x="596" y="296"/>
                  </a:cubicBezTo>
                  <a:cubicBezTo>
                    <a:pt x="600" y="284"/>
                    <a:pt x="598" y="271"/>
                    <a:pt x="594" y="258"/>
                  </a:cubicBezTo>
                  <a:lnTo>
                    <a:pt x="594" y="258"/>
                  </a:lnTo>
                  <a:cubicBezTo>
                    <a:pt x="605" y="262"/>
                    <a:pt x="617" y="264"/>
                    <a:pt x="629" y="264"/>
                  </a:cubicBezTo>
                  <a:cubicBezTo>
                    <a:pt x="638" y="264"/>
                    <a:pt x="646" y="263"/>
                    <a:pt x="655" y="260"/>
                  </a:cubicBezTo>
                  <a:cubicBezTo>
                    <a:pt x="715" y="248"/>
                    <a:pt x="786" y="225"/>
                    <a:pt x="858" y="213"/>
                  </a:cubicBezTo>
                  <a:lnTo>
                    <a:pt x="965" y="213"/>
                  </a:lnTo>
                  <a:cubicBezTo>
                    <a:pt x="965" y="219"/>
                    <a:pt x="968" y="222"/>
                    <a:pt x="975" y="222"/>
                  </a:cubicBezTo>
                  <a:cubicBezTo>
                    <a:pt x="983" y="222"/>
                    <a:pt x="994" y="219"/>
                    <a:pt x="1012" y="213"/>
                  </a:cubicBezTo>
                  <a:cubicBezTo>
                    <a:pt x="1018" y="207"/>
                    <a:pt x="1024" y="204"/>
                    <a:pt x="1032" y="204"/>
                  </a:cubicBezTo>
                  <a:close/>
                  <a:moveTo>
                    <a:pt x="1093" y="0"/>
                  </a:moveTo>
                  <a:cubicBezTo>
                    <a:pt x="1059" y="0"/>
                    <a:pt x="1021" y="3"/>
                    <a:pt x="977" y="10"/>
                  </a:cubicBezTo>
                  <a:cubicBezTo>
                    <a:pt x="953" y="10"/>
                    <a:pt x="917" y="22"/>
                    <a:pt x="893" y="22"/>
                  </a:cubicBezTo>
                  <a:cubicBezTo>
                    <a:pt x="858" y="22"/>
                    <a:pt x="846" y="34"/>
                    <a:pt x="822" y="34"/>
                  </a:cubicBezTo>
                  <a:cubicBezTo>
                    <a:pt x="774" y="46"/>
                    <a:pt x="727" y="46"/>
                    <a:pt x="703" y="46"/>
                  </a:cubicBezTo>
                  <a:cubicBezTo>
                    <a:pt x="685" y="44"/>
                    <a:pt x="669" y="42"/>
                    <a:pt x="653" y="42"/>
                  </a:cubicBezTo>
                  <a:cubicBezTo>
                    <a:pt x="592" y="42"/>
                    <a:pt x="543" y="63"/>
                    <a:pt x="524" y="129"/>
                  </a:cubicBezTo>
                  <a:cubicBezTo>
                    <a:pt x="510" y="151"/>
                    <a:pt x="499" y="173"/>
                    <a:pt x="505" y="192"/>
                  </a:cubicBezTo>
                  <a:lnTo>
                    <a:pt x="505" y="192"/>
                  </a:lnTo>
                  <a:cubicBezTo>
                    <a:pt x="431" y="199"/>
                    <a:pt x="388" y="196"/>
                    <a:pt x="262" y="248"/>
                  </a:cubicBezTo>
                  <a:cubicBezTo>
                    <a:pt x="203" y="272"/>
                    <a:pt x="131" y="308"/>
                    <a:pt x="84" y="344"/>
                  </a:cubicBezTo>
                  <a:cubicBezTo>
                    <a:pt x="48" y="391"/>
                    <a:pt x="12" y="427"/>
                    <a:pt x="0" y="463"/>
                  </a:cubicBezTo>
                  <a:lnTo>
                    <a:pt x="0" y="510"/>
                  </a:lnTo>
                  <a:cubicBezTo>
                    <a:pt x="0" y="522"/>
                    <a:pt x="0" y="546"/>
                    <a:pt x="12" y="558"/>
                  </a:cubicBezTo>
                  <a:cubicBezTo>
                    <a:pt x="24" y="570"/>
                    <a:pt x="48" y="582"/>
                    <a:pt x="72" y="606"/>
                  </a:cubicBezTo>
                  <a:cubicBezTo>
                    <a:pt x="119" y="618"/>
                    <a:pt x="191" y="629"/>
                    <a:pt x="262" y="629"/>
                  </a:cubicBezTo>
                  <a:cubicBezTo>
                    <a:pt x="286" y="629"/>
                    <a:pt x="369" y="618"/>
                    <a:pt x="477" y="606"/>
                  </a:cubicBezTo>
                  <a:cubicBezTo>
                    <a:pt x="536" y="582"/>
                    <a:pt x="607" y="570"/>
                    <a:pt x="667" y="558"/>
                  </a:cubicBezTo>
                  <a:cubicBezTo>
                    <a:pt x="762" y="522"/>
                    <a:pt x="846" y="510"/>
                    <a:pt x="905" y="499"/>
                  </a:cubicBezTo>
                  <a:cubicBezTo>
                    <a:pt x="941" y="487"/>
                    <a:pt x="965" y="463"/>
                    <a:pt x="1000" y="463"/>
                  </a:cubicBezTo>
                  <a:cubicBezTo>
                    <a:pt x="1012" y="451"/>
                    <a:pt x="1012" y="451"/>
                    <a:pt x="1024" y="451"/>
                  </a:cubicBezTo>
                  <a:cubicBezTo>
                    <a:pt x="1036" y="451"/>
                    <a:pt x="1060" y="439"/>
                    <a:pt x="1072" y="439"/>
                  </a:cubicBezTo>
                  <a:cubicBezTo>
                    <a:pt x="1131" y="403"/>
                    <a:pt x="1239" y="344"/>
                    <a:pt x="1298" y="308"/>
                  </a:cubicBezTo>
                  <a:cubicBezTo>
                    <a:pt x="1358" y="260"/>
                    <a:pt x="1369" y="213"/>
                    <a:pt x="1381" y="165"/>
                  </a:cubicBezTo>
                  <a:cubicBezTo>
                    <a:pt x="1381" y="153"/>
                    <a:pt x="1381" y="129"/>
                    <a:pt x="1369" y="106"/>
                  </a:cubicBezTo>
                  <a:cubicBezTo>
                    <a:pt x="1358" y="82"/>
                    <a:pt x="1358" y="82"/>
                    <a:pt x="1334" y="70"/>
                  </a:cubicBezTo>
                  <a:cubicBezTo>
                    <a:pt x="1322" y="46"/>
                    <a:pt x="1298" y="34"/>
                    <a:pt x="1262" y="22"/>
                  </a:cubicBezTo>
                  <a:cubicBezTo>
                    <a:pt x="1221" y="14"/>
                    <a:pt x="1169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/>
          <p:nvPr/>
        </p:nvSpPr>
        <p:spPr>
          <a:xfrm>
            <a:off x="5293895" y="2454442"/>
            <a:ext cx="2743200" cy="2129590"/>
          </a:xfrm>
          <a:prstGeom prst="rect">
            <a:avLst/>
          </a:prstGeom>
          <a:solidFill>
            <a:srgbClr val="F7F1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49" name="Google Shape;38161;p59"/>
          <p:cNvGrpSpPr/>
          <p:nvPr/>
        </p:nvGrpSpPr>
        <p:grpSpPr>
          <a:xfrm>
            <a:off x="3614396" y="796851"/>
            <a:ext cx="1174173" cy="1302691"/>
            <a:chOff x="4417500" y="1085575"/>
            <a:chExt cx="689100" cy="749325"/>
          </a:xfrm>
        </p:grpSpPr>
        <p:sp>
          <p:nvSpPr>
            <p:cNvPr id="1550" name="Google Shape;38162;p59"/>
            <p:cNvSpPr/>
            <p:nvPr/>
          </p:nvSpPr>
          <p:spPr>
            <a:xfrm>
              <a:off x="4417500" y="1091750"/>
              <a:ext cx="687025" cy="743150"/>
            </a:xfrm>
            <a:custGeom>
              <a:avLst/>
              <a:gdLst/>
              <a:ahLst/>
              <a:cxnLst/>
              <a:rect l="l" t="t" r="r" b="b"/>
              <a:pathLst>
                <a:path w="27481" h="29726" extrusionOk="0">
                  <a:moveTo>
                    <a:pt x="22206" y="14783"/>
                  </a:moveTo>
                  <a:cubicBezTo>
                    <a:pt x="22218" y="14879"/>
                    <a:pt x="22218" y="14950"/>
                    <a:pt x="22242" y="15033"/>
                  </a:cubicBezTo>
                  <a:cubicBezTo>
                    <a:pt x="22206" y="15021"/>
                    <a:pt x="22182" y="14986"/>
                    <a:pt x="22146" y="14974"/>
                  </a:cubicBezTo>
                  <a:cubicBezTo>
                    <a:pt x="22170" y="14938"/>
                    <a:pt x="22182" y="14902"/>
                    <a:pt x="22194" y="14855"/>
                  </a:cubicBezTo>
                  <a:cubicBezTo>
                    <a:pt x="22194" y="14831"/>
                    <a:pt x="22206" y="14795"/>
                    <a:pt x="22206" y="14783"/>
                  </a:cubicBezTo>
                  <a:close/>
                  <a:moveTo>
                    <a:pt x="21706" y="15355"/>
                  </a:moveTo>
                  <a:cubicBezTo>
                    <a:pt x="21718" y="15426"/>
                    <a:pt x="21730" y="15510"/>
                    <a:pt x="21765" y="15593"/>
                  </a:cubicBezTo>
                  <a:cubicBezTo>
                    <a:pt x="21794" y="15678"/>
                    <a:pt x="21867" y="15716"/>
                    <a:pt x="21941" y="15716"/>
                  </a:cubicBezTo>
                  <a:cubicBezTo>
                    <a:pt x="22053" y="15716"/>
                    <a:pt x="22165" y="15629"/>
                    <a:pt x="22122" y="15486"/>
                  </a:cubicBezTo>
                  <a:cubicBezTo>
                    <a:pt x="22111" y="15438"/>
                    <a:pt x="22087" y="15414"/>
                    <a:pt x="22087" y="15367"/>
                  </a:cubicBezTo>
                  <a:lnTo>
                    <a:pt x="22087" y="15367"/>
                  </a:lnTo>
                  <a:cubicBezTo>
                    <a:pt x="22182" y="15450"/>
                    <a:pt x="22253" y="15545"/>
                    <a:pt x="22313" y="15653"/>
                  </a:cubicBezTo>
                  <a:cubicBezTo>
                    <a:pt x="22373" y="16093"/>
                    <a:pt x="22432" y="16545"/>
                    <a:pt x="22480" y="16986"/>
                  </a:cubicBezTo>
                  <a:cubicBezTo>
                    <a:pt x="22242" y="16438"/>
                    <a:pt x="21908" y="15903"/>
                    <a:pt x="21539" y="15391"/>
                  </a:cubicBezTo>
                  <a:cubicBezTo>
                    <a:pt x="21599" y="15391"/>
                    <a:pt x="21658" y="15379"/>
                    <a:pt x="21706" y="15355"/>
                  </a:cubicBezTo>
                  <a:close/>
                  <a:moveTo>
                    <a:pt x="14300" y="0"/>
                  </a:moveTo>
                  <a:cubicBezTo>
                    <a:pt x="14229" y="0"/>
                    <a:pt x="14150" y="39"/>
                    <a:pt x="14110" y="103"/>
                  </a:cubicBezTo>
                  <a:cubicBezTo>
                    <a:pt x="13979" y="103"/>
                    <a:pt x="13860" y="210"/>
                    <a:pt x="13800" y="365"/>
                  </a:cubicBezTo>
                  <a:cubicBezTo>
                    <a:pt x="13788" y="424"/>
                    <a:pt x="13800" y="496"/>
                    <a:pt x="13848" y="544"/>
                  </a:cubicBezTo>
                  <a:cubicBezTo>
                    <a:pt x="13907" y="579"/>
                    <a:pt x="13955" y="627"/>
                    <a:pt x="14014" y="639"/>
                  </a:cubicBezTo>
                  <a:lnTo>
                    <a:pt x="14014" y="960"/>
                  </a:lnTo>
                  <a:cubicBezTo>
                    <a:pt x="14014" y="1198"/>
                    <a:pt x="13991" y="1413"/>
                    <a:pt x="13991" y="1651"/>
                  </a:cubicBezTo>
                  <a:cubicBezTo>
                    <a:pt x="13979" y="2163"/>
                    <a:pt x="13979" y="2687"/>
                    <a:pt x="13967" y="3187"/>
                  </a:cubicBezTo>
                  <a:lnTo>
                    <a:pt x="13967" y="3222"/>
                  </a:lnTo>
                  <a:cubicBezTo>
                    <a:pt x="13848" y="3472"/>
                    <a:pt x="13729" y="3770"/>
                    <a:pt x="13729" y="4056"/>
                  </a:cubicBezTo>
                  <a:cubicBezTo>
                    <a:pt x="13574" y="4080"/>
                    <a:pt x="13443" y="4151"/>
                    <a:pt x="13324" y="4270"/>
                  </a:cubicBezTo>
                  <a:cubicBezTo>
                    <a:pt x="12657" y="3413"/>
                    <a:pt x="11990" y="2532"/>
                    <a:pt x="11312" y="1675"/>
                  </a:cubicBezTo>
                  <a:cubicBezTo>
                    <a:pt x="11155" y="1463"/>
                    <a:pt x="10743" y="775"/>
                    <a:pt x="10372" y="775"/>
                  </a:cubicBezTo>
                  <a:cubicBezTo>
                    <a:pt x="10262" y="775"/>
                    <a:pt x="10156" y="835"/>
                    <a:pt x="10061" y="984"/>
                  </a:cubicBezTo>
                  <a:cubicBezTo>
                    <a:pt x="9877" y="1288"/>
                    <a:pt x="10158" y="1772"/>
                    <a:pt x="10490" y="1772"/>
                  </a:cubicBezTo>
                  <a:cubicBezTo>
                    <a:pt x="10521" y="1772"/>
                    <a:pt x="10553" y="1767"/>
                    <a:pt x="10585" y="1758"/>
                  </a:cubicBezTo>
                  <a:cubicBezTo>
                    <a:pt x="10764" y="1972"/>
                    <a:pt x="10954" y="2151"/>
                    <a:pt x="11193" y="2294"/>
                  </a:cubicBezTo>
                  <a:cubicBezTo>
                    <a:pt x="11228" y="2321"/>
                    <a:pt x="11271" y="2334"/>
                    <a:pt x="11310" y="2334"/>
                  </a:cubicBezTo>
                  <a:cubicBezTo>
                    <a:pt x="11323" y="2334"/>
                    <a:pt x="11335" y="2332"/>
                    <a:pt x="11347" y="2329"/>
                  </a:cubicBezTo>
                  <a:cubicBezTo>
                    <a:pt x="11526" y="2544"/>
                    <a:pt x="11693" y="2770"/>
                    <a:pt x="11871" y="2996"/>
                  </a:cubicBezTo>
                  <a:cubicBezTo>
                    <a:pt x="12288" y="3532"/>
                    <a:pt x="12693" y="4080"/>
                    <a:pt x="13121" y="4615"/>
                  </a:cubicBezTo>
                  <a:cubicBezTo>
                    <a:pt x="13074" y="4746"/>
                    <a:pt x="13038" y="4889"/>
                    <a:pt x="13074" y="5020"/>
                  </a:cubicBezTo>
                  <a:cubicBezTo>
                    <a:pt x="13086" y="5080"/>
                    <a:pt x="13098" y="5127"/>
                    <a:pt x="13121" y="5187"/>
                  </a:cubicBezTo>
                  <a:cubicBezTo>
                    <a:pt x="12907" y="5068"/>
                    <a:pt x="12681" y="4985"/>
                    <a:pt x="12431" y="4925"/>
                  </a:cubicBezTo>
                  <a:cubicBezTo>
                    <a:pt x="12181" y="4865"/>
                    <a:pt x="11931" y="4854"/>
                    <a:pt x="11669" y="4782"/>
                  </a:cubicBezTo>
                  <a:cubicBezTo>
                    <a:pt x="11431" y="4723"/>
                    <a:pt x="11228" y="4568"/>
                    <a:pt x="11002" y="4496"/>
                  </a:cubicBezTo>
                  <a:cubicBezTo>
                    <a:pt x="10960" y="4488"/>
                    <a:pt x="10918" y="4480"/>
                    <a:pt x="10876" y="4480"/>
                  </a:cubicBezTo>
                  <a:cubicBezTo>
                    <a:pt x="10858" y="4480"/>
                    <a:pt x="10841" y="4481"/>
                    <a:pt x="10823" y="4484"/>
                  </a:cubicBezTo>
                  <a:lnTo>
                    <a:pt x="10776" y="4437"/>
                  </a:lnTo>
                  <a:cubicBezTo>
                    <a:pt x="10745" y="4406"/>
                    <a:pt x="10699" y="4390"/>
                    <a:pt x="10651" y="4390"/>
                  </a:cubicBezTo>
                  <a:cubicBezTo>
                    <a:pt x="10572" y="4390"/>
                    <a:pt x="10489" y="4435"/>
                    <a:pt x="10466" y="4532"/>
                  </a:cubicBezTo>
                  <a:cubicBezTo>
                    <a:pt x="10454" y="4592"/>
                    <a:pt x="10454" y="4651"/>
                    <a:pt x="10454" y="4711"/>
                  </a:cubicBezTo>
                  <a:cubicBezTo>
                    <a:pt x="10383" y="4854"/>
                    <a:pt x="10407" y="5044"/>
                    <a:pt x="10681" y="5139"/>
                  </a:cubicBezTo>
                  <a:lnTo>
                    <a:pt x="10704" y="5139"/>
                  </a:lnTo>
                  <a:cubicBezTo>
                    <a:pt x="10812" y="5199"/>
                    <a:pt x="10931" y="5223"/>
                    <a:pt x="11062" y="5223"/>
                  </a:cubicBezTo>
                  <a:cubicBezTo>
                    <a:pt x="11169" y="5211"/>
                    <a:pt x="11228" y="5139"/>
                    <a:pt x="11240" y="5068"/>
                  </a:cubicBezTo>
                  <a:cubicBezTo>
                    <a:pt x="11478" y="5139"/>
                    <a:pt x="11728" y="5187"/>
                    <a:pt x="11907" y="5223"/>
                  </a:cubicBezTo>
                  <a:cubicBezTo>
                    <a:pt x="12383" y="5318"/>
                    <a:pt x="12859" y="5377"/>
                    <a:pt x="13217" y="5747"/>
                  </a:cubicBezTo>
                  <a:cubicBezTo>
                    <a:pt x="13252" y="5782"/>
                    <a:pt x="13276" y="5794"/>
                    <a:pt x="13324" y="5806"/>
                  </a:cubicBezTo>
                  <a:cubicBezTo>
                    <a:pt x="13502" y="6199"/>
                    <a:pt x="13752" y="6532"/>
                    <a:pt x="14098" y="6830"/>
                  </a:cubicBezTo>
                  <a:cubicBezTo>
                    <a:pt x="14169" y="6913"/>
                    <a:pt x="14264" y="6949"/>
                    <a:pt x="14348" y="6997"/>
                  </a:cubicBezTo>
                  <a:cubicBezTo>
                    <a:pt x="14610" y="7485"/>
                    <a:pt x="14824" y="8009"/>
                    <a:pt x="15003" y="8544"/>
                  </a:cubicBezTo>
                  <a:cubicBezTo>
                    <a:pt x="14431" y="9021"/>
                    <a:pt x="13740" y="9295"/>
                    <a:pt x="13002" y="9426"/>
                  </a:cubicBezTo>
                  <a:cubicBezTo>
                    <a:pt x="12621" y="9485"/>
                    <a:pt x="12467" y="9735"/>
                    <a:pt x="12467" y="10021"/>
                  </a:cubicBezTo>
                  <a:cubicBezTo>
                    <a:pt x="11824" y="9783"/>
                    <a:pt x="11193" y="9545"/>
                    <a:pt x="10597" y="9306"/>
                  </a:cubicBezTo>
                  <a:cubicBezTo>
                    <a:pt x="9990" y="9056"/>
                    <a:pt x="9347" y="8711"/>
                    <a:pt x="8680" y="8604"/>
                  </a:cubicBezTo>
                  <a:cubicBezTo>
                    <a:pt x="8562" y="8584"/>
                    <a:pt x="8445" y="8575"/>
                    <a:pt x="8329" y="8575"/>
                  </a:cubicBezTo>
                  <a:cubicBezTo>
                    <a:pt x="7754" y="8575"/>
                    <a:pt x="7199" y="8793"/>
                    <a:pt x="6644" y="8961"/>
                  </a:cubicBezTo>
                  <a:cubicBezTo>
                    <a:pt x="5680" y="9271"/>
                    <a:pt x="4025" y="9473"/>
                    <a:pt x="3596" y="10557"/>
                  </a:cubicBezTo>
                  <a:cubicBezTo>
                    <a:pt x="3096" y="11759"/>
                    <a:pt x="4501" y="12331"/>
                    <a:pt x="4787" y="13343"/>
                  </a:cubicBezTo>
                  <a:cubicBezTo>
                    <a:pt x="4942" y="13902"/>
                    <a:pt x="4739" y="14474"/>
                    <a:pt x="4870" y="15033"/>
                  </a:cubicBezTo>
                  <a:cubicBezTo>
                    <a:pt x="5001" y="15569"/>
                    <a:pt x="5394" y="15962"/>
                    <a:pt x="5859" y="16236"/>
                  </a:cubicBezTo>
                  <a:cubicBezTo>
                    <a:pt x="6073" y="16379"/>
                    <a:pt x="6299" y="16510"/>
                    <a:pt x="6537" y="16641"/>
                  </a:cubicBezTo>
                  <a:lnTo>
                    <a:pt x="6549" y="16641"/>
                  </a:lnTo>
                  <a:cubicBezTo>
                    <a:pt x="7109" y="16712"/>
                    <a:pt x="7561" y="16879"/>
                    <a:pt x="8014" y="17236"/>
                  </a:cubicBezTo>
                  <a:cubicBezTo>
                    <a:pt x="8097" y="17307"/>
                    <a:pt x="8156" y="17403"/>
                    <a:pt x="8192" y="17486"/>
                  </a:cubicBezTo>
                  <a:cubicBezTo>
                    <a:pt x="8335" y="17569"/>
                    <a:pt x="8490" y="17641"/>
                    <a:pt x="8633" y="17700"/>
                  </a:cubicBezTo>
                  <a:cubicBezTo>
                    <a:pt x="8811" y="18701"/>
                    <a:pt x="8918" y="19677"/>
                    <a:pt x="8930" y="20689"/>
                  </a:cubicBezTo>
                  <a:cubicBezTo>
                    <a:pt x="8794" y="20685"/>
                    <a:pt x="8657" y="20683"/>
                    <a:pt x="8519" y="20683"/>
                  </a:cubicBezTo>
                  <a:cubicBezTo>
                    <a:pt x="8211" y="20683"/>
                    <a:pt x="7901" y="20695"/>
                    <a:pt x="7597" y="20736"/>
                  </a:cubicBezTo>
                  <a:cubicBezTo>
                    <a:pt x="7347" y="20760"/>
                    <a:pt x="7121" y="20879"/>
                    <a:pt x="6990" y="21058"/>
                  </a:cubicBezTo>
                  <a:lnTo>
                    <a:pt x="5751" y="21058"/>
                  </a:lnTo>
                  <a:cubicBezTo>
                    <a:pt x="5501" y="20522"/>
                    <a:pt x="5228" y="20022"/>
                    <a:pt x="4906" y="19534"/>
                  </a:cubicBezTo>
                  <a:cubicBezTo>
                    <a:pt x="4585" y="19070"/>
                    <a:pt x="4096" y="18617"/>
                    <a:pt x="3894" y="18117"/>
                  </a:cubicBezTo>
                  <a:cubicBezTo>
                    <a:pt x="3870" y="18069"/>
                    <a:pt x="3858" y="18022"/>
                    <a:pt x="3834" y="17962"/>
                  </a:cubicBezTo>
                  <a:cubicBezTo>
                    <a:pt x="3798" y="17903"/>
                    <a:pt x="3738" y="17881"/>
                    <a:pt x="3675" y="17881"/>
                  </a:cubicBezTo>
                  <a:cubicBezTo>
                    <a:pt x="3636" y="17881"/>
                    <a:pt x="3597" y="17889"/>
                    <a:pt x="3561" y="17903"/>
                  </a:cubicBezTo>
                  <a:cubicBezTo>
                    <a:pt x="3546" y="17900"/>
                    <a:pt x="3531" y="17899"/>
                    <a:pt x="3516" y="17899"/>
                  </a:cubicBezTo>
                  <a:cubicBezTo>
                    <a:pt x="3461" y="17899"/>
                    <a:pt x="3408" y="17920"/>
                    <a:pt x="3370" y="17986"/>
                  </a:cubicBezTo>
                  <a:cubicBezTo>
                    <a:pt x="3191" y="18289"/>
                    <a:pt x="3402" y="18464"/>
                    <a:pt x="3615" y="18464"/>
                  </a:cubicBezTo>
                  <a:cubicBezTo>
                    <a:pt x="3629" y="18464"/>
                    <a:pt x="3642" y="18464"/>
                    <a:pt x="3656" y="18462"/>
                  </a:cubicBezTo>
                  <a:cubicBezTo>
                    <a:pt x="3775" y="18665"/>
                    <a:pt x="3918" y="18855"/>
                    <a:pt x="4073" y="19058"/>
                  </a:cubicBezTo>
                  <a:cubicBezTo>
                    <a:pt x="4073" y="19082"/>
                    <a:pt x="4073" y="19129"/>
                    <a:pt x="4085" y="19153"/>
                  </a:cubicBezTo>
                  <a:cubicBezTo>
                    <a:pt x="4394" y="19748"/>
                    <a:pt x="4680" y="20570"/>
                    <a:pt x="5168" y="21106"/>
                  </a:cubicBezTo>
                  <a:cubicBezTo>
                    <a:pt x="5085" y="21141"/>
                    <a:pt x="5001" y="21177"/>
                    <a:pt x="4942" y="21237"/>
                  </a:cubicBezTo>
                  <a:cubicBezTo>
                    <a:pt x="4335" y="21225"/>
                    <a:pt x="3727" y="21177"/>
                    <a:pt x="3132" y="21094"/>
                  </a:cubicBezTo>
                  <a:cubicBezTo>
                    <a:pt x="2406" y="20986"/>
                    <a:pt x="1358" y="20915"/>
                    <a:pt x="917" y="20248"/>
                  </a:cubicBezTo>
                  <a:cubicBezTo>
                    <a:pt x="880" y="20189"/>
                    <a:pt x="824" y="20162"/>
                    <a:pt x="770" y="20162"/>
                  </a:cubicBezTo>
                  <a:cubicBezTo>
                    <a:pt x="737" y="20162"/>
                    <a:pt x="706" y="20171"/>
                    <a:pt x="679" y="20189"/>
                  </a:cubicBezTo>
                  <a:cubicBezTo>
                    <a:pt x="633" y="20143"/>
                    <a:pt x="578" y="20119"/>
                    <a:pt x="526" y="20119"/>
                  </a:cubicBezTo>
                  <a:cubicBezTo>
                    <a:pt x="471" y="20119"/>
                    <a:pt x="418" y="20146"/>
                    <a:pt x="382" y="20201"/>
                  </a:cubicBezTo>
                  <a:cubicBezTo>
                    <a:pt x="215" y="20451"/>
                    <a:pt x="1" y="21022"/>
                    <a:pt x="405" y="21177"/>
                  </a:cubicBezTo>
                  <a:cubicBezTo>
                    <a:pt x="469" y="21202"/>
                    <a:pt x="524" y="21214"/>
                    <a:pt x="572" y="21214"/>
                  </a:cubicBezTo>
                  <a:cubicBezTo>
                    <a:pt x="751" y="21214"/>
                    <a:pt x="835" y="21058"/>
                    <a:pt x="882" y="20879"/>
                  </a:cubicBezTo>
                  <a:cubicBezTo>
                    <a:pt x="1429" y="21260"/>
                    <a:pt x="2084" y="21344"/>
                    <a:pt x="2775" y="21415"/>
                  </a:cubicBezTo>
                  <a:cubicBezTo>
                    <a:pt x="3084" y="21463"/>
                    <a:pt x="3382" y="21510"/>
                    <a:pt x="3692" y="21534"/>
                  </a:cubicBezTo>
                  <a:cubicBezTo>
                    <a:pt x="4025" y="21594"/>
                    <a:pt x="4335" y="21689"/>
                    <a:pt x="4632" y="21832"/>
                  </a:cubicBezTo>
                  <a:cubicBezTo>
                    <a:pt x="4668" y="21856"/>
                    <a:pt x="4704" y="21856"/>
                    <a:pt x="4739" y="21856"/>
                  </a:cubicBezTo>
                  <a:cubicBezTo>
                    <a:pt x="4763" y="22213"/>
                    <a:pt x="4989" y="22534"/>
                    <a:pt x="5454" y="22534"/>
                  </a:cubicBezTo>
                  <a:lnTo>
                    <a:pt x="9549" y="22534"/>
                  </a:lnTo>
                  <a:cubicBezTo>
                    <a:pt x="9823" y="22534"/>
                    <a:pt x="10038" y="22403"/>
                    <a:pt x="10145" y="22213"/>
                  </a:cubicBezTo>
                  <a:cubicBezTo>
                    <a:pt x="10204" y="22189"/>
                    <a:pt x="10240" y="22165"/>
                    <a:pt x="10288" y="22118"/>
                  </a:cubicBezTo>
                  <a:cubicBezTo>
                    <a:pt x="10300" y="22153"/>
                    <a:pt x="10323" y="22165"/>
                    <a:pt x="10347" y="22177"/>
                  </a:cubicBezTo>
                  <a:cubicBezTo>
                    <a:pt x="10377" y="22196"/>
                    <a:pt x="10408" y="22204"/>
                    <a:pt x="10437" y="22204"/>
                  </a:cubicBezTo>
                  <a:cubicBezTo>
                    <a:pt x="10499" y="22204"/>
                    <a:pt x="10557" y="22166"/>
                    <a:pt x="10597" y="22118"/>
                  </a:cubicBezTo>
                  <a:cubicBezTo>
                    <a:pt x="10740" y="21939"/>
                    <a:pt x="10764" y="21689"/>
                    <a:pt x="10692" y="21475"/>
                  </a:cubicBezTo>
                  <a:cubicBezTo>
                    <a:pt x="10776" y="21141"/>
                    <a:pt x="10752" y="20760"/>
                    <a:pt x="10538" y="20463"/>
                  </a:cubicBezTo>
                  <a:cubicBezTo>
                    <a:pt x="10502" y="20403"/>
                    <a:pt x="10466" y="20367"/>
                    <a:pt x="10419" y="20320"/>
                  </a:cubicBezTo>
                  <a:cubicBezTo>
                    <a:pt x="10407" y="19713"/>
                    <a:pt x="10347" y="19082"/>
                    <a:pt x="10276" y="18474"/>
                  </a:cubicBezTo>
                  <a:lnTo>
                    <a:pt x="10276" y="18474"/>
                  </a:lnTo>
                  <a:cubicBezTo>
                    <a:pt x="11526" y="19391"/>
                    <a:pt x="12859" y="20284"/>
                    <a:pt x="14288" y="20844"/>
                  </a:cubicBezTo>
                  <a:cubicBezTo>
                    <a:pt x="14764" y="21082"/>
                    <a:pt x="15276" y="21272"/>
                    <a:pt x="15824" y="21379"/>
                  </a:cubicBezTo>
                  <a:cubicBezTo>
                    <a:pt x="15741" y="21391"/>
                    <a:pt x="15634" y="21415"/>
                    <a:pt x="15526" y="21475"/>
                  </a:cubicBezTo>
                  <a:cubicBezTo>
                    <a:pt x="14622" y="22010"/>
                    <a:pt x="13693" y="22534"/>
                    <a:pt x="12788" y="23070"/>
                  </a:cubicBezTo>
                  <a:cubicBezTo>
                    <a:pt x="12705" y="23118"/>
                    <a:pt x="12645" y="23177"/>
                    <a:pt x="12586" y="23249"/>
                  </a:cubicBezTo>
                  <a:cubicBezTo>
                    <a:pt x="12145" y="23380"/>
                    <a:pt x="11728" y="23546"/>
                    <a:pt x="11395" y="23904"/>
                  </a:cubicBezTo>
                  <a:cubicBezTo>
                    <a:pt x="11097" y="24201"/>
                    <a:pt x="11121" y="24594"/>
                    <a:pt x="11347" y="24868"/>
                  </a:cubicBezTo>
                  <a:cubicBezTo>
                    <a:pt x="11431" y="24844"/>
                    <a:pt x="11526" y="24808"/>
                    <a:pt x="11609" y="24808"/>
                  </a:cubicBezTo>
                  <a:lnTo>
                    <a:pt x="11693" y="24808"/>
                  </a:lnTo>
                  <a:cubicBezTo>
                    <a:pt x="11895" y="24808"/>
                    <a:pt x="12074" y="24904"/>
                    <a:pt x="12205" y="25035"/>
                  </a:cubicBezTo>
                  <a:cubicBezTo>
                    <a:pt x="12359" y="25166"/>
                    <a:pt x="12419" y="25368"/>
                    <a:pt x="12431" y="25558"/>
                  </a:cubicBezTo>
                  <a:cubicBezTo>
                    <a:pt x="12431" y="25666"/>
                    <a:pt x="12407" y="25785"/>
                    <a:pt x="12359" y="25868"/>
                  </a:cubicBezTo>
                  <a:lnTo>
                    <a:pt x="12371" y="25868"/>
                  </a:lnTo>
                  <a:cubicBezTo>
                    <a:pt x="12467" y="25904"/>
                    <a:pt x="12550" y="25916"/>
                    <a:pt x="12645" y="25928"/>
                  </a:cubicBezTo>
                  <a:cubicBezTo>
                    <a:pt x="12288" y="26261"/>
                    <a:pt x="11835" y="26416"/>
                    <a:pt x="11347" y="26523"/>
                  </a:cubicBezTo>
                  <a:lnTo>
                    <a:pt x="11073" y="26571"/>
                  </a:lnTo>
                  <a:cubicBezTo>
                    <a:pt x="11050" y="26571"/>
                    <a:pt x="11002" y="26582"/>
                    <a:pt x="10931" y="26594"/>
                  </a:cubicBezTo>
                  <a:cubicBezTo>
                    <a:pt x="10478" y="26654"/>
                    <a:pt x="10038" y="26690"/>
                    <a:pt x="9633" y="26737"/>
                  </a:cubicBezTo>
                  <a:cubicBezTo>
                    <a:pt x="9204" y="26773"/>
                    <a:pt x="8359" y="26749"/>
                    <a:pt x="8418" y="27404"/>
                  </a:cubicBezTo>
                  <a:cubicBezTo>
                    <a:pt x="8436" y="27672"/>
                    <a:pt x="8675" y="27886"/>
                    <a:pt x="8934" y="27886"/>
                  </a:cubicBezTo>
                  <a:cubicBezTo>
                    <a:pt x="9020" y="27886"/>
                    <a:pt x="9109" y="27862"/>
                    <a:pt x="9192" y="27809"/>
                  </a:cubicBezTo>
                  <a:cubicBezTo>
                    <a:pt x="9276" y="27725"/>
                    <a:pt x="9335" y="27654"/>
                    <a:pt x="9347" y="27583"/>
                  </a:cubicBezTo>
                  <a:cubicBezTo>
                    <a:pt x="9371" y="27571"/>
                    <a:pt x="9395" y="27547"/>
                    <a:pt x="9407" y="27547"/>
                  </a:cubicBezTo>
                  <a:cubicBezTo>
                    <a:pt x="9740" y="27392"/>
                    <a:pt x="10038" y="27225"/>
                    <a:pt x="10395" y="27118"/>
                  </a:cubicBezTo>
                  <a:cubicBezTo>
                    <a:pt x="11312" y="26856"/>
                    <a:pt x="12264" y="26832"/>
                    <a:pt x="13157" y="26523"/>
                  </a:cubicBezTo>
                  <a:cubicBezTo>
                    <a:pt x="13181" y="26535"/>
                    <a:pt x="13205" y="26559"/>
                    <a:pt x="13252" y="26571"/>
                  </a:cubicBezTo>
                  <a:cubicBezTo>
                    <a:pt x="13328" y="26585"/>
                    <a:pt x="13393" y="26593"/>
                    <a:pt x="13453" y="26593"/>
                  </a:cubicBezTo>
                  <a:cubicBezTo>
                    <a:pt x="13590" y="26593"/>
                    <a:pt x="13702" y="26551"/>
                    <a:pt x="13860" y="26451"/>
                  </a:cubicBezTo>
                  <a:lnTo>
                    <a:pt x="13871" y="26440"/>
                  </a:lnTo>
                  <a:cubicBezTo>
                    <a:pt x="13979" y="26463"/>
                    <a:pt x="14086" y="26499"/>
                    <a:pt x="14181" y="26511"/>
                  </a:cubicBezTo>
                  <a:cubicBezTo>
                    <a:pt x="14407" y="26559"/>
                    <a:pt x="14622" y="26571"/>
                    <a:pt x="14836" y="26582"/>
                  </a:cubicBezTo>
                  <a:cubicBezTo>
                    <a:pt x="13943" y="27213"/>
                    <a:pt x="13229" y="27999"/>
                    <a:pt x="12693" y="28940"/>
                  </a:cubicBezTo>
                  <a:cubicBezTo>
                    <a:pt x="12658" y="28877"/>
                    <a:pt x="12595" y="28847"/>
                    <a:pt x="12529" y="28847"/>
                  </a:cubicBezTo>
                  <a:cubicBezTo>
                    <a:pt x="12483" y="28847"/>
                    <a:pt x="12435" y="28863"/>
                    <a:pt x="12395" y="28892"/>
                  </a:cubicBezTo>
                  <a:cubicBezTo>
                    <a:pt x="12216" y="29083"/>
                    <a:pt x="12193" y="29357"/>
                    <a:pt x="12276" y="29559"/>
                  </a:cubicBezTo>
                  <a:cubicBezTo>
                    <a:pt x="12395" y="29559"/>
                    <a:pt x="12514" y="29595"/>
                    <a:pt x="12621" y="29630"/>
                  </a:cubicBezTo>
                  <a:cubicBezTo>
                    <a:pt x="12728" y="29678"/>
                    <a:pt x="12848" y="29690"/>
                    <a:pt x="12955" y="29726"/>
                  </a:cubicBezTo>
                  <a:cubicBezTo>
                    <a:pt x="13157" y="29607"/>
                    <a:pt x="13217" y="29368"/>
                    <a:pt x="13276" y="29142"/>
                  </a:cubicBezTo>
                  <a:cubicBezTo>
                    <a:pt x="13371" y="28797"/>
                    <a:pt x="13455" y="28499"/>
                    <a:pt x="13705" y="28249"/>
                  </a:cubicBezTo>
                  <a:cubicBezTo>
                    <a:pt x="13943" y="28011"/>
                    <a:pt x="14205" y="27785"/>
                    <a:pt x="14455" y="27583"/>
                  </a:cubicBezTo>
                  <a:cubicBezTo>
                    <a:pt x="14538" y="27511"/>
                    <a:pt x="14526" y="27404"/>
                    <a:pt x="14467" y="27344"/>
                  </a:cubicBezTo>
                  <a:cubicBezTo>
                    <a:pt x="14753" y="27094"/>
                    <a:pt x="15062" y="26868"/>
                    <a:pt x="15407" y="26654"/>
                  </a:cubicBezTo>
                  <a:cubicBezTo>
                    <a:pt x="15455" y="26630"/>
                    <a:pt x="15479" y="26594"/>
                    <a:pt x="15491" y="26559"/>
                  </a:cubicBezTo>
                  <a:cubicBezTo>
                    <a:pt x="16229" y="26463"/>
                    <a:pt x="16955" y="26225"/>
                    <a:pt x="17634" y="25999"/>
                  </a:cubicBezTo>
                  <a:cubicBezTo>
                    <a:pt x="19825" y="25332"/>
                    <a:pt x="21956" y="24475"/>
                    <a:pt x="23801" y="23082"/>
                  </a:cubicBezTo>
                  <a:cubicBezTo>
                    <a:pt x="24429" y="22621"/>
                    <a:pt x="24031" y="21661"/>
                    <a:pt x="23446" y="21661"/>
                  </a:cubicBezTo>
                  <a:cubicBezTo>
                    <a:pt x="23320" y="21661"/>
                    <a:pt x="23186" y="21705"/>
                    <a:pt x="23051" y="21808"/>
                  </a:cubicBezTo>
                  <a:cubicBezTo>
                    <a:pt x="22694" y="22070"/>
                    <a:pt x="22337" y="22308"/>
                    <a:pt x="21968" y="22546"/>
                  </a:cubicBezTo>
                  <a:lnTo>
                    <a:pt x="21968" y="22451"/>
                  </a:lnTo>
                  <a:cubicBezTo>
                    <a:pt x="22146" y="22308"/>
                    <a:pt x="22301" y="22153"/>
                    <a:pt x="22420" y="21975"/>
                  </a:cubicBezTo>
                  <a:cubicBezTo>
                    <a:pt x="22980" y="21332"/>
                    <a:pt x="23516" y="20665"/>
                    <a:pt x="23849" y="19867"/>
                  </a:cubicBezTo>
                  <a:cubicBezTo>
                    <a:pt x="24301" y="18724"/>
                    <a:pt x="24099" y="17581"/>
                    <a:pt x="23944" y="16391"/>
                  </a:cubicBezTo>
                  <a:cubicBezTo>
                    <a:pt x="23908" y="15986"/>
                    <a:pt x="23849" y="15581"/>
                    <a:pt x="23801" y="15188"/>
                  </a:cubicBezTo>
                  <a:lnTo>
                    <a:pt x="23801" y="15188"/>
                  </a:lnTo>
                  <a:cubicBezTo>
                    <a:pt x="24087" y="15581"/>
                    <a:pt x="24385" y="15974"/>
                    <a:pt x="24742" y="16331"/>
                  </a:cubicBezTo>
                  <a:cubicBezTo>
                    <a:pt x="24896" y="16495"/>
                    <a:pt x="25077" y="16562"/>
                    <a:pt x="25253" y="16562"/>
                  </a:cubicBezTo>
                  <a:cubicBezTo>
                    <a:pt x="25281" y="16562"/>
                    <a:pt x="25309" y="16561"/>
                    <a:pt x="25337" y="16557"/>
                  </a:cubicBezTo>
                  <a:cubicBezTo>
                    <a:pt x="25540" y="16998"/>
                    <a:pt x="25778" y="17427"/>
                    <a:pt x="26028" y="17843"/>
                  </a:cubicBezTo>
                  <a:cubicBezTo>
                    <a:pt x="26052" y="17879"/>
                    <a:pt x="26063" y="17891"/>
                    <a:pt x="26075" y="17927"/>
                  </a:cubicBezTo>
                  <a:cubicBezTo>
                    <a:pt x="26075" y="17950"/>
                    <a:pt x="26087" y="17986"/>
                    <a:pt x="26087" y="18010"/>
                  </a:cubicBezTo>
                  <a:cubicBezTo>
                    <a:pt x="26160" y="18381"/>
                    <a:pt x="26429" y="18545"/>
                    <a:pt x="26718" y="18545"/>
                  </a:cubicBezTo>
                  <a:cubicBezTo>
                    <a:pt x="26855" y="18545"/>
                    <a:pt x="26997" y="18508"/>
                    <a:pt x="27123" y="18439"/>
                  </a:cubicBezTo>
                  <a:cubicBezTo>
                    <a:pt x="27075" y="18284"/>
                    <a:pt x="27111" y="18189"/>
                    <a:pt x="27147" y="18129"/>
                  </a:cubicBezTo>
                  <a:cubicBezTo>
                    <a:pt x="27254" y="17998"/>
                    <a:pt x="27326" y="17831"/>
                    <a:pt x="27421" y="17688"/>
                  </a:cubicBezTo>
                  <a:cubicBezTo>
                    <a:pt x="27433" y="17653"/>
                    <a:pt x="27468" y="17629"/>
                    <a:pt x="27480" y="17593"/>
                  </a:cubicBezTo>
                  <a:lnTo>
                    <a:pt x="27480" y="17558"/>
                  </a:lnTo>
                  <a:cubicBezTo>
                    <a:pt x="27242" y="16153"/>
                    <a:pt x="27087" y="14664"/>
                    <a:pt x="26694" y="13295"/>
                  </a:cubicBezTo>
                  <a:cubicBezTo>
                    <a:pt x="26599" y="13009"/>
                    <a:pt x="26480" y="12759"/>
                    <a:pt x="26349" y="12485"/>
                  </a:cubicBezTo>
                  <a:cubicBezTo>
                    <a:pt x="26373" y="12366"/>
                    <a:pt x="26373" y="12235"/>
                    <a:pt x="26337" y="12128"/>
                  </a:cubicBezTo>
                  <a:cubicBezTo>
                    <a:pt x="26135" y="11676"/>
                    <a:pt x="25897" y="11235"/>
                    <a:pt x="25575" y="10866"/>
                  </a:cubicBezTo>
                  <a:cubicBezTo>
                    <a:pt x="25563" y="10842"/>
                    <a:pt x="25563" y="10819"/>
                    <a:pt x="25563" y="10795"/>
                  </a:cubicBezTo>
                  <a:cubicBezTo>
                    <a:pt x="25528" y="10461"/>
                    <a:pt x="25385" y="10128"/>
                    <a:pt x="25349" y="9842"/>
                  </a:cubicBezTo>
                  <a:cubicBezTo>
                    <a:pt x="25278" y="9306"/>
                    <a:pt x="25242" y="8771"/>
                    <a:pt x="25278" y="8235"/>
                  </a:cubicBezTo>
                  <a:cubicBezTo>
                    <a:pt x="25325" y="8080"/>
                    <a:pt x="25361" y="7925"/>
                    <a:pt x="25421" y="7759"/>
                  </a:cubicBezTo>
                  <a:cubicBezTo>
                    <a:pt x="25623" y="7128"/>
                    <a:pt x="25921" y="6532"/>
                    <a:pt x="26159" y="5925"/>
                  </a:cubicBezTo>
                  <a:cubicBezTo>
                    <a:pt x="26207" y="5934"/>
                    <a:pt x="26258" y="5939"/>
                    <a:pt x="26308" y="5939"/>
                  </a:cubicBezTo>
                  <a:cubicBezTo>
                    <a:pt x="26518" y="5939"/>
                    <a:pt x="26730" y="5857"/>
                    <a:pt x="26825" y="5675"/>
                  </a:cubicBezTo>
                  <a:cubicBezTo>
                    <a:pt x="26967" y="5393"/>
                    <a:pt x="26736" y="4901"/>
                    <a:pt x="26386" y="4901"/>
                  </a:cubicBezTo>
                  <a:cubicBezTo>
                    <a:pt x="26381" y="4901"/>
                    <a:pt x="26377" y="4901"/>
                    <a:pt x="26373" y="4901"/>
                  </a:cubicBezTo>
                  <a:cubicBezTo>
                    <a:pt x="26230" y="4901"/>
                    <a:pt x="26135" y="4961"/>
                    <a:pt x="26099" y="5032"/>
                  </a:cubicBezTo>
                  <a:cubicBezTo>
                    <a:pt x="25825" y="5068"/>
                    <a:pt x="25599" y="5306"/>
                    <a:pt x="25742" y="5616"/>
                  </a:cubicBezTo>
                  <a:cubicBezTo>
                    <a:pt x="25754" y="5675"/>
                    <a:pt x="25778" y="5723"/>
                    <a:pt x="25825" y="5747"/>
                  </a:cubicBezTo>
                  <a:cubicBezTo>
                    <a:pt x="25647" y="6223"/>
                    <a:pt x="25421" y="6699"/>
                    <a:pt x="25230" y="7175"/>
                  </a:cubicBezTo>
                  <a:lnTo>
                    <a:pt x="25147" y="7449"/>
                  </a:lnTo>
                  <a:cubicBezTo>
                    <a:pt x="25051" y="7461"/>
                    <a:pt x="24968" y="7509"/>
                    <a:pt x="24968" y="7628"/>
                  </a:cubicBezTo>
                  <a:lnTo>
                    <a:pt x="24920" y="8199"/>
                  </a:lnTo>
                  <a:cubicBezTo>
                    <a:pt x="24885" y="8294"/>
                    <a:pt x="24861" y="8378"/>
                    <a:pt x="24813" y="8473"/>
                  </a:cubicBezTo>
                  <a:cubicBezTo>
                    <a:pt x="24742" y="8473"/>
                    <a:pt x="24682" y="8521"/>
                    <a:pt x="24670" y="8604"/>
                  </a:cubicBezTo>
                  <a:cubicBezTo>
                    <a:pt x="24647" y="8699"/>
                    <a:pt x="24623" y="8795"/>
                    <a:pt x="24611" y="8890"/>
                  </a:cubicBezTo>
                  <a:cubicBezTo>
                    <a:pt x="24575" y="8949"/>
                    <a:pt x="24528" y="8997"/>
                    <a:pt x="24492" y="9056"/>
                  </a:cubicBezTo>
                  <a:cubicBezTo>
                    <a:pt x="24289" y="8449"/>
                    <a:pt x="24075" y="7830"/>
                    <a:pt x="24027" y="7211"/>
                  </a:cubicBezTo>
                  <a:cubicBezTo>
                    <a:pt x="24016" y="7068"/>
                    <a:pt x="24016" y="5818"/>
                    <a:pt x="24039" y="5366"/>
                  </a:cubicBezTo>
                  <a:cubicBezTo>
                    <a:pt x="24111" y="5282"/>
                    <a:pt x="24158" y="5187"/>
                    <a:pt x="24194" y="5068"/>
                  </a:cubicBezTo>
                  <a:lnTo>
                    <a:pt x="24194" y="5008"/>
                  </a:lnTo>
                  <a:cubicBezTo>
                    <a:pt x="24289" y="4913"/>
                    <a:pt x="24289" y="4723"/>
                    <a:pt x="24135" y="4675"/>
                  </a:cubicBezTo>
                  <a:cubicBezTo>
                    <a:pt x="24056" y="4654"/>
                    <a:pt x="23974" y="4644"/>
                    <a:pt x="23894" y="4644"/>
                  </a:cubicBezTo>
                  <a:cubicBezTo>
                    <a:pt x="23512" y="4644"/>
                    <a:pt x="23148" y="4874"/>
                    <a:pt x="23158" y="5306"/>
                  </a:cubicBezTo>
                  <a:cubicBezTo>
                    <a:pt x="23158" y="5366"/>
                    <a:pt x="23194" y="5437"/>
                    <a:pt x="23254" y="5461"/>
                  </a:cubicBezTo>
                  <a:cubicBezTo>
                    <a:pt x="23385" y="5520"/>
                    <a:pt x="23504" y="5544"/>
                    <a:pt x="23623" y="5544"/>
                  </a:cubicBezTo>
                  <a:cubicBezTo>
                    <a:pt x="23611" y="5818"/>
                    <a:pt x="23635" y="6139"/>
                    <a:pt x="23658" y="6342"/>
                  </a:cubicBezTo>
                  <a:cubicBezTo>
                    <a:pt x="23599" y="6378"/>
                    <a:pt x="23551" y="6413"/>
                    <a:pt x="23551" y="6497"/>
                  </a:cubicBezTo>
                  <a:cubicBezTo>
                    <a:pt x="23456" y="7128"/>
                    <a:pt x="23265" y="8914"/>
                    <a:pt x="23980" y="9390"/>
                  </a:cubicBezTo>
                  <a:cubicBezTo>
                    <a:pt x="23932" y="9426"/>
                    <a:pt x="23897" y="9449"/>
                    <a:pt x="23861" y="9497"/>
                  </a:cubicBezTo>
                  <a:cubicBezTo>
                    <a:pt x="23563" y="9116"/>
                    <a:pt x="23242" y="8735"/>
                    <a:pt x="22908" y="8366"/>
                  </a:cubicBezTo>
                  <a:cubicBezTo>
                    <a:pt x="22896" y="8306"/>
                    <a:pt x="22896" y="8247"/>
                    <a:pt x="22884" y="8187"/>
                  </a:cubicBezTo>
                  <a:cubicBezTo>
                    <a:pt x="22795" y="7522"/>
                    <a:pt x="22449" y="6715"/>
                    <a:pt x="21749" y="6715"/>
                  </a:cubicBezTo>
                  <a:cubicBezTo>
                    <a:pt x="21610" y="6715"/>
                    <a:pt x="21457" y="6747"/>
                    <a:pt x="21289" y="6818"/>
                  </a:cubicBezTo>
                  <a:cubicBezTo>
                    <a:pt x="20325" y="7235"/>
                    <a:pt x="20289" y="8652"/>
                    <a:pt x="20110" y="9509"/>
                  </a:cubicBezTo>
                  <a:cubicBezTo>
                    <a:pt x="19884" y="10628"/>
                    <a:pt x="19432" y="12235"/>
                    <a:pt x="19634" y="13521"/>
                  </a:cubicBezTo>
                  <a:cubicBezTo>
                    <a:pt x="18467" y="12628"/>
                    <a:pt x="17122" y="11926"/>
                    <a:pt x="15717" y="11319"/>
                  </a:cubicBezTo>
                  <a:cubicBezTo>
                    <a:pt x="15634" y="11342"/>
                    <a:pt x="15526" y="11378"/>
                    <a:pt x="15419" y="11402"/>
                  </a:cubicBezTo>
                  <a:cubicBezTo>
                    <a:pt x="15372" y="11390"/>
                    <a:pt x="15348" y="11378"/>
                    <a:pt x="15300" y="11354"/>
                  </a:cubicBezTo>
                  <a:cubicBezTo>
                    <a:pt x="14824" y="11283"/>
                    <a:pt x="14419" y="11104"/>
                    <a:pt x="14086" y="10759"/>
                  </a:cubicBezTo>
                  <a:cubicBezTo>
                    <a:pt x="13967" y="10640"/>
                    <a:pt x="13812" y="10569"/>
                    <a:pt x="13681" y="10557"/>
                  </a:cubicBezTo>
                  <a:cubicBezTo>
                    <a:pt x="13800" y="10307"/>
                    <a:pt x="14062" y="10164"/>
                    <a:pt x="14348" y="10128"/>
                  </a:cubicBezTo>
                  <a:cubicBezTo>
                    <a:pt x="14895" y="10045"/>
                    <a:pt x="15467" y="9890"/>
                    <a:pt x="15967" y="9628"/>
                  </a:cubicBezTo>
                  <a:cubicBezTo>
                    <a:pt x="16038" y="9592"/>
                    <a:pt x="16086" y="9545"/>
                    <a:pt x="16157" y="9485"/>
                  </a:cubicBezTo>
                  <a:cubicBezTo>
                    <a:pt x="16455" y="9354"/>
                    <a:pt x="16669" y="9056"/>
                    <a:pt x="16562" y="8640"/>
                  </a:cubicBezTo>
                  <a:cubicBezTo>
                    <a:pt x="16157" y="7104"/>
                    <a:pt x="15419" y="5723"/>
                    <a:pt x="14443" y="4473"/>
                  </a:cubicBezTo>
                  <a:cubicBezTo>
                    <a:pt x="14550" y="4187"/>
                    <a:pt x="14467" y="3794"/>
                    <a:pt x="14467" y="3496"/>
                  </a:cubicBezTo>
                  <a:cubicBezTo>
                    <a:pt x="14467" y="2651"/>
                    <a:pt x="14467" y="1806"/>
                    <a:pt x="14455" y="960"/>
                  </a:cubicBezTo>
                  <a:cubicBezTo>
                    <a:pt x="14455" y="901"/>
                    <a:pt x="14443" y="865"/>
                    <a:pt x="14407" y="841"/>
                  </a:cubicBezTo>
                  <a:cubicBezTo>
                    <a:pt x="14407" y="722"/>
                    <a:pt x="14431" y="603"/>
                    <a:pt x="14407" y="496"/>
                  </a:cubicBezTo>
                  <a:cubicBezTo>
                    <a:pt x="14455" y="389"/>
                    <a:pt x="14467" y="270"/>
                    <a:pt x="14455" y="139"/>
                  </a:cubicBezTo>
                  <a:cubicBezTo>
                    <a:pt x="14443" y="42"/>
                    <a:pt x="14375" y="0"/>
                    <a:pt x="14300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38163;p59"/>
            <p:cNvSpPr/>
            <p:nvPr/>
          </p:nvSpPr>
          <p:spPr>
            <a:xfrm>
              <a:off x="4434775" y="1654800"/>
              <a:ext cx="131575" cy="42000"/>
            </a:xfrm>
            <a:custGeom>
              <a:avLst/>
              <a:gdLst/>
              <a:ahLst/>
              <a:cxnLst/>
              <a:rect l="l" t="t" r="r" b="b"/>
              <a:pathLst>
                <a:path w="5263" h="1680" extrusionOk="0">
                  <a:moveTo>
                    <a:pt x="5025" y="0"/>
                  </a:moveTo>
                  <a:cubicBezTo>
                    <a:pt x="4096" y="0"/>
                    <a:pt x="3358" y="227"/>
                    <a:pt x="2512" y="489"/>
                  </a:cubicBezTo>
                  <a:cubicBezTo>
                    <a:pt x="2481" y="437"/>
                    <a:pt x="2450" y="403"/>
                    <a:pt x="2380" y="403"/>
                  </a:cubicBezTo>
                  <a:cubicBezTo>
                    <a:pt x="2369" y="403"/>
                    <a:pt x="2358" y="404"/>
                    <a:pt x="2346" y="405"/>
                  </a:cubicBezTo>
                  <a:cubicBezTo>
                    <a:pt x="1905" y="465"/>
                    <a:pt x="1500" y="584"/>
                    <a:pt x="1143" y="786"/>
                  </a:cubicBezTo>
                  <a:cubicBezTo>
                    <a:pt x="917" y="822"/>
                    <a:pt x="679" y="870"/>
                    <a:pt x="465" y="929"/>
                  </a:cubicBezTo>
                  <a:cubicBezTo>
                    <a:pt x="441" y="905"/>
                    <a:pt x="429" y="905"/>
                    <a:pt x="417" y="893"/>
                  </a:cubicBezTo>
                  <a:cubicBezTo>
                    <a:pt x="390" y="878"/>
                    <a:pt x="361" y="872"/>
                    <a:pt x="333" y="872"/>
                  </a:cubicBezTo>
                  <a:cubicBezTo>
                    <a:pt x="249" y="872"/>
                    <a:pt x="170" y="929"/>
                    <a:pt x="143" y="1001"/>
                  </a:cubicBezTo>
                  <a:cubicBezTo>
                    <a:pt x="107" y="1012"/>
                    <a:pt x="60" y="1060"/>
                    <a:pt x="12" y="1108"/>
                  </a:cubicBezTo>
                  <a:cubicBezTo>
                    <a:pt x="12" y="1120"/>
                    <a:pt x="0" y="1120"/>
                    <a:pt x="0" y="1131"/>
                  </a:cubicBezTo>
                  <a:cubicBezTo>
                    <a:pt x="48" y="1191"/>
                    <a:pt x="84" y="1262"/>
                    <a:pt x="119" y="1358"/>
                  </a:cubicBezTo>
                  <a:cubicBezTo>
                    <a:pt x="119" y="1358"/>
                    <a:pt x="119" y="1370"/>
                    <a:pt x="131" y="1370"/>
                  </a:cubicBezTo>
                  <a:cubicBezTo>
                    <a:pt x="203" y="1453"/>
                    <a:pt x="262" y="1560"/>
                    <a:pt x="298" y="1679"/>
                  </a:cubicBezTo>
                  <a:lnTo>
                    <a:pt x="322" y="1679"/>
                  </a:lnTo>
                  <a:cubicBezTo>
                    <a:pt x="500" y="1679"/>
                    <a:pt x="607" y="1620"/>
                    <a:pt x="667" y="1536"/>
                  </a:cubicBezTo>
                  <a:cubicBezTo>
                    <a:pt x="681" y="1539"/>
                    <a:pt x="695" y="1541"/>
                    <a:pt x="709" y="1541"/>
                  </a:cubicBezTo>
                  <a:cubicBezTo>
                    <a:pt x="754" y="1541"/>
                    <a:pt x="797" y="1525"/>
                    <a:pt x="834" y="1489"/>
                  </a:cubicBezTo>
                  <a:cubicBezTo>
                    <a:pt x="905" y="1417"/>
                    <a:pt x="988" y="1334"/>
                    <a:pt x="1084" y="1274"/>
                  </a:cubicBezTo>
                  <a:cubicBezTo>
                    <a:pt x="1655" y="1191"/>
                    <a:pt x="2274" y="953"/>
                    <a:pt x="2608" y="846"/>
                  </a:cubicBezTo>
                  <a:cubicBezTo>
                    <a:pt x="3453" y="560"/>
                    <a:pt x="4132" y="369"/>
                    <a:pt x="5048" y="358"/>
                  </a:cubicBezTo>
                  <a:cubicBezTo>
                    <a:pt x="5052" y="358"/>
                    <a:pt x="5055" y="358"/>
                    <a:pt x="5059" y="358"/>
                  </a:cubicBezTo>
                  <a:cubicBezTo>
                    <a:pt x="5263" y="358"/>
                    <a:pt x="5259" y="0"/>
                    <a:pt x="5025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38164;p59"/>
            <p:cNvSpPr/>
            <p:nvPr/>
          </p:nvSpPr>
          <p:spPr>
            <a:xfrm>
              <a:off x="4767275" y="1616850"/>
              <a:ext cx="222675" cy="89050"/>
            </a:xfrm>
            <a:custGeom>
              <a:avLst/>
              <a:gdLst/>
              <a:ahLst/>
              <a:cxnLst/>
              <a:rect l="l" t="t" r="r" b="b"/>
              <a:pathLst>
                <a:path w="8907" h="3562" extrusionOk="0">
                  <a:moveTo>
                    <a:pt x="2250" y="1292"/>
                  </a:moveTo>
                  <a:cubicBezTo>
                    <a:pt x="2500" y="1316"/>
                    <a:pt x="2774" y="1328"/>
                    <a:pt x="3024" y="1328"/>
                  </a:cubicBezTo>
                  <a:cubicBezTo>
                    <a:pt x="2952" y="1376"/>
                    <a:pt x="2893" y="1399"/>
                    <a:pt x="2821" y="1435"/>
                  </a:cubicBezTo>
                  <a:cubicBezTo>
                    <a:pt x="2619" y="1399"/>
                    <a:pt x="2428" y="1352"/>
                    <a:pt x="2250" y="1292"/>
                  </a:cubicBezTo>
                  <a:close/>
                  <a:moveTo>
                    <a:pt x="2071" y="1626"/>
                  </a:moveTo>
                  <a:cubicBezTo>
                    <a:pt x="2143" y="1649"/>
                    <a:pt x="2238" y="1685"/>
                    <a:pt x="2321" y="1697"/>
                  </a:cubicBezTo>
                  <a:cubicBezTo>
                    <a:pt x="2226" y="1757"/>
                    <a:pt x="2131" y="1816"/>
                    <a:pt x="2024" y="1876"/>
                  </a:cubicBezTo>
                  <a:cubicBezTo>
                    <a:pt x="2059" y="1792"/>
                    <a:pt x="2071" y="1709"/>
                    <a:pt x="2071" y="1626"/>
                  </a:cubicBezTo>
                  <a:close/>
                  <a:moveTo>
                    <a:pt x="8652" y="1"/>
                  </a:moveTo>
                  <a:cubicBezTo>
                    <a:pt x="8638" y="1"/>
                    <a:pt x="8623" y="3"/>
                    <a:pt x="8608" y="6"/>
                  </a:cubicBezTo>
                  <a:cubicBezTo>
                    <a:pt x="8548" y="18"/>
                    <a:pt x="8489" y="30"/>
                    <a:pt x="8417" y="42"/>
                  </a:cubicBezTo>
                  <a:cubicBezTo>
                    <a:pt x="8403" y="42"/>
                    <a:pt x="8389" y="42"/>
                    <a:pt x="8375" y="42"/>
                  </a:cubicBezTo>
                  <a:cubicBezTo>
                    <a:pt x="7700" y="42"/>
                    <a:pt x="7047" y="319"/>
                    <a:pt x="6405" y="447"/>
                  </a:cubicBezTo>
                  <a:cubicBezTo>
                    <a:pt x="5441" y="661"/>
                    <a:pt x="4452" y="780"/>
                    <a:pt x="3452" y="804"/>
                  </a:cubicBezTo>
                  <a:cubicBezTo>
                    <a:pt x="3357" y="804"/>
                    <a:pt x="3309" y="875"/>
                    <a:pt x="3274" y="959"/>
                  </a:cubicBezTo>
                  <a:cubicBezTo>
                    <a:pt x="2488" y="935"/>
                    <a:pt x="1714" y="899"/>
                    <a:pt x="928" y="804"/>
                  </a:cubicBezTo>
                  <a:cubicBezTo>
                    <a:pt x="921" y="803"/>
                    <a:pt x="914" y="803"/>
                    <a:pt x="907" y="803"/>
                  </a:cubicBezTo>
                  <a:cubicBezTo>
                    <a:pt x="690" y="803"/>
                    <a:pt x="698" y="1150"/>
                    <a:pt x="928" y="1173"/>
                  </a:cubicBezTo>
                  <a:cubicBezTo>
                    <a:pt x="1119" y="1197"/>
                    <a:pt x="1297" y="1221"/>
                    <a:pt x="1488" y="1233"/>
                  </a:cubicBezTo>
                  <a:cubicBezTo>
                    <a:pt x="1476" y="1280"/>
                    <a:pt x="1488" y="1340"/>
                    <a:pt x="1547" y="1399"/>
                  </a:cubicBezTo>
                  <a:cubicBezTo>
                    <a:pt x="1643" y="1804"/>
                    <a:pt x="1535" y="2090"/>
                    <a:pt x="1238" y="2268"/>
                  </a:cubicBezTo>
                  <a:cubicBezTo>
                    <a:pt x="1190" y="2304"/>
                    <a:pt x="1178" y="2364"/>
                    <a:pt x="1190" y="2411"/>
                  </a:cubicBezTo>
                  <a:cubicBezTo>
                    <a:pt x="833" y="2661"/>
                    <a:pt x="476" y="2947"/>
                    <a:pt x="142" y="3245"/>
                  </a:cubicBezTo>
                  <a:cubicBezTo>
                    <a:pt x="1" y="3377"/>
                    <a:pt x="136" y="3561"/>
                    <a:pt x="287" y="3561"/>
                  </a:cubicBezTo>
                  <a:cubicBezTo>
                    <a:pt x="326" y="3561"/>
                    <a:pt x="367" y="3548"/>
                    <a:pt x="404" y="3519"/>
                  </a:cubicBezTo>
                  <a:cubicBezTo>
                    <a:pt x="857" y="3114"/>
                    <a:pt x="1333" y="2757"/>
                    <a:pt x="1833" y="2423"/>
                  </a:cubicBezTo>
                  <a:cubicBezTo>
                    <a:pt x="3024" y="1995"/>
                    <a:pt x="4226" y="1614"/>
                    <a:pt x="5441" y="1233"/>
                  </a:cubicBezTo>
                  <a:cubicBezTo>
                    <a:pt x="6548" y="1137"/>
                    <a:pt x="7727" y="1018"/>
                    <a:pt x="8691" y="399"/>
                  </a:cubicBezTo>
                  <a:cubicBezTo>
                    <a:pt x="8727" y="387"/>
                    <a:pt x="8751" y="363"/>
                    <a:pt x="8774" y="328"/>
                  </a:cubicBezTo>
                  <a:cubicBezTo>
                    <a:pt x="8906" y="251"/>
                    <a:pt x="8825" y="1"/>
                    <a:pt x="86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38165;p59"/>
            <p:cNvSpPr/>
            <p:nvPr/>
          </p:nvSpPr>
          <p:spPr>
            <a:xfrm>
              <a:off x="4696400" y="1736200"/>
              <a:ext cx="58675" cy="25500"/>
            </a:xfrm>
            <a:custGeom>
              <a:avLst/>
              <a:gdLst/>
              <a:ahLst/>
              <a:cxnLst/>
              <a:rect l="l" t="t" r="r" b="b"/>
              <a:pathLst>
                <a:path w="2347" h="1020" extrusionOk="0">
                  <a:moveTo>
                    <a:pt x="1692" y="0"/>
                  </a:moveTo>
                  <a:cubicBezTo>
                    <a:pt x="1583" y="0"/>
                    <a:pt x="1501" y="103"/>
                    <a:pt x="1501" y="197"/>
                  </a:cubicBezTo>
                  <a:cubicBezTo>
                    <a:pt x="1037" y="245"/>
                    <a:pt x="537" y="507"/>
                    <a:pt x="179" y="650"/>
                  </a:cubicBezTo>
                  <a:cubicBezTo>
                    <a:pt x="4" y="708"/>
                    <a:pt x="1" y="1019"/>
                    <a:pt x="204" y="1019"/>
                  </a:cubicBezTo>
                  <a:cubicBezTo>
                    <a:pt x="207" y="1019"/>
                    <a:pt x="211" y="1019"/>
                    <a:pt x="215" y="1019"/>
                  </a:cubicBezTo>
                  <a:cubicBezTo>
                    <a:pt x="810" y="971"/>
                    <a:pt x="1406" y="864"/>
                    <a:pt x="1989" y="721"/>
                  </a:cubicBezTo>
                  <a:cubicBezTo>
                    <a:pt x="2023" y="745"/>
                    <a:pt x="2057" y="755"/>
                    <a:pt x="2090" y="755"/>
                  </a:cubicBezTo>
                  <a:cubicBezTo>
                    <a:pt x="2174" y="755"/>
                    <a:pt x="2249" y="688"/>
                    <a:pt x="2275" y="602"/>
                  </a:cubicBezTo>
                  <a:cubicBezTo>
                    <a:pt x="2334" y="542"/>
                    <a:pt x="2346" y="447"/>
                    <a:pt x="2299" y="388"/>
                  </a:cubicBezTo>
                  <a:cubicBezTo>
                    <a:pt x="2156" y="185"/>
                    <a:pt x="1989" y="66"/>
                    <a:pt x="1739" y="7"/>
                  </a:cubicBezTo>
                  <a:cubicBezTo>
                    <a:pt x="1723" y="2"/>
                    <a:pt x="1707" y="0"/>
                    <a:pt x="1692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38166;p59"/>
            <p:cNvSpPr/>
            <p:nvPr/>
          </p:nvSpPr>
          <p:spPr>
            <a:xfrm>
              <a:off x="4752625" y="1750750"/>
              <a:ext cx="55825" cy="39925"/>
            </a:xfrm>
            <a:custGeom>
              <a:avLst/>
              <a:gdLst/>
              <a:ahLst/>
              <a:cxnLst/>
              <a:rect l="l" t="t" r="r" b="b"/>
              <a:pathLst>
                <a:path w="2233" h="1597" extrusionOk="0">
                  <a:moveTo>
                    <a:pt x="1978" y="0"/>
                  </a:moveTo>
                  <a:cubicBezTo>
                    <a:pt x="1948" y="0"/>
                    <a:pt x="1915" y="10"/>
                    <a:pt x="1883" y="32"/>
                  </a:cubicBezTo>
                  <a:cubicBezTo>
                    <a:pt x="1776" y="91"/>
                    <a:pt x="1693" y="163"/>
                    <a:pt x="1586" y="222"/>
                  </a:cubicBezTo>
                  <a:cubicBezTo>
                    <a:pt x="1569" y="157"/>
                    <a:pt x="1508" y="97"/>
                    <a:pt x="1436" y="97"/>
                  </a:cubicBezTo>
                  <a:cubicBezTo>
                    <a:pt x="1404" y="97"/>
                    <a:pt x="1369" y="109"/>
                    <a:pt x="1336" y="139"/>
                  </a:cubicBezTo>
                  <a:cubicBezTo>
                    <a:pt x="859" y="461"/>
                    <a:pt x="443" y="865"/>
                    <a:pt x="97" y="1318"/>
                  </a:cubicBezTo>
                  <a:cubicBezTo>
                    <a:pt x="1" y="1434"/>
                    <a:pt x="132" y="1597"/>
                    <a:pt x="261" y="1597"/>
                  </a:cubicBezTo>
                  <a:cubicBezTo>
                    <a:pt x="291" y="1597"/>
                    <a:pt x="320" y="1588"/>
                    <a:pt x="347" y="1568"/>
                  </a:cubicBezTo>
                  <a:cubicBezTo>
                    <a:pt x="919" y="1151"/>
                    <a:pt x="1478" y="734"/>
                    <a:pt x="2074" y="341"/>
                  </a:cubicBezTo>
                  <a:cubicBezTo>
                    <a:pt x="2232" y="233"/>
                    <a:pt x="2127" y="0"/>
                    <a:pt x="1978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38167;p59"/>
            <p:cNvSpPr/>
            <p:nvPr/>
          </p:nvSpPr>
          <p:spPr>
            <a:xfrm>
              <a:off x="4533600" y="1626075"/>
              <a:ext cx="152575" cy="33525"/>
            </a:xfrm>
            <a:custGeom>
              <a:avLst/>
              <a:gdLst/>
              <a:ahLst/>
              <a:cxnLst/>
              <a:rect l="l" t="t" r="r" b="b"/>
              <a:pathLst>
                <a:path w="6103" h="1341" extrusionOk="0">
                  <a:moveTo>
                    <a:pt x="5899" y="1"/>
                  </a:moveTo>
                  <a:cubicBezTo>
                    <a:pt x="5867" y="1"/>
                    <a:pt x="5836" y="7"/>
                    <a:pt x="5810" y="18"/>
                  </a:cubicBezTo>
                  <a:cubicBezTo>
                    <a:pt x="4364" y="654"/>
                    <a:pt x="2837" y="968"/>
                    <a:pt x="1269" y="968"/>
                  </a:cubicBezTo>
                  <a:cubicBezTo>
                    <a:pt x="928" y="968"/>
                    <a:pt x="584" y="953"/>
                    <a:pt x="238" y="923"/>
                  </a:cubicBezTo>
                  <a:cubicBezTo>
                    <a:pt x="234" y="923"/>
                    <a:pt x="231" y="923"/>
                    <a:pt x="227" y="923"/>
                  </a:cubicBezTo>
                  <a:cubicBezTo>
                    <a:pt x="0" y="923"/>
                    <a:pt x="4" y="1281"/>
                    <a:pt x="238" y="1304"/>
                  </a:cubicBezTo>
                  <a:cubicBezTo>
                    <a:pt x="555" y="1329"/>
                    <a:pt x="870" y="1341"/>
                    <a:pt x="1184" y="1341"/>
                  </a:cubicBezTo>
                  <a:cubicBezTo>
                    <a:pt x="1934" y="1341"/>
                    <a:pt x="2675" y="1272"/>
                    <a:pt x="3405" y="1137"/>
                  </a:cubicBezTo>
                  <a:lnTo>
                    <a:pt x="3405" y="1137"/>
                  </a:lnTo>
                  <a:cubicBezTo>
                    <a:pt x="3393" y="1245"/>
                    <a:pt x="3453" y="1340"/>
                    <a:pt x="3584" y="1340"/>
                  </a:cubicBezTo>
                  <a:cubicBezTo>
                    <a:pt x="4346" y="1304"/>
                    <a:pt x="5965" y="1126"/>
                    <a:pt x="6084" y="185"/>
                  </a:cubicBezTo>
                  <a:cubicBezTo>
                    <a:pt x="6102" y="59"/>
                    <a:pt x="5997" y="1"/>
                    <a:pt x="589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38168;p59"/>
            <p:cNvSpPr/>
            <p:nvPr/>
          </p:nvSpPr>
          <p:spPr>
            <a:xfrm>
              <a:off x="4627050" y="1533050"/>
              <a:ext cx="42600" cy="49925"/>
            </a:xfrm>
            <a:custGeom>
              <a:avLst/>
              <a:gdLst/>
              <a:ahLst/>
              <a:cxnLst/>
              <a:rect l="l" t="t" r="r" b="b"/>
              <a:pathLst>
                <a:path w="1704" h="1997" extrusionOk="0">
                  <a:moveTo>
                    <a:pt x="197" y="1"/>
                  </a:moveTo>
                  <a:cubicBezTo>
                    <a:pt x="105" y="1"/>
                    <a:pt x="13" y="60"/>
                    <a:pt x="13" y="179"/>
                  </a:cubicBezTo>
                  <a:cubicBezTo>
                    <a:pt x="1" y="763"/>
                    <a:pt x="84" y="1322"/>
                    <a:pt x="298" y="1870"/>
                  </a:cubicBezTo>
                  <a:cubicBezTo>
                    <a:pt x="332" y="1950"/>
                    <a:pt x="406" y="1997"/>
                    <a:pt x="482" y="1997"/>
                  </a:cubicBezTo>
                  <a:cubicBezTo>
                    <a:pt x="542" y="1997"/>
                    <a:pt x="602" y="1968"/>
                    <a:pt x="644" y="1906"/>
                  </a:cubicBezTo>
                  <a:cubicBezTo>
                    <a:pt x="715" y="1787"/>
                    <a:pt x="775" y="1656"/>
                    <a:pt x="798" y="1537"/>
                  </a:cubicBezTo>
                  <a:cubicBezTo>
                    <a:pt x="822" y="1572"/>
                    <a:pt x="834" y="1584"/>
                    <a:pt x="846" y="1596"/>
                  </a:cubicBezTo>
                  <a:cubicBezTo>
                    <a:pt x="970" y="1756"/>
                    <a:pt x="1127" y="1862"/>
                    <a:pt x="1302" y="1862"/>
                  </a:cubicBezTo>
                  <a:cubicBezTo>
                    <a:pt x="1363" y="1862"/>
                    <a:pt x="1425" y="1850"/>
                    <a:pt x="1489" y="1822"/>
                  </a:cubicBezTo>
                  <a:cubicBezTo>
                    <a:pt x="1620" y="1775"/>
                    <a:pt x="1703" y="1656"/>
                    <a:pt x="1620" y="1537"/>
                  </a:cubicBezTo>
                  <a:cubicBezTo>
                    <a:pt x="1560" y="1430"/>
                    <a:pt x="1489" y="1334"/>
                    <a:pt x="1406" y="1239"/>
                  </a:cubicBezTo>
                  <a:cubicBezTo>
                    <a:pt x="1477" y="1156"/>
                    <a:pt x="1477" y="1037"/>
                    <a:pt x="1358" y="977"/>
                  </a:cubicBezTo>
                  <a:cubicBezTo>
                    <a:pt x="1179" y="894"/>
                    <a:pt x="1013" y="798"/>
                    <a:pt x="846" y="679"/>
                  </a:cubicBezTo>
                  <a:cubicBezTo>
                    <a:pt x="763" y="537"/>
                    <a:pt x="656" y="453"/>
                    <a:pt x="489" y="382"/>
                  </a:cubicBezTo>
                  <a:cubicBezTo>
                    <a:pt x="477" y="370"/>
                    <a:pt x="459" y="364"/>
                    <a:pt x="440" y="364"/>
                  </a:cubicBezTo>
                  <a:cubicBezTo>
                    <a:pt x="420" y="364"/>
                    <a:pt x="400" y="370"/>
                    <a:pt x="382" y="382"/>
                  </a:cubicBezTo>
                  <a:lnTo>
                    <a:pt x="382" y="179"/>
                  </a:lnTo>
                  <a:cubicBezTo>
                    <a:pt x="382" y="60"/>
                    <a:pt x="289" y="1"/>
                    <a:pt x="197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38169;p59"/>
            <p:cNvSpPr/>
            <p:nvPr/>
          </p:nvSpPr>
          <p:spPr>
            <a:xfrm>
              <a:off x="4905375" y="1343750"/>
              <a:ext cx="110450" cy="200200"/>
            </a:xfrm>
            <a:custGeom>
              <a:avLst/>
              <a:gdLst/>
              <a:ahLst/>
              <a:cxnLst/>
              <a:rect l="l" t="t" r="r" b="b"/>
              <a:pathLst>
                <a:path w="4418" h="8008" extrusionOk="0">
                  <a:moveTo>
                    <a:pt x="2357" y="1572"/>
                  </a:moveTo>
                  <a:cubicBezTo>
                    <a:pt x="2393" y="1679"/>
                    <a:pt x="2429" y="1774"/>
                    <a:pt x="2453" y="1870"/>
                  </a:cubicBezTo>
                  <a:cubicBezTo>
                    <a:pt x="2440" y="1865"/>
                    <a:pt x="2423" y="1863"/>
                    <a:pt x="2406" y="1863"/>
                  </a:cubicBezTo>
                  <a:cubicBezTo>
                    <a:pt x="2375" y="1863"/>
                    <a:pt x="2340" y="1871"/>
                    <a:pt x="2310" y="1893"/>
                  </a:cubicBezTo>
                  <a:lnTo>
                    <a:pt x="2357" y="1572"/>
                  </a:lnTo>
                  <a:close/>
                  <a:moveTo>
                    <a:pt x="1703" y="4108"/>
                  </a:moveTo>
                  <a:lnTo>
                    <a:pt x="1703" y="4108"/>
                  </a:lnTo>
                  <a:cubicBezTo>
                    <a:pt x="1893" y="4239"/>
                    <a:pt x="2084" y="4394"/>
                    <a:pt x="2274" y="4560"/>
                  </a:cubicBezTo>
                  <a:cubicBezTo>
                    <a:pt x="2274" y="4562"/>
                    <a:pt x="2274" y="4564"/>
                    <a:pt x="2274" y="4566"/>
                  </a:cubicBezTo>
                  <a:lnTo>
                    <a:pt x="2274" y="4566"/>
                  </a:lnTo>
                  <a:cubicBezTo>
                    <a:pt x="2114" y="4442"/>
                    <a:pt x="1945" y="4328"/>
                    <a:pt x="1786" y="4191"/>
                  </a:cubicBezTo>
                  <a:lnTo>
                    <a:pt x="1703" y="4108"/>
                  </a:lnTo>
                  <a:close/>
                  <a:moveTo>
                    <a:pt x="2965" y="3251"/>
                  </a:moveTo>
                  <a:lnTo>
                    <a:pt x="2965" y="3251"/>
                  </a:lnTo>
                  <a:cubicBezTo>
                    <a:pt x="3346" y="4275"/>
                    <a:pt x="3715" y="5299"/>
                    <a:pt x="3870" y="6370"/>
                  </a:cubicBezTo>
                  <a:cubicBezTo>
                    <a:pt x="3703" y="6025"/>
                    <a:pt x="3500" y="5703"/>
                    <a:pt x="3227" y="5406"/>
                  </a:cubicBezTo>
                  <a:lnTo>
                    <a:pt x="3227" y="5406"/>
                  </a:lnTo>
                  <a:lnTo>
                    <a:pt x="3262" y="5430"/>
                  </a:lnTo>
                  <a:cubicBezTo>
                    <a:pt x="3303" y="5465"/>
                    <a:pt x="3347" y="5480"/>
                    <a:pt x="3389" y="5480"/>
                  </a:cubicBezTo>
                  <a:cubicBezTo>
                    <a:pt x="3533" y="5480"/>
                    <a:pt x="3653" y="5306"/>
                    <a:pt x="3524" y="5168"/>
                  </a:cubicBezTo>
                  <a:cubicBezTo>
                    <a:pt x="3465" y="5108"/>
                    <a:pt x="3393" y="5049"/>
                    <a:pt x="3334" y="4989"/>
                  </a:cubicBezTo>
                  <a:cubicBezTo>
                    <a:pt x="3334" y="4989"/>
                    <a:pt x="3334" y="4977"/>
                    <a:pt x="3322" y="4977"/>
                  </a:cubicBezTo>
                  <a:lnTo>
                    <a:pt x="3096" y="4656"/>
                  </a:lnTo>
                  <a:lnTo>
                    <a:pt x="3096" y="4525"/>
                  </a:lnTo>
                  <a:cubicBezTo>
                    <a:pt x="3203" y="4513"/>
                    <a:pt x="3310" y="4441"/>
                    <a:pt x="3262" y="4299"/>
                  </a:cubicBezTo>
                  <a:cubicBezTo>
                    <a:pt x="3155" y="3941"/>
                    <a:pt x="3048" y="3608"/>
                    <a:pt x="2965" y="3251"/>
                  </a:cubicBezTo>
                  <a:close/>
                  <a:moveTo>
                    <a:pt x="2220" y="0"/>
                  </a:moveTo>
                  <a:cubicBezTo>
                    <a:pt x="2123" y="0"/>
                    <a:pt x="2019" y="70"/>
                    <a:pt x="2012" y="179"/>
                  </a:cubicBezTo>
                  <a:cubicBezTo>
                    <a:pt x="1976" y="703"/>
                    <a:pt x="2072" y="1298"/>
                    <a:pt x="1929" y="1798"/>
                  </a:cubicBezTo>
                  <a:cubicBezTo>
                    <a:pt x="1834" y="2239"/>
                    <a:pt x="1595" y="2477"/>
                    <a:pt x="1274" y="2632"/>
                  </a:cubicBezTo>
                  <a:cubicBezTo>
                    <a:pt x="1262" y="2620"/>
                    <a:pt x="1238" y="2608"/>
                    <a:pt x="1214" y="2572"/>
                  </a:cubicBezTo>
                  <a:cubicBezTo>
                    <a:pt x="1178" y="2542"/>
                    <a:pt x="1135" y="2528"/>
                    <a:pt x="1093" y="2528"/>
                  </a:cubicBezTo>
                  <a:cubicBezTo>
                    <a:pt x="970" y="2528"/>
                    <a:pt x="852" y="2642"/>
                    <a:pt x="905" y="2775"/>
                  </a:cubicBezTo>
                  <a:cubicBezTo>
                    <a:pt x="714" y="2810"/>
                    <a:pt x="488" y="2858"/>
                    <a:pt x="262" y="2870"/>
                  </a:cubicBezTo>
                  <a:cubicBezTo>
                    <a:pt x="119" y="2894"/>
                    <a:pt x="0" y="3084"/>
                    <a:pt x="131" y="3191"/>
                  </a:cubicBezTo>
                  <a:cubicBezTo>
                    <a:pt x="369" y="3382"/>
                    <a:pt x="595" y="3584"/>
                    <a:pt x="822" y="3798"/>
                  </a:cubicBezTo>
                  <a:cubicBezTo>
                    <a:pt x="1012" y="4049"/>
                    <a:pt x="1238" y="4251"/>
                    <a:pt x="1488" y="4453"/>
                  </a:cubicBezTo>
                  <a:cubicBezTo>
                    <a:pt x="2405" y="5406"/>
                    <a:pt x="3203" y="6465"/>
                    <a:pt x="3858" y="7620"/>
                  </a:cubicBezTo>
                  <a:cubicBezTo>
                    <a:pt x="3870" y="7692"/>
                    <a:pt x="3870" y="7751"/>
                    <a:pt x="3881" y="7835"/>
                  </a:cubicBezTo>
                  <a:cubicBezTo>
                    <a:pt x="3890" y="7946"/>
                    <a:pt x="3984" y="8008"/>
                    <a:pt x="4076" y="8008"/>
                  </a:cubicBezTo>
                  <a:cubicBezTo>
                    <a:pt x="4113" y="8008"/>
                    <a:pt x="4149" y="7998"/>
                    <a:pt x="4179" y="7978"/>
                  </a:cubicBezTo>
                  <a:cubicBezTo>
                    <a:pt x="4322" y="7954"/>
                    <a:pt x="4417" y="7835"/>
                    <a:pt x="4346" y="7692"/>
                  </a:cubicBezTo>
                  <a:cubicBezTo>
                    <a:pt x="4334" y="7668"/>
                    <a:pt x="4310" y="7632"/>
                    <a:pt x="4286" y="7608"/>
                  </a:cubicBezTo>
                  <a:cubicBezTo>
                    <a:pt x="4417" y="4953"/>
                    <a:pt x="2822" y="2679"/>
                    <a:pt x="2381" y="131"/>
                  </a:cubicBezTo>
                  <a:cubicBezTo>
                    <a:pt x="2361" y="40"/>
                    <a:pt x="2292" y="0"/>
                    <a:pt x="2220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38170;p59"/>
            <p:cNvSpPr/>
            <p:nvPr/>
          </p:nvSpPr>
          <p:spPr>
            <a:xfrm>
              <a:off x="5007725" y="1315475"/>
              <a:ext cx="90550" cy="210525"/>
            </a:xfrm>
            <a:custGeom>
              <a:avLst/>
              <a:gdLst/>
              <a:ahLst/>
              <a:cxnLst/>
              <a:rect l="l" t="t" r="r" b="b"/>
              <a:pathLst>
                <a:path w="3622" h="8421" extrusionOk="0">
                  <a:moveTo>
                    <a:pt x="2288" y="3130"/>
                  </a:moveTo>
                  <a:cubicBezTo>
                    <a:pt x="2349" y="3331"/>
                    <a:pt x="2404" y="3533"/>
                    <a:pt x="2454" y="3739"/>
                  </a:cubicBezTo>
                  <a:cubicBezTo>
                    <a:pt x="2681" y="4656"/>
                    <a:pt x="3002" y="5691"/>
                    <a:pt x="3121" y="6680"/>
                  </a:cubicBezTo>
                  <a:cubicBezTo>
                    <a:pt x="2919" y="5775"/>
                    <a:pt x="2704" y="4870"/>
                    <a:pt x="2502" y="3977"/>
                  </a:cubicBezTo>
                  <a:cubicBezTo>
                    <a:pt x="2437" y="3692"/>
                    <a:pt x="2369" y="3408"/>
                    <a:pt x="2288" y="3130"/>
                  </a:cubicBezTo>
                  <a:close/>
                  <a:moveTo>
                    <a:pt x="203" y="0"/>
                  </a:moveTo>
                  <a:cubicBezTo>
                    <a:pt x="57" y="0"/>
                    <a:pt x="1" y="227"/>
                    <a:pt x="85" y="322"/>
                  </a:cubicBezTo>
                  <a:cubicBezTo>
                    <a:pt x="502" y="798"/>
                    <a:pt x="907" y="1298"/>
                    <a:pt x="1323" y="1774"/>
                  </a:cubicBezTo>
                  <a:cubicBezTo>
                    <a:pt x="1847" y="2620"/>
                    <a:pt x="2050" y="3632"/>
                    <a:pt x="2276" y="4608"/>
                  </a:cubicBezTo>
                  <a:cubicBezTo>
                    <a:pt x="2562" y="5834"/>
                    <a:pt x="2847" y="7073"/>
                    <a:pt x="3121" y="8287"/>
                  </a:cubicBezTo>
                  <a:cubicBezTo>
                    <a:pt x="3145" y="8376"/>
                    <a:pt x="3228" y="8421"/>
                    <a:pt x="3309" y="8421"/>
                  </a:cubicBezTo>
                  <a:cubicBezTo>
                    <a:pt x="3389" y="8421"/>
                    <a:pt x="3466" y="8376"/>
                    <a:pt x="3478" y="8287"/>
                  </a:cubicBezTo>
                  <a:cubicBezTo>
                    <a:pt x="3621" y="7477"/>
                    <a:pt x="3502" y="6715"/>
                    <a:pt x="3336" y="5942"/>
                  </a:cubicBezTo>
                  <a:cubicBezTo>
                    <a:pt x="3145" y="5001"/>
                    <a:pt x="2943" y="4048"/>
                    <a:pt x="2693" y="3132"/>
                  </a:cubicBezTo>
                  <a:cubicBezTo>
                    <a:pt x="2312" y="1786"/>
                    <a:pt x="1585" y="548"/>
                    <a:pt x="264" y="12"/>
                  </a:cubicBezTo>
                  <a:cubicBezTo>
                    <a:pt x="242" y="4"/>
                    <a:pt x="222" y="0"/>
                    <a:pt x="20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38171;p59"/>
            <p:cNvSpPr/>
            <p:nvPr/>
          </p:nvSpPr>
          <p:spPr>
            <a:xfrm>
              <a:off x="4728250" y="1317025"/>
              <a:ext cx="94725" cy="38575"/>
            </a:xfrm>
            <a:custGeom>
              <a:avLst/>
              <a:gdLst/>
              <a:ahLst/>
              <a:cxnLst/>
              <a:rect l="l" t="t" r="r" b="b"/>
              <a:pathLst>
                <a:path w="3789" h="1543" extrusionOk="0">
                  <a:moveTo>
                    <a:pt x="1739" y="938"/>
                  </a:moveTo>
                  <a:lnTo>
                    <a:pt x="1739" y="938"/>
                  </a:lnTo>
                  <a:cubicBezTo>
                    <a:pt x="1557" y="1019"/>
                    <a:pt x="1374" y="1075"/>
                    <a:pt x="1185" y="1075"/>
                  </a:cubicBezTo>
                  <a:cubicBezTo>
                    <a:pt x="1152" y="1075"/>
                    <a:pt x="1118" y="1073"/>
                    <a:pt x="1084" y="1069"/>
                  </a:cubicBezTo>
                  <a:cubicBezTo>
                    <a:pt x="1144" y="1057"/>
                    <a:pt x="1227" y="1046"/>
                    <a:pt x="1275" y="1022"/>
                  </a:cubicBezTo>
                  <a:cubicBezTo>
                    <a:pt x="1441" y="998"/>
                    <a:pt x="1596" y="962"/>
                    <a:pt x="1739" y="938"/>
                  </a:cubicBezTo>
                  <a:close/>
                  <a:moveTo>
                    <a:pt x="3550" y="0"/>
                  </a:moveTo>
                  <a:cubicBezTo>
                    <a:pt x="3531" y="0"/>
                    <a:pt x="3511" y="3"/>
                    <a:pt x="3489" y="10"/>
                  </a:cubicBezTo>
                  <a:cubicBezTo>
                    <a:pt x="3370" y="57"/>
                    <a:pt x="3251" y="105"/>
                    <a:pt x="3132" y="129"/>
                  </a:cubicBezTo>
                  <a:cubicBezTo>
                    <a:pt x="3097" y="111"/>
                    <a:pt x="3062" y="100"/>
                    <a:pt x="3018" y="100"/>
                  </a:cubicBezTo>
                  <a:cubicBezTo>
                    <a:pt x="3002" y="100"/>
                    <a:pt x="2985" y="102"/>
                    <a:pt x="2965" y="105"/>
                  </a:cubicBezTo>
                  <a:cubicBezTo>
                    <a:pt x="2358" y="248"/>
                    <a:pt x="1739" y="307"/>
                    <a:pt x="1120" y="355"/>
                  </a:cubicBezTo>
                  <a:cubicBezTo>
                    <a:pt x="751" y="367"/>
                    <a:pt x="453" y="403"/>
                    <a:pt x="132" y="629"/>
                  </a:cubicBezTo>
                  <a:cubicBezTo>
                    <a:pt x="48" y="688"/>
                    <a:pt x="1" y="831"/>
                    <a:pt x="96" y="927"/>
                  </a:cubicBezTo>
                  <a:cubicBezTo>
                    <a:pt x="108" y="938"/>
                    <a:pt x="120" y="938"/>
                    <a:pt x="132" y="950"/>
                  </a:cubicBezTo>
                  <a:cubicBezTo>
                    <a:pt x="120" y="1034"/>
                    <a:pt x="156" y="1141"/>
                    <a:pt x="251" y="1188"/>
                  </a:cubicBezTo>
                  <a:cubicBezTo>
                    <a:pt x="621" y="1337"/>
                    <a:pt x="833" y="1543"/>
                    <a:pt x="1161" y="1543"/>
                  </a:cubicBezTo>
                  <a:cubicBezTo>
                    <a:pt x="1255" y="1543"/>
                    <a:pt x="1358" y="1526"/>
                    <a:pt x="1477" y="1486"/>
                  </a:cubicBezTo>
                  <a:cubicBezTo>
                    <a:pt x="1977" y="1308"/>
                    <a:pt x="2477" y="938"/>
                    <a:pt x="2906" y="605"/>
                  </a:cubicBezTo>
                  <a:cubicBezTo>
                    <a:pt x="3132" y="534"/>
                    <a:pt x="3346" y="462"/>
                    <a:pt x="3561" y="379"/>
                  </a:cubicBezTo>
                  <a:cubicBezTo>
                    <a:pt x="3788" y="303"/>
                    <a:pt x="3740" y="0"/>
                    <a:pt x="3550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38172;p59"/>
            <p:cNvSpPr/>
            <p:nvPr/>
          </p:nvSpPr>
          <p:spPr>
            <a:xfrm>
              <a:off x="4593950" y="1300875"/>
              <a:ext cx="48300" cy="21350"/>
            </a:xfrm>
            <a:custGeom>
              <a:avLst/>
              <a:gdLst/>
              <a:ahLst/>
              <a:cxnLst/>
              <a:rect l="l" t="t" r="r" b="b"/>
              <a:pathLst>
                <a:path w="1932" h="854" extrusionOk="0">
                  <a:moveTo>
                    <a:pt x="1705" y="1"/>
                  </a:moveTo>
                  <a:cubicBezTo>
                    <a:pt x="1701" y="1"/>
                    <a:pt x="1698" y="1"/>
                    <a:pt x="1694" y="1"/>
                  </a:cubicBezTo>
                  <a:cubicBezTo>
                    <a:pt x="1146" y="37"/>
                    <a:pt x="622" y="203"/>
                    <a:pt x="170" y="501"/>
                  </a:cubicBezTo>
                  <a:cubicBezTo>
                    <a:pt x="1" y="610"/>
                    <a:pt x="98" y="853"/>
                    <a:pt x="259" y="853"/>
                  </a:cubicBezTo>
                  <a:cubicBezTo>
                    <a:pt x="291" y="853"/>
                    <a:pt x="325" y="844"/>
                    <a:pt x="360" y="822"/>
                  </a:cubicBezTo>
                  <a:cubicBezTo>
                    <a:pt x="765" y="560"/>
                    <a:pt x="1206" y="394"/>
                    <a:pt x="1694" y="382"/>
                  </a:cubicBezTo>
                  <a:cubicBezTo>
                    <a:pt x="1928" y="358"/>
                    <a:pt x="1932" y="1"/>
                    <a:pt x="170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38173;p59"/>
            <p:cNvSpPr/>
            <p:nvPr/>
          </p:nvSpPr>
          <p:spPr>
            <a:xfrm>
              <a:off x="4673250" y="1207250"/>
              <a:ext cx="70300" cy="21850"/>
            </a:xfrm>
            <a:custGeom>
              <a:avLst/>
              <a:gdLst/>
              <a:ahLst/>
              <a:cxnLst/>
              <a:rect l="l" t="t" r="r" b="b"/>
              <a:pathLst>
                <a:path w="2812" h="874" extrusionOk="0">
                  <a:moveTo>
                    <a:pt x="226" y="0"/>
                  </a:moveTo>
                  <a:cubicBezTo>
                    <a:pt x="119" y="0"/>
                    <a:pt x="1" y="92"/>
                    <a:pt x="22" y="234"/>
                  </a:cubicBezTo>
                  <a:cubicBezTo>
                    <a:pt x="81" y="567"/>
                    <a:pt x="367" y="686"/>
                    <a:pt x="677" y="686"/>
                  </a:cubicBezTo>
                  <a:lnTo>
                    <a:pt x="820" y="686"/>
                  </a:lnTo>
                  <a:lnTo>
                    <a:pt x="963" y="615"/>
                  </a:lnTo>
                  <a:cubicBezTo>
                    <a:pt x="1106" y="547"/>
                    <a:pt x="1237" y="515"/>
                    <a:pt x="1374" y="515"/>
                  </a:cubicBezTo>
                  <a:cubicBezTo>
                    <a:pt x="1430" y="515"/>
                    <a:pt x="1487" y="521"/>
                    <a:pt x="1546" y="531"/>
                  </a:cubicBezTo>
                  <a:cubicBezTo>
                    <a:pt x="1665" y="567"/>
                    <a:pt x="1784" y="638"/>
                    <a:pt x="1879" y="734"/>
                  </a:cubicBezTo>
                  <a:cubicBezTo>
                    <a:pt x="2082" y="757"/>
                    <a:pt x="2296" y="793"/>
                    <a:pt x="2510" y="865"/>
                  </a:cubicBezTo>
                  <a:cubicBezTo>
                    <a:pt x="2530" y="871"/>
                    <a:pt x="2548" y="874"/>
                    <a:pt x="2566" y="874"/>
                  </a:cubicBezTo>
                  <a:cubicBezTo>
                    <a:pt x="2741" y="874"/>
                    <a:pt x="2811" y="572"/>
                    <a:pt x="2606" y="507"/>
                  </a:cubicBezTo>
                  <a:cubicBezTo>
                    <a:pt x="2296" y="400"/>
                    <a:pt x="1975" y="329"/>
                    <a:pt x="1653" y="293"/>
                  </a:cubicBezTo>
                  <a:cubicBezTo>
                    <a:pt x="1642" y="292"/>
                    <a:pt x="1630" y="292"/>
                    <a:pt x="1615" y="292"/>
                  </a:cubicBezTo>
                  <a:cubicBezTo>
                    <a:pt x="1497" y="292"/>
                    <a:pt x="1262" y="310"/>
                    <a:pt x="1029" y="310"/>
                  </a:cubicBezTo>
                  <a:cubicBezTo>
                    <a:pt x="722" y="310"/>
                    <a:pt x="418" y="279"/>
                    <a:pt x="379" y="138"/>
                  </a:cubicBezTo>
                  <a:cubicBezTo>
                    <a:pt x="365" y="42"/>
                    <a:pt x="298" y="0"/>
                    <a:pt x="22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38174;p59"/>
            <p:cNvSpPr/>
            <p:nvPr/>
          </p:nvSpPr>
          <p:spPr>
            <a:xfrm>
              <a:off x="4504125" y="1544125"/>
              <a:ext cx="53000" cy="72250"/>
            </a:xfrm>
            <a:custGeom>
              <a:avLst/>
              <a:gdLst/>
              <a:ahLst/>
              <a:cxnLst/>
              <a:rect l="l" t="t" r="r" b="b"/>
              <a:pathLst>
                <a:path w="2120" h="2890" extrusionOk="0">
                  <a:moveTo>
                    <a:pt x="255" y="1"/>
                  </a:moveTo>
                  <a:cubicBezTo>
                    <a:pt x="127" y="1"/>
                    <a:pt x="0" y="130"/>
                    <a:pt x="84" y="272"/>
                  </a:cubicBezTo>
                  <a:cubicBezTo>
                    <a:pt x="620" y="1129"/>
                    <a:pt x="1167" y="1975"/>
                    <a:pt x="1703" y="2808"/>
                  </a:cubicBezTo>
                  <a:cubicBezTo>
                    <a:pt x="1742" y="2865"/>
                    <a:pt x="1799" y="2889"/>
                    <a:pt x="1855" y="2889"/>
                  </a:cubicBezTo>
                  <a:cubicBezTo>
                    <a:pt x="1987" y="2889"/>
                    <a:pt x="2120" y="2759"/>
                    <a:pt x="2036" y="2618"/>
                  </a:cubicBezTo>
                  <a:cubicBezTo>
                    <a:pt x="1501" y="1760"/>
                    <a:pt x="941" y="915"/>
                    <a:pt x="405" y="82"/>
                  </a:cubicBezTo>
                  <a:cubicBezTo>
                    <a:pt x="366" y="24"/>
                    <a:pt x="310" y="1"/>
                    <a:pt x="25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38175;p59"/>
            <p:cNvSpPr/>
            <p:nvPr/>
          </p:nvSpPr>
          <p:spPr>
            <a:xfrm>
              <a:off x="4508875" y="1321200"/>
              <a:ext cx="464675" cy="315575"/>
            </a:xfrm>
            <a:custGeom>
              <a:avLst/>
              <a:gdLst/>
              <a:ahLst/>
              <a:cxnLst/>
              <a:rect l="l" t="t" r="r" b="b"/>
              <a:pathLst>
                <a:path w="18587" h="12623" extrusionOk="0">
                  <a:moveTo>
                    <a:pt x="2477" y="0"/>
                  </a:moveTo>
                  <a:cubicBezTo>
                    <a:pt x="2458" y="0"/>
                    <a:pt x="2439" y="3"/>
                    <a:pt x="2418" y="9"/>
                  </a:cubicBezTo>
                  <a:cubicBezTo>
                    <a:pt x="1799" y="188"/>
                    <a:pt x="1096" y="438"/>
                    <a:pt x="572" y="843"/>
                  </a:cubicBezTo>
                  <a:cubicBezTo>
                    <a:pt x="546" y="824"/>
                    <a:pt x="512" y="815"/>
                    <a:pt x="476" y="815"/>
                  </a:cubicBezTo>
                  <a:cubicBezTo>
                    <a:pt x="400" y="815"/>
                    <a:pt x="315" y="857"/>
                    <a:pt x="275" y="938"/>
                  </a:cubicBezTo>
                  <a:cubicBezTo>
                    <a:pt x="239" y="1069"/>
                    <a:pt x="191" y="1188"/>
                    <a:pt x="179" y="1307"/>
                  </a:cubicBezTo>
                  <a:cubicBezTo>
                    <a:pt x="1" y="1736"/>
                    <a:pt x="132" y="2307"/>
                    <a:pt x="215" y="2748"/>
                  </a:cubicBezTo>
                  <a:cubicBezTo>
                    <a:pt x="245" y="2837"/>
                    <a:pt x="299" y="2885"/>
                    <a:pt x="365" y="2885"/>
                  </a:cubicBezTo>
                  <a:cubicBezTo>
                    <a:pt x="378" y="2885"/>
                    <a:pt x="392" y="2883"/>
                    <a:pt x="406" y="2879"/>
                  </a:cubicBezTo>
                  <a:cubicBezTo>
                    <a:pt x="489" y="3057"/>
                    <a:pt x="572" y="3236"/>
                    <a:pt x="668" y="3415"/>
                  </a:cubicBezTo>
                  <a:cubicBezTo>
                    <a:pt x="1001" y="4105"/>
                    <a:pt x="1215" y="4653"/>
                    <a:pt x="1322" y="5403"/>
                  </a:cubicBezTo>
                  <a:cubicBezTo>
                    <a:pt x="1370" y="5784"/>
                    <a:pt x="1453" y="6094"/>
                    <a:pt x="1703" y="6415"/>
                  </a:cubicBezTo>
                  <a:cubicBezTo>
                    <a:pt x="2394" y="7225"/>
                    <a:pt x="3597" y="7248"/>
                    <a:pt x="4370" y="7927"/>
                  </a:cubicBezTo>
                  <a:cubicBezTo>
                    <a:pt x="4728" y="8237"/>
                    <a:pt x="5025" y="8630"/>
                    <a:pt x="5418" y="8915"/>
                  </a:cubicBezTo>
                  <a:cubicBezTo>
                    <a:pt x="5847" y="9237"/>
                    <a:pt x="6371" y="9403"/>
                    <a:pt x="6847" y="9642"/>
                  </a:cubicBezTo>
                  <a:cubicBezTo>
                    <a:pt x="7871" y="10142"/>
                    <a:pt x="8728" y="10904"/>
                    <a:pt x="9728" y="11439"/>
                  </a:cubicBezTo>
                  <a:cubicBezTo>
                    <a:pt x="10574" y="11904"/>
                    <a:pt x="11514" y="12225"/>
                    <a:pt x="12455" y="12428"/>
                  </a:cubicBezTo>
                  <a:cubicBezTo>
                    <a:pt x="13115" y="12558"/>
                    <a:pt x="13785" y="12623"/>
                    <a:pt x="14454" y="12623"/>
                  </a:cubicBezTo>
                  <a:cubicBezTo>
                    <a:pt x="15800" y="12623"/>
                    <a:pt x="17144" y="12361"/>
                    <a:pt x="18408" y="11844"/>
                  </a:cubicBezTo>
                  <a:cubicBezTo>
                    <a:pt x="18587" y="11749"/>
                    <a:pt x="18542" y="11459"/>
                    <a:pt x="18373" y="11459"/>
                  </a:cubicBezTo>
                  <a:cubicBezTo>
                    <a:pt x="18351" y="11459"/>
                    <a:pt x="18327" y="11464"/>
                    <a:pt x="18301" y="11475"/>
                  </a:cubicBezTo>
                  <a:cubicBezTo>
                    <a:pt x="17072" y="11983"/>
                    <a:pt x="15765" y="12248"/>
                    <a:pt x="14456" y="12248"/>
                  </a:cubicBezTo>
                  <a:cubicBezTo>
                    <a:pt x="13862" y="12248"/>
                    <a:pt x="13268" y="12194"/>
                    <a:pt x="12681" y="12082"/>
                  </a:cubicBezTo>
                  <a:cubicBezTo>
                    <a:pt x="11705" y="11904"/>
                    <a:pt x="10788" y="11570"/>
                    <a:pt x="9919" y="11118"/>
                  </a:cubicBezTo>
                  <a:cubicBezTo>
                    <a:pt x="9073" y="10654"/>
                    <a:pt x="8335" y="10046"/>
                    <a:pt x="7502" y="9570"/>
                  </a:cubicBezTo>
                  <a:cubicBezTo>
                    <a:pt x="6585" y="9046"/>
                    <a:pt x="5728" y="8761"/>
                    <a:pt x="4966" y="7999"/>
                  </a:cubicBezTo>
                  <a:cubicBezTo>
                    <a:pt x="4370" y="7403"/>
                    <a:pt x="3787" y="7117"/>
                    <a:pt x="3013" y="6808"/>
                  </a:cubicBezTo>
                  <a:cubicBezTo>
                    <a:pt x="2180" y="6463"/>
                    <a:pt x="1763" y="6058"/>
                    <a:pt x="1668" y="5141"/>
                  </a:cubicBezTo>
                  <a:cubicBezTo>
                    <a:pt x="1620" y="4772"/>
                    <a:pt x="1549" y="4450"/>
                    <a:pt x="1406" y="4105"/>
                  </a:cubicBezTo>
                  <a:cubicBezTo>
                    <a:pt x="1049" y="3236"/>
                    <a:pt x="418" y="2403"/>
                    <a:pt x="537" y="1474"/>
                  </a:cubicBezTo>
                  <a:cubicBezTo>
                    <a:pt x="620" y="1260"/>
                    <a:pt x="811" y="1129"/>
                    <a:pt x="1049" y="998"/>
                  </a:cubicBezTo>
                  <a:cubicBezTo>
                    <a:pt x="1513" y="724"/>
                    <a:pt x="2001" y="521"/>
                    <a:pt x="2525" y="367"/>
                  </a:cubicBezTo>
                  <a:cubicBezTo>
                    <a:pt x="2731" y="312"/>
                    <a:pt x="2670" y="0"/>
                    <a:pt x="247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38176;p59"/>
            <p:cNvSpPr/>
            <p:nvPr/>
          </p:nvSpPr>
          <p:spPr>
            <a:xfrm>
              <a:off x="4737775" y="1473725"/>
              <a:ext cx="226950" cy="88750"/>
            </a:xfrm>
            <a:custGeom>
              <a:avLst/>
              <a:gdLst/>
              <a:ahLst/>
              <a:cxnLst/>
              <a:rect l="l" t="t" r="r" b="b"/>
              <a:pathLst>
                <a:path w="9078" h="3550" extrusionOk="0">
                  <a:moveTo>
                    <a:pt x="217" y="0"/>
                  </a:moveTo>
                  <a:cubicBezTo>
                    <a:pt x="54" y="0"/>
                    <a:pt x="0" y="289"/>
                    <a:pt x="179" y="374"/>
                  </a:cubicBezTo>
                  <a:cubicBezTo>
                    <a:pt x="3001" y="1540"/>
                    <a:pt x="5871" y="2600"/>
                    <a:pt x="8776" y="3541"/>
                  </a:cubicBezTo>
                  <a:cubicBezTo>
                    <a:pt x="8797" y="3547"/>
                    <a:pt x="8817" y="3550"/>
                    <a:pt x="8836" y="3550"/>
                  </a:cubicBezTo>
                  <a:cubicBezTo>
                    <a:pt x="9026" y="3550"/>
                    <a:pt x="9078" y="3248"/>
                    <a:pt x="8883" y="3183"/>
                  </a:cubicBezTo>
                  <a:cubicBezTo>
                    <a:pt x="5978" y="2243"/>
                    <a:pt x="3108" y="1183"/>
                    <a:pt x="287" y="16"/>
                  </a:cubicBezTo>
                  <a:cubicBezTo>
                    <a:pt x="262" y="5"/>
                    <a:pt x="238" y="0"/>
                    <a:pt x="21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38177;p59"/>
            <p:cNvSpPr/>
            <p:nvPr/>
          </p:nvSpPr>
          <p:spPr>
            <a:xfrm>
              <a:off x="4642350" y="1309150"/>
              <a:ext cx="351675" cy="224550"/>
            </a:xfrm>
            <a:custGeom>
              <a:avLst/>
              <a:gdLst/>
              <a:ahLst/>
              <a:cxnLst/>
              <a:rect l="l" t="t" r="r" b="b"/>
              <a:pathLst>
                <a:path w="14067" h="8982" extrusionOk="0">
                  <a:moveTo>
                    <a:pt x="257" y="0"/>
                  </a:moveTo>
                  <a:cubicBezTo>
                    <a:pt x="132" y="0"/>
                    <a:pt x="1" y="136"/>
                    <a:pt x="67" y="277"/>
                  </a:cubicBezTo>
                  <a:cubicBezTo>
                    <a:pt x="353" y="801"/>
                    <a:pt x="770" y="1111"/>
                    <a:pt x="1341" y="1277"/>
                  </a:cubicBezTo>
                  <a:cubicBezTo>
                    <a:pt x="1364" y="1286"/>
                    <a:pt x="1385" y="1289"/>
                    <a:pt x="1406" y="1289"/>
                  </a:cubicBezTo>
                  <a:cubicBezTo>
                    <a:pt x="1472" y="1289"/>
                    <a:pt x="1525" y="1249"/>
                    <a:pt x="1544" y="1194"/>
                  </a:cubicBezTo>
                  <a:cubicBezTo>
                    <a:pt x="3913" y="2182"/>
                    <a:pt x="6282" y="3182"/>
                    <a:pt x="8652" y="4194"/>
                  </a:cubicBezTo>
                  <a:cubicBezTo>
                    <a:pt x="10914" y="5159"/>
                    <a:pt x="12700" y="6576"/>
                    <a:pt x="13688" y="8885"/>
                  </a:cubicBezTo>
                  <a:cubicBezTo>
                    <a:pt x="13718" y="8953"/>
                    <a:pt x="13770" y="8982"/>
                    <a:pt x="13824" y="8982"/>
                  </a:cubicBezTo>
                  <a:cubicBezTo>
                    <a:pt x="13940" y="8982"/>
                    <a:pt x="14066" y="8849"/>
                    <a:pt x="14010" y="8695"/>
                  </a:cubicBezTo>
                  <a:cubicBezTo>
                    <a:pt x="13081" y="6552"/>
                    <a:pt x="11414" y="5004"/>
                    <a:pt x="9307" y="4075"/>
                  </a:cubicBezTo>
                  <a:cubicBezTo>
                    <a:pt x="6544" y="2873"/>
                    <a:pt x="3746" y="1730"/>
                    <a:pt x="984" y="551"/>
                  </a:cubicBezTo>
                  <a:cubicBezTo>
                    <a:pt x="949" y="538"/>
                    <a:pt x="919" y="533"/>
                    <a:pt x="892" y="533"/>
                  </a:cubicBezTo>
                  <a:cubicBezTo>
                    <a:pt x="845" y="533"/>
                    <a:pt x="807" y="548"/>
                    <a:pt x="770" y="563"/>
                  </a:cubicBezTo>
                  <a:cubicBezTo>
                    <a:pt x="627" y="432"/>
                    <a:pt x="508" y="277"/>
                    <a:pt x="401" y="87"/>
                  </a:cubicBezTo>
                  <a:cubicBezTo>
                    <a:pt x="365" y="26"/>
                    <a:pt x="312" y="0"/>
                    <a:pt x="25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38178;p59"/>
            <p:cNvSpPr/>
            <p:nvPr/>
          </p:nvSpPr>
          <p:spPr>
            <a:xfrm>
              <a:off x="4553525" y="1610650"/>
              <a:ext cx="94900" cy="20050"/>
            </a:xfrm>
            <a:custGeom>
              <a:avLst/>
              <a:gdLst/>
              <a:ahLst/>
              <a:cxnLst/>
              <a:rect l="l" t="t" r="r" b="b"/>
              <a:pathLst>
                <a:path w="3796" h="802" extrusionOk="0">
                  <a:moveTo>
                    <a:pt x="2611" y="0"/>
                  </a:moveTo>
                  <a:cubicBezTo>
                    <a:pt x="2464" y="0"/>
                    <a:pt x="2317" y="9"/>
                    <a:pt x="2168" y="28"/>
                  </a:cubicBezTo>
                  <a:cubicBezTo>
                    <a:pt x="1513" y="100"/>
                    <a:pt x="906" y="409"/>
                    <a:pt x="227" y="433"/>
                  </a:cubicBezTo>
                  <a:cubicBezTo>
                    <a:pt x="1" y="433"/>
                    <a:pt x="1" y="802"/>
                    <a:pt x="227" y="802"/>
                  </a:cubicBezTo>
                  <a:cubicBezTo>
                    <a:pt x="727" y="790"/>
                    <a:pt x="1144" y="635"/>
                    <a:pt x="1620" y="516"/>
                  </a:cubicBezTo>
                  <a:cubicBezTo>
                    <a:pt x="1941" y="430"/>
                    <a:pt x="2255" y="385"/>
                    <a:pt x="2571" y="385"/>
                  </a:cubicBezTo>
                  <a:cubicBezTo>
                    <a:pt x="2865" y="385"/>
                    <a:pt x="3161" y="424"/>
                    <a:pt x="3466" y="504"/>
                  </a:cubicBezTo>
                  <a:cubicBezTo>
                    <a:pt x="3480" y="507"/>
                    <a:pt x="3495" y="509"/>
                    <a:pt x="3508" y="509"/>
                  </a:cubicBezTo>
                  <a:cubicBezTo>
                    <a:pt x="3716" y="509"/>
                    <a:pt x="3796" y="191"/>
                    <a:pt x="3573" y="135"/>
                  </a:cubicBezTo>
                  <a:cubicBezTo>
                    <a:pt x="3253" y="45"/>
                    <a:pt x="2934" y="0"/>
                    <a:pt x="2611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38179;p59"/>
            <p:cNvSpPr/>
            <p:nvPr/>
          </p:nvSpPr>
          <p:spPr>
            <a:xfrm>
              <a:off x="4706575" y="1656225"/>
              <a:ext cx="294900" cy="91600"/>
            </a:xfrm>
            <a:custGeom>
              <a:avLst/>
              <a:gdLst/>
              <a:ahLst/>
              <a:cxnLst/>
              <a:rect l="l" t="t" r="r" b="b"/>
              <a:pathLst>
                <a:path w="11796" h="3664" extrusionOk="0">
                  <a:moveTo>
                    <a:pt x="11490" y="1"/>
                  </a:moveTo>
                  <a:cubicBezTo>
                    <a:pt x="11466" y="1"/>
                    <a:pt x="11442" y="5"/>
                    <a:pt x="11417" y="15"/>
                  </a:cubicBezTo>
                  <a:cubicBezTo>
                    <a:pt x="8958" y="1074"/>
                    <a:pt x="6248" y="3296"/>
                    <a:pt x="3559" y="3296"/>
                  </a:cubicBezTo>
                  <a:cubicBezTo>
                    <a:pt x="2498" y="3296"/>
                    <a:pt x="1441" y="2950"/>
                    <a:pt x="403" y="2051"/>
                  </a:cubicBezTo>
                  <a:cubicBezTo>
                    <a:pt x="366" y="2021"/>
                    <a:pt x="326" y="2008"/>
                    <a:pt x="286" y="2008"/>
                  </a:cubicBezTo>
                  <a:cubicBezTo>
                    <a:pt x="135" y="2008"/>
                    <a:pt x="0" y="2193"/>
                    <a:pt x="142" y="2325"/>
                  </a:cubicBezTo>
                  <a:cubicBezTo>
                    <a:pt x="1190" y="3227"/>
                    <a:pt x="2428" y="3663"/>
                    <a:pt x="3722" y="3663"/>
                  </a:cubicBezTo>
                  <a:cubicBezTo>
                    <a:pt x="4323" y="3663"/>
                    <a:pt x="4935" y="3569"/>
                    <a:pt x="5547" y="3384"/>
                  </a:cubicBezTo>
                  <a:cubicBezTo>
                    <a:pt x="7726" y="2729"/>
                    <a:pt x="9536" y="1229"/>
                    <a:pt x="11595" y="336"/>
                  </a:cubicBezTo>
                  <a:cubicBezTo>
                    <a:pt x="11795" y="252"/>
                    <a:pt x="11670" y="1"/>
                    <a:pt x="11490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38180;p59"/>
            <p:cNvSpPr/>
            <p:nvPr/>
          </p:nvSpPr>
          <p:spPr>
            <a:xfrm>
              <a:off x="4963925" y="1259050"/>
              <a:ext cx="112625" cy="259525"/>
            </a:xfrm>
            <a:custGeom>
              <a:avLst/>
              <a:gdLst/>
              <a:ahLst/>
              <a:cxnLst/>
              <a:rect l="l" t="t" r="r" b="b"/>
              <a:pathLst>
                <a:path w="4505" h="10381" extrusionOk="0">
                  <a:moveTo>
                    <a:pt x="3802" y="7234"/>
                  </a:moveTo>
                  <a:cubicBezTo>
                    <a:pt x="3885" y="7544"/>
                    <a:pt x="3945" y="7865"/>
                    <a:pt x="3980" y="8187"/>
                  </a:cubicBezTo>
                  <a:cubicBezTo>
                    <a:pt x="3909" y="7865"/>
                    <a:pt x="3849" y="7556"/>
                    <a:pt x="3802" y="7234"/>
                  </a:cubicBezTo>
                  <a:close/>
                  <a:moveTo>
                    <a:pt x="230" y="1"/>
                  </a:moveTo>
                  <a:cubicBezTo>
                    <a:pt x="114" y="1"/>
                    <a:pt x="0" y="95"/>
                    <a:pt x="51" y="233"/>
                  </a:cubicBezTo>
                  <a:cubicBezTo>
                    <a:pt x="694" y="1912"/>
                    <a:pt x="2135" y="3091"/>
                    <a:pt x="2766" y="4770"/>
                  </a:cubicBezTo>
                  <a:cubicBezTo>
                    <a:pt x="3421" y="6544"/>
                    <a:pt x="3504" y="8460"/>
                    <a:pt x="4135" y="10246"/>
                  </a:cubicBezTo>
                  <a:cubicBezTo>
                    <a:pt x="4167" y="10338"/>
                    <a:pt x="4245" y="10380"/>
                    <a:pt x="4321" y="10380"/>
                  </a:cubicBezTo>
                  <a:cubicBezTo>
                    <a:pt x="4414" y="10380"/>
                    <a:pt x="4504" y="10317"/>
                    <a:pt x="4504" y="10199"/>
                  </a:cubicBezTo>
                  <a:cubicBezTo>
                    <a:pt x="4504" y="8699"/>
                    <a:pt x="4266" y="7234"/>
                    <a:pt x="3802" y="5805"/>
                  </a:cubicBezTo>
                  <a:cubicBezTo>
                    <a:pt x="3782" y="5718"/>
                    <a:pt x="3701" y="5673"/>
                    <a:pt x="3622" y="5673"/>
                  </a:cubicBezTo>
                  <a:cubicBezTo>
                    <a:pt x="3560" y="5673"/>
                    <a:pt x="3500" y="5700"/>
                    <a:pt x="3468" y="5758"/>
                  </a:cubicBezTo>
                  <a:cubicBezTo>
                    <a:pt x="3373" y="5389"/>
                    <a:pt x="3254" y="5031"/>
                    <a:pt x="3123" y="4662"/>
                  </a:cubicBezTo>
                  <a:cubicBezTo>
                    <a:pt x="2492" y="2984"/>
                    <a:pt x="1051" y="1793"/>
                    <a:pt x="408" y="126"/>
                  </a:cubicBezTo>
                  <a:cubicBezTo>
                    <a:pt x="376" y="38"/>
                    <a:pt x="303" y="1"/>
                    <a:pt x="230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38181;p59"/>
            <p:cNvSpPr/>
            <p:nvPr/>
          </p:nvSpPr>
          <p:spPr>
            <a:xfrm>
              <a:off x="4765300" y="1199875"/>
              <a:ext cx="60900" cy="124850"/>
            </a:xfrm>
            <a:custGeom>
              <a:avLst/>
              <a:gdLst/>
              <a:ahLst/>
              <a:cxnLst/>
              <a:rect l="l" t="t" r="r" b="b"/>
              <a:pathLst>
                <a:path w="2436" h="4994" extrusionOk="0">
                  <a:moveTo>
                    <a:pt x="253" y="1"/>
                  </a:moveTo>
                  <a:cubicBezTo>
                    <a:pt x="133" y="1"/>
                    <a:pt x="1" y="143"/>
                    <a:pt x="67" y="290"/>
                  </a:cubicBezTo>
                  <a:cubicBezTo>
                    <a:pt x="364" y="945"/>
                    <a:pt x="1007" y="1326"/>
                    <a:pt x="1341" y="1945"/>
                  </a:cubicBezTo>
                  <a:cubicBezTo>
                    <a:pt x="1805" y="2791"/>
                    <a:pt x="2055" y="3862"/>
                    <a:pt x="1984" y="4815"/>
                  </a:cubicBezTo>
                  <a:cubicBezTo>
                    <a:pt x="1978" y="4934"/>
                    <a:pt x="2067" y="4993"/>
                    <a:pt x="2159" y="4993"/>
                  </a:cubicBezTo>
                  <a:cubicBezTo>
                    <a:pt x="2251" y="4993"/>
                    <a:pt x="2347" y="4934"/>
                    <a:pt x="2353" y="4815"/>
                  </a:cubicBezTo>
                  <a:cubicBezTo>
                    <a:pt x="2436" y="3862"/>
                    <a:pt x="2186" y="2898"/>
                    <a:pt x="1793" y="2017"/>
                  </a:cubicBezTo>
                  <a:cubicBezTo>
                    <a:pt x="1448" y="1267"/>
                    <a:pt x="721" y="850"/>
                    <a:pt x="388" y="100"/>
                  </a:cubicBezTo>
                  <a:cubicBezTo>
                    <a:pt x="358" y="30"/>
                    <a:pt x="307" y="1"/>
                    <a:pt x="25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38182;p59"/>
            <p:cNvSpPr/>
            <p:nvPr/>
          </p:nvSpPr>
          <p:spPr>
            <a:xfrm>
              <a:off x="4951450" y="1318875"/>
              <a:ext cx="121875" cy="224675"/>
            </a:xfrm>
            <a:custGeom>
              <a:avLst/>
              <a:gdLst/>
              <a:ahLst/>
              <a:cxnLst/>
              <a:rect l="l" t="t" r="r" b="b"/>
              <a:pathLst>
                <a:path w="4875" h="8987" extrusionOk="0">
                  <a:moveTo>
                    <a:pt x="227" y="0"/>
                  </a:moveTo>
                  <a:cubicBezTo>
                    <a:pt x="121" y="0"/>
                    <a:pt x="0" y="91"/>
                    <a:pt x="14" y="233"/>
                  </a:cubicBezTo>
                  <a:cubicBezTo>
                    <a:pt x="467" y="3555"/>
                    <a:pt x="2467" y="6306"/>
                    <a:pt x="4455" y="8913"/>
                  </a:cubicBezTo>
                  <a:cubicBezTo>
                    <a:pt x="4494" y="8965"/>
                    <a:pt x="4549" y="8987"/>
                    <a:pt x="4604" y="8987"/>
                  </a:cubicBezTo>
                  <a:cubicBezTo>
                    <a:pt x="4739" y="8987"/>
                    <a:pt x="4875" y="8858"/>
                    <a:pt x="4765" y="8723"/>
                  </a:cubicBezTo>
                  <a:cubicBezTo>
                    <a:pt x="2800" y="6151"/>
                    <a:pt x="824" y="3424"/>
                    <a:pt x="372" y="138"/>
                  </a:cubicBezTo>
                  <a:cubicBezTo>
                    <a:pt x="362" y="42"/>
                    <a:pt x="298" y="0"/>
                    <a:pt x="22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38183;p59"/>
            <p:cNvSpPr/>
            <p:nvPr/>
          </p:nvSpPr>
          <p:spPr>
            <a:xfrm>
              <a:off x="4772150" y="1641100"/>
              <a:ext cx="201400" cy="72125"/>
            </a:xfrm>
            <a:custGeom>
              <a:avLst/>
              <a:gdLst/>
              <a:ahLst/>
              <a:cxnLst/>
              <a:rect l="l" t="t" r="r" b="b"/>
              <a:pathLst>
                <a:path w="8056" h="2885" extrusionOk="0">
                  <a:moveTo>
                    <a:pt x="7829" y="0"/>
                  </a:moveTo>
                  <a:cubicBezTo>
                    <a:pt x="7825" y="0"/>
                    <a:pt x="7821" y="1"/>
                    <a:pt x="7817" y="1"/>
                  </a:cubicBezTo>
                  <a:cubicBezTo>
                    <a:pt x="5079" y="167"/>
                    <a:pt x="2460" y="1025"/>
                    <a:pt x="162" y="2525"/>
                  </a:cubicBezTo>
                  <a:cubicBezTo>
                    <a:pt x="1" y="2645"/>
                    <a:pt x="103" y="2885"/>
                    <a:pt x="261" y="2885"/>
                  </a:cubicBezTo>
                  <a:cubicBezTo>
                    <a:pt x="290" y="2885"/>
                    <a:pt x="321" y="2877"/>
                    <a:pt x="352" y="2858"/>
                  </a:cubicBezTo>
                  <a:cubicBezTo>
                    <a:pt x="2591" y="1382"/>
                    <a:pt x="5150" y="536"/>
                    <a:pt x="7817" y="382"/>
                  </a:cubicBezTo>
                  <a:cubicBezTo>
                    <a:pt x="8052" y="358"/>
                    <a:pt x="8055" y="0"/>
                    <a:pt x="782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38184;p59"/>
            <p:cNvSpPr/>
            <p:nvPr/>
          </p:nvSpPr>
          <p:spPr>
            <a:xfrm>
              <a:off x="4424950" y="1596275"/>
              <a:ext cx="15075" cy="11075"/>
            </a:xfrm>
            <a:custGeom>
              <a:avLst/>
              <a:gdLst/>
              <a:ahLst/>
              <a:cxnLst/>
              <a:rect l="l" t="t" r="r" b="b"/>
              <a:pathLst>
                <a:path w="603" h="443" extrusionOk="0">
                  <a:moveTo>
                    <a:pt x="269" y="1"/>
                  </a:moveTo>
                  <a:cubicBezTo>
                    <a:pt x="128" y="1"/>
                    <a:pt x="0" y="180"/>
                    <a:pt x="119" y="317"/>
                  </a:cubicBezTo>
                  <a:lnTo>
                    <a:pt x="203" y="389"/>
                  </a:lnTo>
                  <a:cubicBezTo>
                    <a:pt x="243" y="426"/>
                    <a:pt x="288" y="442"/>
                    <a:pt x="330" y="442"/>
                  </a:cubicBezTo>
                  <a:cubicBezTo>
                    <a:pt x="477" y="442"/>
                    <a:pt x="603" y="256"/>
                    <a:pt x="465" y="127"/>
                  </a:cubicBezTo>
                  <a:lnTo>
                    <a:pt x="393" y="55"/>
                  </a:lnTo>
                  <a:cubicBezTo>
                    <a:pt x="355" y="17"/>
                    <a:pt x="311" y="1"/>
                    <a:pt x="26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38185;p59"/>
            <p:cNvSpPr/>
            <p:nvPr/>
          </p:nvSpPr>
          <p:spPr>
            <a:xfrm>
              <a:off x="4626750" y="1759875"/>
              <a:ext cx="19375" cy="92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239" y="0"/>
                  </a:moveTo>
                  <a:cubicBezTo>
                    <a:pt x="1" y="0"/>
                    <a:pt x="1" y="369"/>
                    <a:pt x="239" y="369"/>
                  </a:cubicBezTo>
                  <a:lnTo>
                    <a:pt x="537" y="369"/>
                  </a:lnTo>
                  <a:cubicBezTo>
                    <a:pt x="775" y="369"/>
                    <a:pt x="775" y="0"/>
                    <a:pt x="53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38186;p59"/>
            <p:cNvSpPr/>
            <p:nvPr/>
          </p:nvSpPr>
          <p:spPr>
            <a:xfrm>
              <a:off x="4588825" y="1441525"/>
              <a:ext cx="22775" cy="22925"/>
            </a:xfrm>
            <a:custGeom>
              <a:avLst/>
              <a:gdLst/>
              <a:ahLst/>
              <a:cxnLst/>
              <a:rect l="l" t="t" r="r" b="b"/>
              <a:pathLst>
                <a:path w="911" h="917" extrusionOk="0">
                  <a:moveTo>
                    <a:pt x="261" y="0"/>
                  </a:moveTo>
                  <a:cubicBezTo>
                    <a:pt x="109" y="0"/>
                    <a:pt x="0" y="254"/>
                    <a:pt x="160" y="364"/>
                  </a:cubicBezTo>
                  <a:cubicBezTo>
                    <a:pt x="327" y="483"/>
                    <a:pt x="458" y="626"/>
                    <a:pt x="530" y="816"/>
                  </a:cubicBezTo>
                  <a:cubicBezTo>
                    <a:pt x="561" y="880"/>
                    <a:pt x="630" y="917"/>
                    <a:pt x="694" y="917"/>
                  </a:cubicBezTo>
                  <a:cubicBezTo>
                    <a:pt x="725" y="917"/>
                    <a:pt x="756" y="907"/>
                    <a:pt x="780" y="888"/>
                  </a:cubicBezTo>
                  <a:cubicBezTo>
                    <a:pt x="887" y="828"/>
                    <a:pt x="911" y="721"/>
                    <a:pt x="863" y="626"/>
                  </a:cubicBezTo>
                  <a:cubicBezTo>
                    <a:pt x="744" y="388"/>
                    <a:pt x="565" y="185"/>
                    <a:pt x="351" y="30"/>
                  </a:cubicBezTo>
                  <a:cubicBezTo>
                    <a:pt x="321" y="10"/>
                    <a:pt x="290" y="0"/>
                    <a:pt x="261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38187;p59"/>
            <p:cNvSpPr/>
            <p:nvPr/>
          </p:nvSpPr>
          <p:spPr>
            <a:xfrm>
              <a:off x="4421375" y="1194500"/>
              <a:ext cx="685225" cy="640225"/>
            </a:xfrm>
            <a:custGeom>
              <a:avLst/>
              <a:gdLst/>
              <a:ahLst/>
              <a:cxnLst/>
              <a:rect l="l" t="t" r="r" b="b"/>
              <a:pathLst>
                <a:path w="27409" h="25609" extrusionOk="0">
                  <a:moveTo>
                    <a:pt x="23780" y="502"/>
                  </a:moveTo>
                  <a:cubicBezTo>
                    <a:pt x="23875" y="502"/>
                    <a:pt x="23971" y="542"/>
                    <a:pt x="24039" y="625"/>
                  </a:cubicBezTo>
                  <a:cubicBezTo>
                    <a:pt x="24075" y="672"/>
                    <a:pt x="24170" y="732"/>
                    <a:pt x="24099" y="803"/>
                  </a:cubicBezTo>
                  <a:cubicBezTo>
                    <a:pt x="23920" y="708"/>
                    <a:pt x="23765" y="613"/>
                    <a:pt x="23622" y="541"/>
                  </a:cubicBezTo>
                  <a:cubicBezTo>
                    <a:pt x="23670" y="515"/>
                    <a:pt x="23725" y="502"/>
                    <a:pt x="23780" y="502"/>
                  </a:cubicBezTo>
                  <a:close/>
                  <a:moveTo>
                    <a:pt x="23158" y="886"/>
                  </a:moveTo>
                  <a:lnTo>
                    <a:pt x="23158" y="886"/>
                  </a:lnTo>
                  <a:cubicBezTo>
                    <a:pt x="23146" y="958"/>
                    <a:pt x="23110" y="1041"/>
                    <a:pt x="23122" y="1125"/>
                  </a:cubicBezTo>
                  <a:cubicBezTo>
                    <a:pt x="23146" y="1208"/>
                    <a:pt x="23206" y="1279"/>
                    <a:pt x="23241" y="1363"/>
                  </a:cubicBezTo>
                  <a:cubicBezTo>
                    <a:pt x="23233" y="1364"/>
                    <a:pt x="23224" y="1364"/>
                    <a:pt x="23217" y="1364"/>
                  </a:cubicBezTo>
                  <a:cubicBezTo>
                    <a:pt x="23119" y="1364"/>
                    <a:pt x="23098" y="1296"/>
                    <a:pt x="23087" y="1208"/>
                  </a:cubicBezTo>
                  <a:cubicBezTo>
                    <a:pt x="23051" y="1065"/>
                    <a:pt x="23087" y="922"/>
                    <a:pt x="23158" y="886"/>
                  </a:cubicBezTo>
                  <a:close/>
                  <a:moveTo>
                    <a:pt x="26193" y="784"/>
                  </a:moveTo>
                  <a:cubicBezTo>
                    <a:pt x="26313" y="784"/>
                    <a:pt x="26430" y="830"/>
                    <a:pt x="26516" y="946"/>
                  </a:cubicBezTo>
                  <a:cubicBezTo>
                    <a:pt x="26575" y="1006"/>
                    <a:pt x="26635" y="1077"/>
                    <a:pt x="26670" y="1148"/>
                  </a:cubicBezTo>
                  <a:cubicBezTo>
                    <a:pt x="26730" y="1303"/>
                    <a:pt x="26623" y="1422"/>
                    <a:pt x="26551" y="1517"/>
                  </a:cubicBezTo>
                  <a:cubicBezTo>
                    <a:pt x="26476" y="1630"/>
                    <a:pt x="26378" y="1667"/>
                    <a:pt x="26270" y="1667"/>
                  </a:cubicBezTo>
                  <a:cubicBezTo>
                    <a:pt x="26207" y="1667"/>
                    <a:pt x="26141" y="1654"/>
                    <a:pt x="26075" y="1637"/>
                  </a:cubicBezTo>
                  <a:cubicBezTo>
                    <a:pt x="26050" y="1631"/>
                    <a:pt x="26027" y="1628"/>
                    <a:pt x="26007" y="1628"/>
                  </a:cubicBezTo>
                  <a:cubicBezTo>
                    <a:pt x="25941" y="1628"/>
                    <a:pt x="25897" y="1659"/>
                    <a:pt x="25861" y="1732"/>
                  </a:cubicBezTo>
                  <a:cubicBezTo>
                    <a:pt x="25777" y="1898"/>
                    <a:pt x="25670" y="2041"/>
                    <a:pt x="25587" y="2208"/>
                  </a:cubicBezTo>
                  <a:cubicBezTo>
                    <a:pt x="25527" y="2315"/>
                    <a:pt x="25504" y="2434"/>
                    <a:pt x="25468" y="2553"/>
                  </a:cubicBezTo>
                  <a:cubicBezTo>
                    <a:pt x="25420" y="2696"/>
                    <a:pt x="25373" y="2827"/>
                    <a:pt x="25325" y="2970"/>
                  </a:cubicBezTo>
                  <a:cubicBezTo>
                    <a:pt x="25313" y="2982"/>
                    <a:pt x="25301" y="3006"/>
                    <a:pt x="25289" y="3006"/>
                  </a:cubicBezTo>
                  <a:cubicBezTo>
                    <a:pt x="25276" y="3004"/>
                    <a:pt x="25264" y="3003"/>
                    <a:pt x="25252" y="3003"/>
                  </a:cubicBezTo>
                  <a:cubicBezTo>
                    <a:pt x="25131" y="3003"/>
                    <a:pt x="25051" y="3103"/>
                    <a:pt x="24932" y="3125"/>
                  </a:cubicBezTo>
                  <a:cubicBezTo>
                    <a:pt x="25135" y="2553"/>
                    <a:pt x="25527" y="2077"/>
                    <a:pt x="25801" y="1506"/>
                  </a:cubicBezTo>
                  <a:lnTo>
                    <a:pt x="25801" y="1506"/>
                  </a:lnTo>
                  <a:cubicBezTo>
                    <a:pt x="25775" y="1511"/>
                    <a:pt x="25753" y="1513"/>
                    <a:pt x="25735" y="1513"/>
                  </a:cubicBezTo>
                  <a:cubicBezTo>
                    <a:pt x="25626" y="1513"/>
                    <a:pt x="25636" y="1430"/>
                    <a:pt x="25647" y="1339"/>
                  </a:cubicBezTo>
                  <a:cubicBezTo>
                    <a:pt x="25647" y="1208"/>
                    <a:pt x="25647" y="1077"/>
                    <a:pt x="25742" y="970"/>
                  </a:cubicBezTo>
                  <a:cubicBezTo>
                    <a:pt x="25858" y="867"/>
                    <a:pt x="26030" y="784"/>
                    <a:pt x="26193" y="784"/>
                  </a:cubicBezTo>
                  <a:close/>
                  <a:moveTo>
                    <a:pt x="9601" y="5432"/>
                  </a:moveTo>
                  <a:lnTo>
                    <a:pt x="9601" y="5432"/>
                  </a:lnTo>
                  <a:cubicBezTo>
                    <a:pt x="9603" y="5434"/>
                    <a:pt x="9606" y="5435"/>
                    <a:pt x="9609" y="5435"/>
                  </a:cubicBezTo>
                  <a:cubicBezTo>
                    <a:pt x="9606" y="5434"/>
                    <a:pt x="9604" y="5433"/>
                    <a:pt x="9601" y="5432"/>
                  </a:cubicBezTo>
                  <a:close/>
                  <a:moveTo>
                    <a:pt x="15479" y="2148"/>
                  </a:moveTo>
                  <a:cubicBezTo>
                    <a:pt x="15741" y="2303"/>
                    <a:pt x="16241" y="3827"/>
                    <a:pt x="16193" y="4327"/>
                  </a:cubicBezTo>
                  <a:cubicBezTo>
                    <a:pt x="16193" y="4327"/>
                    <a:pt x="16181" y="4315"/>
                    <a:pt x="16157" y="4315"/>
                  </a:cubicBezTo>
                  <a:cubicBezTo>
                    <a:pt x="16145" y="4363"/>
                    <a:pt x="16098" y="4411"/>
                    <a:pt x="16098" y="4434"/>
                  </a:cubicBezTo>
                  <a:cubicBezTo>
                    <a:pt x="16122" y="4530"/>
                    <a:pt x="16157" y="4601"/>
                    <a:pt x="16181" y="4685"/>
                  </a:cubicBezTo>
                  <a:cubicBezTo>
                    <a:pt x="16217" y="4863"/>
                    <a:pt x="16133" y="5030"/>
                    <a:pt x="15955" y="5137"/>
                  </a:cubicBezTo>
                  <a:cubicBezTo>
                    <a:pt x="15717" y="5268"/>
                    <a:pt x="15467" y="5423"/>
                    <a:pt x="15229" y="5554"/>
                  </a:cubicBezTo>
                  <a:cubicBezTo>
                    <a:pt x="15193" y="5574"/>
                    <a:pt x="15162" y="5588"/>
                    <a:pt x="15135" y="5588"/>
                  </a:cubicBezTo>
                  <a:cubicBezTo>
                    <a:pt x="15099" y="5588"/>
                    <a:pt x="15070" y="5563"/>
                    <a:pt x="15050" y="5494"/>
                  </a:cubicBezTo>
                  <a:cubicBezTo>
                    <a:pt x="14990" y="5375"/>
                    <a:pt x="14895" y="5268"/>
                    <a:pt x="14812" y="5185"/>
                  </a:cubicBezTo>
                  <a:cubicBezTo>
                    <a:pt x="14705" y="5077"/>
                    <a:pt x="14598" y="4958"/>
                    <a:pt x="14478" y="4851"/>
                  </a:cubicBezTo>
                  <a:cubicBezTo>
                    <a:pt x="14467" y="4839"/>
                    <a:pt x="14431" y="4839"/>
                    <a:pt x="14371" y="4815"/>
                  </a:cubicBezTo>
                  <a:cubicBezTo>
                    <a:pt x="14550" y="4708"/>
                    <a:pt x="14705" y="4613"/>
                    <a:pt x="14871" y="4542"/>
                  </a:cubicBezTo>
                  <a:cubicBezTo>
                    <a:pt x="14955" y="4494"/>
                    <a:pt x="15050" y="4482"/>
                    <a:pt x="15121" y="4434"/>
                  </a:cubicBezTo>
                  <a:cubicBezTo>
                    <a:pt x="15145" y="4411"/>
                    <a:pt x="15169" y="4363"/>
                    <a:pt x="15205" y="4304"/>
                  </a:cubicBezTo>
                  <a:lnTo>
                    <a:pt x="15205" y="4304"/>
                  </a:lnTo>
                  <a:cubicBezTo>
                    <a:pt x="15086" y="4315"/>
                    <a:pt x="15026" y="4315"/>
                    <a:pt x="14967" y="4315"/>
                  </a:cubicBezTo>
                  <a:cubicBezTo>
                    <a:pt x="14824" y="4053"/>
                    <a:pt x="14669" y="3780"/>
                    <a:pt x="14538" y="3530"/>
                  </a:cubicBezTo>
                  <a:cubicBezTo>
                    <a:pt x="14490" y="3458"/>
                    <a:pt x="14467" y="3363"/>
                    <a:pt x="14419" y="3291"/>
                  </a:cubicBezTo>
                  <a:cubicBezTo>
                    <a:pt x="14407" y="3280"/>
                    <a:pt x="14407" y="3268"/>
                    <a:pt x="14395" y="3232"/>
                  </a:cubicBezTo>
                  <a:cubicBezTo>
                    <a:pt x="14347" y="3161"/>
                    <a:pt x="14288" y="3077"/>
                    <a:pt x="14240" y="3006"/>
                  </a:cubicBezTo>
                  <a:cubicBezTo>
                    <a:pt x="14228" y="2994"/>
                    <a:pt x="14228" y="2958"/>
                    <a:pt x="14228" y="2934"/>
                  </a:cubicBezTo>
                  <a:cubicBezTo>
                    <a:pt x="14271" y="2934"/>
                    <a:pt x="14316" y="2932"/>
                    <a:pt x="14359" y="2932"/>
                  </a:cubicBezTo>
                  <a:cubicBezTo>
                    <a:pt x="14423" y="2932"/>
                    <a:pt x="14483" y="2937"/>
                    <a:pt x="14526" y="2958"/>
                  </a:cubicBezTo>
                  <a:cubicBezTo>
                    <a:pt x="14633" y="3041"/>
                    <a:pt x="14705" y="3161"/>
                    <a:pt x="14776" y="3244"/>
                  </a:cubicBezTo>
                  <a:cubicBezTo>
                    <a:pt x="14788" y="3244"/>
                    <a:pt x="14788" y="3232"/>
                    <a:pt x="14812" y="3232"/>
                  </a:cubicBezTo>
                  <a:cubicBezTo>
                    <a:pt x="14717" y="3137"/>
                    <a:pt x="14645" y="3041"/>
                    <a:pt x="14574" y="2934"/>
                  </a:cubicBezTo>
                  <a:cubicBezTo>
                    <a:pt x="14824" y="2803"/>
                    <a:pt x="15062" y="2684"/>
                    <a:pt x="15312" y="2565"/>
                  </a:cubicBezTo>
                  <a:cubicBezTo>
                    <a:pt x="15371" y="2660"/>
                    <a:pt x="15443" y="2780"/>
                    <a:pt x="15526" y="2934"/>
                  </a:cubicBezTo>
                  <a:cubicBezTo>
                    <a:pt x="15538" y="2887"/>
                    <a:pt x="15550" y="2863"/>
                    <a:pt x="15538" y="2839"/>
                  </a:cubicBezTo>
                  <a:cubicBezTo>
                    <a:pt x="15479" y="2756"/>
                    <a:pt x="15419" y="2660"/>
                    <a:pt x="15371" y="2577"/>
                  </a:cubicBezTo>
                  <a:cubicBezTo>
                    <a:pt x="15348" y="2518"/>
                    <a:pt x="15348" y="2458"/>
                    <a:pt x="15360" y="2399"/>
                  </a:cubicBezTo>
                  <a:cubicBezTo>
                    <a:pt x="15383" y="2303"/>
                    <a:pt x="15431" y="2232"/>
                    <a:pt x="15479" y="2148"/>
                  </a:cubicBezTo>
                  <a:close/>
                  <a:moveTo>
                    <a:pt x="13360" y="5195"/>
                  </a:moveTo>
                  <a:cubicBezTo>
                    <a:pt x="13428" y="5195"/>
                    <a:pt x="13513" y="5234"/>
                    <a:pt x="13597" y="5244"/>
                  </a:cubicBezTo>
                  <a:cubicBezTo>
                    <a:pt x="13514" y="5327"/>
                    <a:pt x="13526" y="5363"/>
                    <a:pt x="13621" y="5387"/>
                  </a:cubicBezTo>
                  <a:cubicBezTo>
                    <a:pt x="13657" y="5411"/>
                    <a:pt x="13705" y="5470"/>
                    <a:pt x="13752" y="5494"/>
                  </a:cubicBezTo>
                  <a:cubicBezTo>
                    <a:pt x="13776" y="5506"/>
                    <a:pt x="13812" y="5542"/>
                    <a:pt x="13836" y="5589"/>
                  </a:cubicBezTo>
                  <a:cubicBezTo>
                    <a:pt x="13883" y="5601"/>
                    <a:pt x="13907" y="5625"/>
                    <a:pt x="13943" y="5661"/>
                  </a:cubicBezTo>
                  <a:cubicBezTo>
                    <a:pt x="13788" y="5732"/>
                    <a:pt x="13657" y="5804"/>
                    <a:pt x="13526" y="5887"/>
                  </a:cubicBezTo>
                  <a:lnTo>
                    <a:pt x="13074" y="6101"/>
                  </a:lnTo>
                  <a:cubicBezTo>
                    <a:pt x="13028" y="6130"/>
                    <a:pt x="12986" y="6143"/>
                    <a:pt x="12946" y="6143"/>
                  </a:cubicBezTo>
                  <a:cubicBezTo>
                    <a:pt x="12870" y="6143"/>
                    <a:pt x="12802" y="6096"/>
                    <a:pt x="12740" y="6018"/>
                  </a:cubicBezTo>
                  <a:cubicBezTo>
                    <a:pt x="12943" y="5911"/>
                    <a:pt x="13169" y="5792"/>
                    <a:pt x="13395" y="5685"/>
                  </a:cubicBezTo>
                  <a:cubicBezTo>
                    <a:pt x="13514" y="5625"/>
                    <a:pt x="13633" y="5554"/>
                    <a:pt x="13752" y="5494"/>
                  </a:cubicBezTo>
                  <a:lnTo>
                    <a:pt x="13752" y="5494"/>
                  </a:lnTo>
                  <a:cubicBezTo>
                    <a:pt x="13538" y="5566"/>
                    <a:pt x="13335" y="5649"/>
                    <a:pt x="13133" y="5732"/>
                  </a:cubicBezTo>
                  <a:cubicBezTo>
                    <a:pt x="12978" y="5804"/>
                    <a:pt x="12835" y="5899"/>
                    <a:pt x="12681" y="5958"/>
                  </a:cubicBezTo>
                  <a:cubicBezTo>
                    <a:pt x="12677" y="5959"/>
                    <a:pt x="12673" y="5960"/>
                    <a:pt x="12669" y="5960"/>
                  </a:cubicBezTo>
                  <a:cubicBezTo>
                    <a:pt x="12622" y="5960"/>
                    <a:pt x="12557" y="5895"/>
                    <a:pt x="12502" y="5851"/>
                  </a:cubicBezTo>
                  <a:cubicBezTo>
                    <a:pt x="12466" y="5839"/>
                    <a:pt x="12431" y="5804"/>
                    <a:pt x="12383" y="5756"/>
                  </a:cubicBezTo>
                  <a:cubicBezTo>
                    <a:pt x="12442" y="5720"/>
                    <a:pt x="12502" y="5661"/>
                    <a:pt x="12562" y="5613"/>
                  </a:cubicBezTo>
                  <a:cubicBezTo>
                    <a:pt x="12693" y="5530"/>
                    <a:pt x="12835" y="5447"/>
                    <a:pt x="12978" y="5375"/>
                  </a:cubicBezTo>
                  <a:cubicBezTo>
                    <a:pt x="13097" y="5316"/>
                    <a:pt x="13204" y="5244"/>
                    <a:pt x="13335" y="5196"/>
                  </a:cubicBezTo>
                  <a:cubicBezTo>
                    <a:pt x="13343" y="5195"/>
                    <a:pt x="13351" y="5195"/>
                    <a:pt x="13360" y="5195"/>
                  </a:cubicBezTo>
                  <a:close/>
                  <a:moveTo>
                    <a:pt x="13961" y="5691"/>
                  </a:moveTo>
                  <a:cubicBezTo>
                    <a:pt x="13993" y="5691"/>
                    <a:pt x="14030" y="5697"/>
                    <a:pt x="14062" y="5697"/>
                  </a:cubicBezTo>
                  <a:lnTo>
                    <a:pt x="14062" y="5744"/>
                  </a:lnTo>
                  <a:lnTo>
                    <a:pt x="13038" y="6244"/>
                  </a:lnTo>
                  <a:cubicBezTo>
                    <a:pt x="13038" y="6220"/>
                    <a:pt x="13026" y="6209"/>
                    <a:pt x="13026" y="6197"/>
                  </a:cubicBezTo>
                  <a:cubicBezTo>
                    <a:pt x="13109" y="6137"/>
                    <a:pt x="13204" y="6078"/>
                    <a:pt x="13288" y="6030"/>
                  </a:cubicBezTo>
                  <a:cubicBezTo>
                    <a:pt x="13502" y="5923"/>
                    <a:pt x="13705" y="5804"/>
                    <a:pt x="13919" y="5697"/>
                  </a:cubicBezTo>
                  <a:cubicBezTo>
                    <a:pt x="13931" y="5693"/>
                    <a:pt x="13945" y="5691"/>
                    <a:pt x="13961" y="5691"/>
                  </a:cubicBezTo>
                  <a:close/>
                  <a:moveTo>
                    <a:pt x="14091" y="5797"/>
                  </a:moveTo>
                  <a:cubicBezTo>
                    <a:pt x="14113" y="5797"/>
                    <a:pt x="14132" y="5799"/>
                    <a:pt x="14145" y="5804"/>
                  </a:cubicBezTo>
                  <a:cubicBezTo>
                    <a:pt x="14228" y="5828"/>
                    <a:pt x="14288" y="5851"/>
                    <a:pt x="14359" y="5887"/>
                  </a:cubicBezTo>
                  <a:cubicBezTo>
                    <a:pt x="14014" y="6042"/>
                    <a:pt x="13681" y="6209"/>
                    <a:pt x="13324" y="6375"/>
                  </a:cubicBezTo>
                  <a:cubicBezTo>
                    <a:pt x="13324" y="6375"/>
                    <a:pt x="13335" y="6387"/>
                    <a:pt x="13335" y="6399"/>
                  </a:cubicBezTo>
                  <a:cubicBezTo>
                    <a:pt x="13252" y="6351"/>
                    <a:pt x="13181" y="6316"/>
                    <a:pt x="13097" y="6268"/>
                  </a:cubicBezTo>
                  <a:lnTo>
                    <a:pt x="13395" y="6125"/>
                  </a:lnTo>
                  <a:cubicBezTo>
                    <a:pt x="13585" y="6018"/>
                    <a:pt x="13776" y="5911"/>
                    <a:pt x="13990" y="5828"/>
                  </a:cubicBezTo>
                  <a:cubicBezTo>
                    <a:pt x="14013" y="5805"/>
                    <a:pt x="14055" y="5797"/>
                    <a:pt x="14091" y="5797"/>
                  </a:cubicBezTo>
                  <a:close/>
                  <a:moveTo>
                    <a:pt x="5894" y="5149"/>
                  </a:moveTo>
                  <a:cubicBezTo>
                    <a:pt x="6013" y="5375"/>
                    <a:pt x="6120" y="5566"/>
                    <a:pt x="6132" y="5804"/>
                  </a:cubicBezTo>
                  <a:cubicBezTo>
                    <a:pt x="6132" y="5947"/>
                    <a:pt x="6061" y="6078"/>
                    <a:pt x="5918" y="6137"/>
                  </a:cubicBezTo>
                  <a:cubicBezTo>
                    <a:pt x="5894" y="6149"/>
                    <a:pt x="5882" y="6185"/>
                    <a:pt x="5846" y="6209"/>
                  </a:cubicBezTo>
                  <a:cubicBezTo>
                    <a:pt x="5687" y="6410"/>
                    <a:pt x="5480" y="6475"/>
                    <a:pt x="5263" y="6475"/>
                  </a:cubicBezTo>
                  <a:cubicBezTo>
                    <a:pt x="5172" y="6475"/>
                    <a:pt x="5080" y="6464"/>
                    <a:pt x="4989" y="6447"/>
                  </a:cubicBezTo>
                  <a:cubicBezTo>
                    <a:pt x="4727" y="6399"/>
                    <a:pt x="4501" y="6328"/>
                    <a:pt x="4275" y="6268"/>
                  </a:cubicBezTo>
                  <a:cubicBezTo>
                    <a:pt x="4180" y="6244"/>
                    <a:pt x="4108" y="6244"/>
                    <a:pt x="4013" y="6220"/>
                  </a:cubicBezTo>
                  <a:cubicBezTo>
                    <a:pt x="3941" y="6209"/>
                    <a:pt x="3858" y="6185"/>
                    <a:pt x="3775" y="6161"/>
                  </a:cubicBezTo>
                  <a:cubicBezTo>
                    <a:pt x="3751" y="6185"/>
                    <a:pt x="3703" y="6209"/>
                    <a:pt x="3632" y="6244"/>
                  </a:cubicBezTo>
                  <a:cubicBezTo>
                    <a:pt x="3656" y="6066"/>
                    <a:pt x="3775" y="5982"/>
                    <a:pt x="3894" y="5923"/>
                  </a:cubicBezTo>
                  <a:cubicBezTo>
                    <a:pt x="4227" y="5744"/>
                    <a:pt x="4549" y="5566"/>
                    <a:pt x="4882" y="5411"/>
                  </a:cubicBezTo>
                  <a:cubicBezTo>
                    <a:pt x="5025" y="5327"/>
                    <a:pt x="5192" y="5304"/>
                    <a:pt x="5358" y="5256"/>
                  </a:cubicBezTo>
                  <a:cubicBezTo>
                    <a:pt x="5537" y="5208"/>
                    <a:pt x="5715" y="5185"/>
                    <a:pt x="5894" y="5149"/>
                  </a:cubicBezTo>
                  <a:close/>
                  <a:moveTo>
                    <a:pt x="20062" y="6185"/>
                  </a:moveTo>
                  <a:cubicBezTo>
                    <a:pt x="20134" y="6244"/>
                    <a:pt x="20253" y="6161"/>
                    <a:pt x="20313" y="6304"/>
                  </a:cubicBezTo>
                  <a:cubicBezTo>
                    <a:pt x="20372" y="6435"/>
                    <a:pt x="20467" y="6566"/>
                    <a:pt x="20527" y="6697"/>
                  </a:cubicBezTo>
                  <a:cubicBezTo>
                    <a:pt x="20551" y="6756"/>
                    <a:pt x="20527" y="6840"/>
                    <a:pt x="20527" y="6911"/>
                  </a:cubicBezTo>
                  <a:cubicBezTo>
                    <a:pt x="20497" y="6911"/>
                    <a:pt x="20458" y="6914"/>
                    <a:pt x="20420" y="6914"/>
                  </a:cubicBezTo>
                  <a:cubicBezTo>
                    <a:pt x="20381" y="6914"/>
                    <a:pt x="20342" y="6911"/>
                    <a:pt x="20313" y="6899"/>
                  </a:cubicBezTo>
                  <a:cubicBezTo>
                    <a:pt x="20253" y="6872"/>
                    <a:pt x="20195" y="6857"/>
                    <a:pt x="20139" y="6857"/>
                  </a:cubicBezTo>
                  <a:cubicBezTo>
                    <a:pt x="20072" y="6857"/>
                    <a:pt x="20008" y="6878"/>
                    <a:pt x="19943" y="6923"/>
                  </a:cubicBezTo>
                  <a:cubicBezTo>
                    <a:pt x="19920" y="6923"/>
                    <a:pt x="19920" y="6911"/>
                    <a:pt x="19908" y="6911"/>
                  </a:cubicBezTo>
                  <a:cubicBezTo>
                    <a:pt x="19943" y="6756"/>
                    <a:pt x="19967" y="6601"/>
                    <a:pt x="20003" y="6435"/>
                  </a:cubicBezTo>
                  <a:cubicBezTo>
                    <a:pt x="20015" y="6399"/>
                    <a:pt x="20003" y="6375"/>
                    <a:pt x="20015" y="6339"/>
                  </a:cubicBezTo>
                  <a:cubicBezTo>
                    <a:pt x="20027" y="6280"/>
                    <a:pt x="20051" y="6244"/>
                    <a:pt x="20062" y="6185"/>
                  </a:cubicBezTo>
                  <a:close/>
                  <a:moveTo>
                    <a:pt x="3977" y="6780"/>
                  </a:moveTo>
                  <a:cubicBezTo>
                    <a:pt x="3989" y="6804"/>
                    <a:pt x="4037" y="6875"/>
                    <a:pt x="4108" y="6959"/>
                  </a:cubicBezTo>
                  <a:cubicBezTo>
                    <a:pt x="4037" y="6935"/>
                    <a:pt x="3977" y="6935"/>
                    <a:pt x="3930" y="6935"/>
                  </a:cubicBezTo>
                  <a:cubicBezTo>
                    <a:pt x="3907" y="6935"/>
                    <a:pt x="3883" y="6930"/>
                    <a:pt x="3862" y="6930"/>
                  </a:cubicBezTo>
                  <a:cubicBezTo>
                    <a:pt x="3826" y="6930"/>
                    <a:pt x="3799" y="6944"/>
                    <a:pt x="3799" y="7018"/>
                  </a:cubicBezTo>
                  <a:cubicBezTo>
                    <a:pt x="3799" y="7028"/>
                    <a:pt x="3721" y="7045"/>
                    <a:pt x="3672" y="7045"/>
                  </a:cubicBezTo>
                  <a:cubicBezTo>
                    <a:pt x="3660" y="7045"/>
                    <a:pt x="3651" y="7044"/>
                    <a:pt x="3644" y="7042"/>
                  </a:cubicBezTo>
                  <a:cubicBezTo>
                    <a:pt x="3596" y="7030"/>
                    <a:pt x="3584" y="6947"/>
                    <a:pt x="3572" y="6923"/>
                  </a:cubicBezTo>
                  <a:cubicBezTo>
                    <a:pt x="3715" y="6863"/>
                    <a:pt x="3834" y="6816"/>
                    <a:pt x="3977" y="6780"/>
                  </a:cubicBezTo>
                  <a:close/>
                  <a:moveTo>
                    <a:pt x="24730" y="7030"/>
                  </a:moveTo>
                  <a:lnTo>
                    <a:pt x="24730" y="7030"/>
                  </a:lnTo>
                  <a:cubicBezTo>
                    <a:pt x="25135" y="7697"/>
                    <a:pt x="25349" y="8435"/>
                    <a:pt x="25539" y="9173"/>
                  </a:cubicBezTo>
                  <a:cubicBezTo>
                    <a:pt x="25420" y="9030"/>
                    <a:pt x="25301" y="8899"/>
                    <a:pt x="25206" y="8756"/>
                  </a:cubicBezTo>
                  <a:cubicBezTo>
                    <a:pt x="25135" y="8661"/>
                    <a:pt x="25087" y="8578"/>
                    <a:pt x="25039" y="8483"/>
                  </a:cubicBezTo>
                  <a:cubicBezTo>
                    <a:pt x="24932" y="8280"/>
                    <a:pt x="24849" y="8054"/>
                    <a:pt x="24777" y="7828"/>
                  </a:cubicBezTo>
                  <a:cubicBezTo>
                    <a:pt x="24694" y="7566"/>
                    <a:pt x="24658" y="7316"/>
                    <a:pt x="24730" y="7030"/>
                  </a:cubicBezTo>
                  <a:close/>
                  <a:moveTo>
                    <a:pt x="19515" y="8697"/>
                  </a:moveTo>
                  <a:cubicBezTo>
                    <a:pt x="19646" y="8721"/>
                    <a:pt x="19753" y="8733"/>
                    <a:pt x="19872" y="8768"/>
                  </a:cubicBezTo>
                  <a:cubicBezTo>
                    <a:pt x="19836" y="8876"/>
                    <a:pt x="19824" y="8995"/>
                    <a:pt x="19789" y="9102"/>
                  </a:cubicBezTo>
                  <a:cubicBezTo>
                    <a:pt x="19781" y="9156"/>
                    <a:pt x="19753" y="9180"/>
                    <a:pt x="19717" y="9180"/>
                  </a:cubicBezTo>
                  <a:cubicBezTo>
                    <a:pt x="19699" y="9180"/>
                    <a:pt x="19678" y="9174"/>
                    <a:pt x="19658" y="9161"/>
                  </a:cubicBezTo>
                  <a:cubicBezTo>
                    <a:pt x="19574" y="9102"/>
                    <a:pt x="19479" y="9042"/>
                    <a:pt x="19408" y="8959"/>
                  </a:cubicBezTo>
                  <a:cubicBezTo>
                    <a:pt x="19396" y="8947"/>
                    <a:pt x="19396" y="8923"/>
                    <a:pt x="19396" y="8899"/>
                  </a:cubicBezTo>
                  <a:cubicBezTo>
                    <a:pt x="19431" y="8828"/>
                    <a:pt x="19479" y="8756"/>
                    <a:pt x="19515" y="8697"/>
                  </a:cubicBezTo>
                  <a:close/>
                  <a:moveTo>
                    <a:pt x="18146" y="8435"/>
                  </a:moveTo>
                  <a:cubicBezTo>
                    <a:pt x="18824" y="8756"/>
                    <a:pt x="19408" y="9185"/>
                    <a:pt x="19955" y="9614"/>
                  </a:cubicBezTo>
                  <a:cubicBezTo>
                    <a:pt x="19884" y="9709"/>
                    <a:pt x="19789" y="9780"/>
                    <a:pt x="19717" y="9852"/>
                  </a:cubicBezTo>
                  <a:cubicBezTo>
                    <a:pt x="19646" y="9983"/>
                    <a:pt x="19527" y="10030"/>
                    <a:pt x="19396" y="10042"/>
                  </a:cubicBezTo>
                  <a:cubicBezTo>
                    <a:pt x="19336" y="10066"/>
                    <a:pt x="19277" y="10090"/>
                    <a:pt x="19217" y="10090"/>
                  </a:cubicBezTo>
                  <a:cubicBezTo>
                    <a:pt x="19166" y="10096"/>
                    <a:pt x="19117" y="10099"/>
                    <a:pt x="19070" y="10099"/>
                  </a:cubicBezTo>
                  <a:cubicBezTo>
                    <a:pt x="18764" y="10099"/>
                    <a:pt x="18534" y="9965"/>
                    <a:pt x="18348" y="9697"/>
                  </a:cubicBezTo>
                  <a:cubicBezTo>
                    <a:pt x="18324" y="9661"/>
                    <a:pt x="18336" y="9590"/>
                    <a:pt x="18324" y="9542"/>
                  </a:cubicBezTo>
                  <a:cubicBezTo>
                    <a:pt x="18265" y="9292"/>
                    <a:pt x="18181" y="9030"/>
                    <a:pt x="18146" y="8780"/>
                  </a:cubicBezTo>
                  <a:cubicBezTo>
                    <a:pt x="18122" y="8673"/>
                    <a:pt x="18146" y="8566"/>
                    <a:pt x="18146" y="8435"/>
                  </a:cubicBezTo>
                  <a:close/>
                  <a:moveTo>
                    <a:pt x="20872" y="10364"/>
                  </a:moveTo>
                  <a:cubicBezTo>
                    <a:pt x="21003" y="10495"/>
                    <a:pt x="21122" y="10626"/>
                    <a:pt x="21217" y="10745"/>
                  </a:cubicBezTo>
                  <a:lnTo>
                    <a:pt x="21194" y="10781"/>
                  </a:lnTo>
                  <a:cubicBezTo>
                    <a:pt x="21099" y="10843"/>
                    <a:pt x="21037" y="10876"/>
                    <a:pt x="20985" y="10876"/>
                  </a:cubicBezTo>
                  <a:cubicBezTo>
                    <a:pt x="20919" y="10876"/>
                    <a:pt x="20869" y="10823"/>
                    <a:pt x="20789" y="10709"/>
                  </a:cubicBezTo>
                  <a:cubicBezTo>
                    <a:pt x="20777" y="10685"/>
                    <a:pt x="20777" y="10661"/>
                    <a:pt x="20777" y="10626"/>
                  </a:cubicBezTo>
                  <a:cubicBezTo>
                    <a:pt x="20789" y="10554"/>
                    <a:pt x="20836" y="10483"/>
                    <a:pt x="20872" y="10364"/>
                  </a:cubicBezTo>
                  <a:close/>
                  <a:moveTo>
                    <a:pt x="20539" y="10947"/>
                  </a:moveTo>
                  <a:lnTo>
                    <a:pt x="20539" y="10947"/>
                  </a:lnTo>
                  <a:cubicBezTo>
                    <a:pt x="20594" y="11014"/>
                    <a:pt x="20640" y="11091"/>
                    <a:pt x="20684" y="11091"/>
                  </a:cubicBezTo>
                  <a:cubicBezTo>
                    <a:pt x="20685" y="11091"/>
                    <a:pt x="20687" y="11091"/>
                    <a:pt x="20688" y="11091"/>
                  </a:cubicBezTo>
                  <a:lnTo>
                    <a:pt x="20688" y="11091"/>
                  </a:lnTo>
                  <a:cubicBezTo>
                    <a:pt x="20704" y="11107"/>
                    <a:pt x="20720" y="11124"/>
                    <a:pt x="20737" y="11141"/>
                  </a:cubicBezTo>
                  <a:lnTo>
                    <a:pt x="20737" y="11141"/>
                  </a:lnTo>
                  <a:cubicBezTo>
                    <a:pt x="20726" y="11125"/>
                    <a:pt x="20712" y="11108"/>
                    <a:pt x="20694" y="11090"/>
                  </a:cubicBezTo>
                  <a:cubicBezTo>
                    <a:pt x="20692" y="11091"/>
                    <a:pt x="20690" y="11091"/>
                    <a:pt x="20688" y="11091"/>
                  </a:cubicBezTo>
                  <a:lnTo>
                    <a:pt x="20688" y="11091"/>
                  </a:lnTo>
                  <a:cubicBezTo>
                    <a:pt x="20635" y="11039"/>
                    <a:pt x="20585" y="10993"/>
                    <a:pt x="20539" y="10947"/>
                  </a:cubicBezTo>
                  <a:close/>
                  <a:moveTo>
                    <a:pt x="21848" y="7494"/>
                  </a:moveTo>
                  <a:cubicBezTo>
                    <a:pt x="21896" y="7673"/>
                    <a:pt x="21908" y="7828"/>
                    <a:pt x="21991" y="8006"/>
                  </a:cubicBezTo>
                  <a:cubicBezTo>
                    <a:pt x="22087" y="8352"/>
                    <a:pt x="22182" y="8709"/>
                    <a:pt x="22301" y="9054"/>
                  </a:cubicBezTo>
                  <a:cubicBezTo>
                    <a:pt x="22360" y="9245"/>
                    <a:pt x="22444" y="9423"/>
                    <a:pt x="22515" y="9602"/>
                  </a:cubicBezTo>
                  <a:cubicBezTo>
                    <a:pt x="22527" y="9638"/>
                    <a:pt x="22563" y="9661"/>
                    <a:pt x="22575" y="9697"/>
                  </a:cubicBezTo>
                  <a:cubicBezTo>
                    <a:pt x="22622" y="9757"/>
                    <a:pt x="22622" y="9816"/>
                    <a:pt x="22551" y="9852"/>
                  </a:cubicBezTo>
                  <a:cubicBezTo>
                    <a:pt x="22515" y="9852"/>
                    <a:pt x="22503" y="9888"/>
                    <a:pt x="22503" y="9899"/>
                  </a:cubicBezTo>
                  <a:cubicBezTo>
                    <a:pt x="22408" y="10138"/>
                    <a:pt x="22313" y="10388"/>
                    <a:pt x="22348" y="10661"/>
                  </a:cubicBezTo>
                  <a:cubicBezTo>
                    <a:pt x="22384" y="10864"/>
                    <a:pt x="22384" y="11078"/>
                    <a:pt x="22384" y="11281"/>
                  </a:cubicBezTo>
                  <a:lnTo>
                    <a:pt x="22384" y="11804"/>
                  </a:lnTo>
                  <a:cubicBezTo>
                    <a:pt x="22313" y="11721"/>
                    <a:pt x="22253" y="11638"/>
                    <a:pt x="22194" y="11566"/>
                  </a:cubicBezTo>
                  <a:cubicBezTo>
                    <a:pt x="22146" y="11507"/>
                    <a:pt x="22098" y="11447"/>
                    <a:pt x="22051" y="11400"/>
                  </a:cubicBezTo>
                  <a:cubicBezTo>
                    <a:pt x="21908" y="11281"/>
                    <a:pt x="21979" y="11138"/>
                    <a:pt x="21979" y="11007"/>
                  </a:cubicBezTo>
                  <a:cubicBezTo>
                    <a:pt x="21979" y="10781"/>
                    <a:pt x="22015" y="10554"/>
                    <a:pt x="22039" y="10328"/>
                  </a:cubicBezTo>
                  <a:cubicBezTo>
                    <a:pt x="22051" y="10114"/>
                    <a:pt x="22087" y="9888"/>
                    <a:pt x="22110" y="9661"/>
                  </a:cubicBezTo>
                  <a:cubicBezTo>
                    <a:pt x="22110" y="9649"/>
                    <a:pt x="22110" y="9638"/>
                    <a:pt x="22087" y="9614"/>
                  </a:cubicBezTo>
                  <a:cubicBezTo>
                    <a:pt x="21991" y="10138"/>
                    <a:pt x="21956" y="10673"/>
                    <a:pt x="21932" y="11257"/>
                  </a:cubicBezTo>
                  <a:cubicBezTo>
                    <a:pt x="21860" y="11185"/>
                    <a:pt x="21801" y="11126"/>
                    <a:pt x="21753" y="11066"/>
                  </a:cubicBezTo>
                  <a:cubicBezTo>
                    <a:pt x="21610" y="10900"/>
                    <a:pt x="21444" y="10733"/>
                    <a:pt x="21313" y="10566"/>
                  </a:cubicBezTo>
                  <a:cubicBezTo>
                    <a:pt x="21277" y="10542"/>
                    <a:pt x="21265" y="10471"/>
                    <a:pt x="21265" y="10423"/>
                  </a:cubicBezTo>
                  <a:cubicBezTo>
                    <a:pt x="21301" y="10114"/>
                    <a:pt x="21336" y="9792"/>
                    <a:pt x="21384" y="9483"/>
                  </a:cubicBezTo>
                  <a:cubicBezTo>
                    <a:pt x="21396" y="9411"/>
                    <a:pt x="21384" y="9316"/>
                    <a:pt x="21384" y="9245"/>
                  </a:cubicBezTo>
                  <a:cubicBezTo>
                    <a:pt x="21325" y="9649"/>
                    <a:pt x="21253" y="10030"/>
                    <a:pt x="21194" y="10423"/>
                  </a:cubicBezTo>
                  <a:cubicBezTo>
                    <a:pt x="21075" y="10388"/>
                    <a:pt x="21003" y="10328"/>
                    <a:pt x="21015" y="10233"/>
                  </a:cubicBezTo>
                  <a:cubicBezTo>
                    <a:pt x="21039" y="9947"/>
                    <a:pt x="21075" y="9649"/>
                    <a:pt x="21098" y="9364"/>
                  </a:cubicBezTo>
                  <a:cubicBezTo>
                    <a:pt x="21098" y="9304"/>
                    <a:pt x="21110" y="9257"/>
                    <a:pt x="21110" y="9221"/>
                  </a:cubicBezTo>
                  <a:lnTo>
                    <a:pt x="21075" y="9221"/>
                  </a:lnTo>
                  <a:lnTo>
                    <a:pt x="20932" y="10245"/>
                  </a:lnTo>
                  <a:cubicBezTo>
                    <a:pt x="20896" y="10197"/>
                    <a:pt x="20836" y="10149"/>
                    <a:pt x="20789" y="10114"/>
                  </a:cubicBezTo>
                  <a:cubicBezTo>
                    <a:pt x="20729" y="10078"/>
                    <a:pt x="20717" y="10030"/>
                    <a:pt x="20729" y="9959"/>
                  </a:cubicBezTo>
                  <a:cubicBezTo>
                    <a:pt x="20753" y="9733"/>
                    <a:pt x="20753" y="9530"/>
                    <a:pt x="20789" y="9316"/>
                  </a:cubicBezTo>
                  <a:cubicBezTo>
                    <a:pt x="20801" y="9161"/>
                    <a:pt x="20836" y="8995"/>
                    <a:pt x="20860" y="8828"/>
                  </a:cubicBezTo>
                  <a:cubicBezTo>
                    <a:pt x="20848" y="8828"/>
                    <a:pt x="20848" y="8816"/>
                    <a:pt x="20836" y="8816"/>
                  </a:cubicBezTo>
                  <a:cubicBezTo>
                    <a:pt x="20813" y="8840"/>
                    <a:pt x="20789" y="8876"/>
                    <a:pt x="20789" y="8899"/>
                  </a:cubicBezTo>
                  <a:cubicBezTo>
                    <a:pt x="20753" y="9066"/>
                    <a:pt x="20741" y="9221"/>
                    <a:pt x="20729" y="9376"/>
                  </a:cubicBezTo>
                  <a:cubicBezTo>
                    <a:pt x="20694" y="9554"/>
                    <a:pt x="20670" y="9757"/>
                    <a:pt x="20634" y="9959"/>
                  </a:cubicBezTo>
                  <a:cubicBezTo>
                    <a:pt x="20539" y="9852"/>
                    <a:pt x="20443" y="9780"/>
                    <a:pt x="20336" y="9697"/>
                  </a:cubicBezTo>
                  <a:cubicBezTo>
                    <a:pt x="20182" y="9542"/>
                    <a:pt x="20015" y="9411"/>
                    <a:pt x="19848" y="9280"/>
                  </a:cubicBezTo>
                  <a:cubicBezTo>
                    <a:pt x="19836" y="9257"/>
                    <a:pt x="19801" y="9197"/>
                    <a:pt x="19824" y="9173"/>
                  </a:cubicBezTo>
                  <a:cubicBezTo>
                    <a:pt x="19872" y="9042"/>
                    <a:pt x="19908" y="8899"/>
                    <a:pt x="19955" y="8756"/>
                  </a:cubicBezTo>
                  <a:cubicBezTo>
                    <a:pt x="20015" y="8756"/>
                    <a:pt x="20122" y="8745"/>
                    <a:pt x="20205" y="8745"/>
                  </a:cubicBezTo>
                  <a:cubicBezTo>
                    <a:pt x="20146" y="8947"/>
                    <a:pt x="20110" y="9126"/>
                    <a:pt x="20051" y="9352"/>
                  </a:cubicBezTo>
                  <a:cubicBezTo>
                    <a:pt x="20086" y="9316"/>
                    <a:pt x="20134" y="9304"/>
                    <a:pt x="20134" y="9280"/>
                  </a:cubicBezTo>
                  <a:cubicBezTo>
                    <a:pt x="20158" y="9161"/>
                    <a:pt x="20217" y="9018"/>
                    <a:pt x="20217" y="8887"/>
                  </a:cubicBezTo>
                  <a:cubicBezTo>
                    <a:pt x="20217" y="8745"/>
                    <a:pt x="20313" y="8697"/>
                    <a:pt x="20420" y="8697"/>
                  </a:cubicBezTo>
                  <a:cubicBezTo>
                    <a:pt x="20682" y="8685"/>
                    <a:pt x="20920" y="8578"/>
                    <a:pt x="21146" y="8447"/>
                  </a:cubicBezTo>
                  <a:cubicBezTo>
                    <a:pt x="21277" y="8352"/>
                    <a:pt x="21396" y="8221"/>
                    <a:pt x="21503" y="8090"/>
                  </a:cubicBezTo>
                  <a:cubicBezTo>
                    <a:pt x="21634" y="7911"/>
                    <a:pt x="21729" y="7697"/>
                    <a:pt x="21848" y="7494"/>
                  </a:cubicBezTo>
                  <a:close/>
                  <a:moveTo>
                    <a:pt x="22444" y="11102"/>
                  </a:moveTo>
                  <a:lnTo>
                    <a:pt x="22444" y="11102"/>
                  </a:lnTo>
                  <a:cubicBezTo>
                    <a:pt x="22515" y="11221"/>
                    <a:pt x="22587" y="11328"/>
                    <a:pt x="22646" y="11435"/>
                  </a:cubicBezTo>
                  <a:cubicBezTo>
                    <a:pt x="22682" y="11483"/>
                    <a:pt x="22694" y="11543"/>
                    <a:pt x="22694" y="11602"/>
                  </a:cubicBezTo>
                  <a:cubicBezTo>
                    <a:pt x="22706" y="11781"/>
                    <a:pt x="22694" y="11935"/>
                    <a:pt x="22706" y="12114"/>
                  </a:cubicBezTo>
                  <a:cubicBezTo>
                    <a:pt x="22706" y="12197"/>
                    <a:pt x="22741" y="12257"/>
                    <a:pt x="22741" y="12328"/>
                  </a:cubicBezTo>
                  <a:cubicBezTo>
                    <a:pt x="22622" y="12114"/>
                    <a:pt x="22408" y="11959"/>
                    <a:pt x="22444" y="11673"/>
                  </a:cubicBezTo>
                  <a:cubicBezTo>
                    <a:pt x="22456" y="11495"/>
                    <a:pt x="22444" y="11304"/>
                    <a:pt x="22444" y="11102"/>
                  </a:cubicBezTo>
                  <a:close/>
                  <a:moveTo>
                    <a:pt x="22765" y="11602"/>
                  </a:moveTo>
                  <a:lnTo>
                    <a:pt x="22765" y="11602"/>
                  </a:lnTo>
                  <a:cubicBezTo>
                    <a:pt x="22991" y="11876"/>
                    <a:pt x="23337" y="12031"/>
                    <a:pt x="23468" y="12376"/>
                  </a:cubicBezTo>
                  <a:cubicBezTo>
                    <a:pt x="23480" y="12376"/>
                    <a:pt x="23480" y="12352"/>
                    <a:pt x="23491" y="12352"/>
                  </a:cubicBezTo>
                  <a:lnTo>
                    <a:pt x="23491" y="12209"/>
                  </a:lnTo>
                  <a:lnTo>
                    <a:pt x="23527" y="12209"/>
                  </a:lnTo>
                  <a:cubicBezTo>
                    <a:pt x="23706" y="12852"/>
                    <a:pt x="23765" y="13483"/>
                    <a:pt x="23670" y="14162"/>
                  </a:cubicBezTo>
                  <a:cubicBezTo>
                    <a:pt x="23634" y="14079"/>
                    <a:pt x="23587" y="14019"/>
                    <a:pt x="23551" y="13948"/>
                  </a:cubicBezTo>
                  <a:cubicBezTo>
                    <a:pt x="23396" y="13638"/>
                    <a:pt x="23253" y="13328"/>
                    <a:pt x="23075" y="13043"/>
                  </a:cubicBezTo>
                  <a:cubicBezTo>
                    <a:pt x="22980" y="12864"/>
                    <a:pt x="23003" y="12686"/>
                    <a:pt x="23003" y="12507"/>
                  </a:cubicBezTo>
                  <a:lnTo>
                    <a:pt x="23003" y="12054"/>
                  </a:lnTo>
                  <a:lnTo>
                    <a:pt x="22956" y="12054"/>
                  </a:lnTo>
                  <a:cubicBezTo>
                    <a:pt x="22956" y="12269"/>
                    <a:pt x="22956" y="12471"/>
                    <a:pt x="22980" y="12686"/>
                  </a:cubicBezTo>
                  <a:cubicBezTo>
                    <a:pt x="22801" y="12590"/>
                    <a:pt x="22741" y="12221"/>
                    <a:pt x="22765" y="11602"/>
                  </a:cubicBezTo>
                  <a:close/>
                  <a:moveTo>
                    <a:pt x="26194" y="541"/>
                  </a:moveTo>
                  <a:cubicBezTo>
                    <a:pt x="26016" y="541"/>
                    <a:pt x="25849" y="589"/>
                    <a:pt x="25706" y="648"/>
                  </a:cubicBezTo>
                  <a:cubicBezTo>
                    <a:pt x="25492" y="744"/>
                    <a:pt x="25325" y="1041"/>
                    <a:pt x="25420" y="1267"/>
                  </a:cubicBezTo>
                  <a:cubicBezTo>
                    <a:pt x="25468" y="1387"/>
                    <a:pt x="25444" y="1553"/>
                    <a:pt x="25420" y="1672"/>
                  </a:cubicBezTo>
                  <a:cubicBezTo>
                    <a:pt x="25373" y="1791"/>
                    <a:pt x="25266" y="1898"/>
                    <a:pt x="25206" y="1994"/>
                  </a:cubicBezTo>
                  <a:cubicBezTo>
                    <a:pt x="25051" y="2279"/>
                    <a:pt x="24885" y="2565"/>
                    <a:pt x="24730" y="2863"/>
                  </a:cubicBezTo>
                  <a:cubicBezTo>
                    <a:pt x="24575" y="3184"/>
                    <a:pt x="24492" y="3530"/>
                    <a:pt x="24432" y="3887"/>
                  </a:cubicBezTo>
                  <a:cubicBezTo>
                    <a:pt x="24396" y="4220"/>
                    <a:pt x="24277" y="4518"/>
                    <a:pt x="24313" y="4839"/>
                  </a:cubicBezTo>
                  <a:cubicBezTo>
                    <a:pt x="24313" y="4839"/>
                    <a:pt x="24301" y="4851"/>
                    <a:pt x="24289" y="4851"/>
                  </a:cubicBezTo>
                  <a:cubicBezTo>
                    <a:pt x="24277" y="4792"/>
                    <a:pt x="24277" y="4732"/>
                    <a:pt x="24253" y="4696"/>
                  </a:cubicBezTo>
                  <a:cubicBezTo>
                    <a:pt x="24170" y="4494"/>
                    <a:pt x="24099" y="4292"/>
                    <a:pt x="24063" y="4065"/>
                  </a:cubicBezTo>
                  <a:cubicBezTo>
                    <a:pt x="24015" y="3780"/>
                    <a:pt x="23944" y="3506"/>
                    <a:pt x="23884" y="3220"/>
                  </a:cubicBezTo>
                  <a:lnTo>
                    <a:pt x="23884" y="3220"/>
                  </a:lnTo>
                  <a:cubicBezTo>
                    <a:pt x="23884" y="3291"/>
                    <a:pt x="23896" y="3351"/>
                    <a:pt x="23896" y="3422"/>
                  </a:cubicBezTo>
                  <a:cubicBezTo>
                    <a:pt x="23896" y="3708"/>
                    <a:pt x="24015" y="3970"/>
                    <a:pt x="24099" y="4244"/>
                  </a:cubicBezTo>
                  <a:cubicBezTo>
                    <a:pt x="24111" y="4292"/>
                    <a:pt x="24099" y="4351"/>
                    <a:pt x="24111" y="4411"/>
                  </a:cubicBezTo>
                  <a:cubicBezTo>
                    <a:pt x="24134" y="4506"/>
                    <a:pt x="24182" y="4601"/>
                    <a:pt x="24218" y="4708"/>
                  </a:cubicBezTo>
                  <a:cubicBezTo>
                    <a:pt x="24242" y="4792"/>
                    <a:pt x="24277" y="4899"/>
                    <a:pt x="24313" y="4982"/>
                  </a:cubicBezTo>
                  <a:cubicBezTo>
                    <a:pt x="24313" y="5006"/>
                    <a:pt x="24361" y="5006"/>
                    <a:pt x="24396" y="5018"/>
                  </a:cubicBezTo>
                  <a:cubicBezTo>
                    <a:pt x="24408" y="5018"/>
                    <a:pt x="24408" y="4982"/>
                    <a:pt x="24420" y="4982"/>
                  </a:cubicBezTo>
                  <a:cubicBezTo>
                    <a:pt x="24575" y="4958"/>
                    <a:pt x="24599" y="4899"/>
                    <a:pt x="24634" y="4732"/>
                  </a:cubicBezTo>
                  <a:cubicBezTo>
                    <a:pt x="24670" y="4423"/>
                    <a:pt x="24718" y="4089"/>
                    <a:pt x="24777" y="3780"/>
                  </a:cubicBezTo>
                  <a:cubicBezTo>
                    <a:pt x="24777" y="3780"/>
                    <a:pt x="24789" y="3768"/>
                    <a:pt x="24789" y="3756"/>
                  </a:cubicBezTo>
                  <a:cubicBezTo>
                    <a:pt x="24813" y="3756"/>
                    <a:pt x="24825" y="3768"/>
                    <a:pt x="24837" y="3768"/>
                  </a:cubicBezTo>
                  <a:cubicBezTo>
                    <a:pt x="24825" y="3887"/>
                    <a:pt x="24825" y="4006"/>
                    <a:pt x="24813" y="4125"/>
                  </a:cubicBezTo>
                  <a:cubicBezTo>
                    <a:pt x="24837" y="4113"/>
                    <a:pt x="24885" y="4113"/>
                    <a:pt x="24908" y="4113"/>
                  </a:cubicBezTo>
                  <a:cubicBezTo>
                    <a:pt x="24908" y="4113"/>
                    <a:pt x="24932" y="4125"/>
                    <a:pt x="24932" y="4137"/>
                  </a:cubicBezTo>
                  <a:cubicBezTo>
                    <a:pt x="24944" y="4208"/>
                    <a:pt x="24968" y="4268"/>
                    <a:pt x="25004" y="4351"/>
                  </a:cubicBezTo>
                  <a:cubicBezTo>
                    <a:pt x="25015" y="4375"/>
                    <a:pt x="25027" y="4423"/>
                    <a:pt x="25027" y="4470"/>
                  </a:cubicBezTo>
                  <a:lnTo>
                    <a:pt x="25027" y="5423"/>
                  </a:lnTo>
                  <a:cubicBezTo>
                    <a:pt x="25027" y="5435"/>
                    <a:pt x="25027" y="5458"/>
                    <a:pt x="25063" y="5482"/>
                  </a:cubicBezTo>
                  <a:lnTo>
                    <a:pt x="25063" y="5196"/>
                  </a:lnTo>
                  <a:cubicBezTo>
                    <a:pt x="25051" y="4958"/>
                    <a:pt x="25051" y="4732"/>
                    <a:pt x="25051" y="4494"/>
                  </a:cubicBezTo>
                  <a:cubicBezTo>
                    <a:pt x="25051" y="4470"/>
                    <a:pt x="25063" y="4423"/>
                    <a:pt x="25075" y="4387"/>
                  </a:cubicBezTo>
                  <a:cubicBezTo>
                    <a:pt x="25087" y="4411"/>
                    <a:pt x="25111" y="4411"/>
                    <a:pt x="25123" y="4411"/>
                  </a:cubicBezTo>
                  <a:lnTo>
                    <a:pt x="25123" y="4673"/>
                  </a:lnTo>
                  <a:cubicBezTo>
                    <a:pt x="25087" y="5042"/>
                    <a:pt x="25146" y="5399"/>
                    <a:pt x="25182" y="5780"/>
                  </a:cubicBezTo>
                  <a:cubicBezTo>
                    <a:pt x="25194" y="5958"/>
                    <a:pt x="25301" y="6137"/>
                    <a:pt x="25373" y="6316"/>
                  </a:cubicBezTo>
                  <a:cubicBezTo>
                    <a:pt x="25480" y="6578"/>
                    <a:pt x="25599" y="6828"/>
                    <a:pt x="25706" y="7090"/>
                  </a:cubicBezTo>
                  <a:cubicBezTo>
                    <a:pt x="25849" y="7423"/>
                    <a:pt x="26004" y="7768"/>
                    <a:pt x="26099" y="8125"/>
                  </a:cubicBezTo>
                  <a:cubicBezTo>
                    <a:pt x="26206" y="8459"/>
                    <a:pt x="26266" y="8792"/>
                    <a:pt x="26337" y="9137"/>
                  </a:cubicBezTo>
                  <a:lnTo>
                    <a:pt x="26563" y="10304"/>
                  </a:lnTo>
                  <a:cubicBezTo>
                    <a:pt x="26599" y="10447"/>
                    <a:pt x="26611" y="10578"/>
                    <a:pt x="26635" y="10721"/>
                  </a:cubicBezTo>
                  <a:cubicBezTo>
                    <a:pt x="26694" y="10983"/>
                    <a:pt x="26754" y="11269"/>
                    <a:pt x="26813" y="11531"/>
                  </a:cubicBezTo>
                  <a:cubicBezTo>
                    <a:pt x="26849" y="11650"/>
                    <a:pt x="26849" y="11793"/>
                    <a:pt x="26873" y="11912"/>
                  </a:cubicBezTo>
                  <a:cubicBezTo>
                    <a:pt x="26897" y="11995"/>
                    <a:pt x="26956" y="12066"/>
                    <a:pt x="26956" y="12162"/>
                  </a:cubicBezTo>
                  <a:cubicBezTo>
                    <a:pt x="26932" y="12412"/>
                    <a:pt x="27087" y="12626"/>
                    <a:pt x="27147" y="12840"/>
                  </a:cubicBezTo>
                  <a:cubicBezTo>
                    <a:pt x="27254" y="13174"/>
                    <a:pt x="27266" y="13495"/>
                    <a:pt x="27028" y="13781"/>
                  </a:cubicBezTo>
                  <a:cubicBezTo>
                    <a:pt x="26968" y="13840"/>
                    <a:pt x="26909" y="13900"/>
                    <a:pt x="26861" y="13971"/>
                  </a:cubicBezTo>
                  <a:cubicBezTo>
                    <a:pt x="26837" y="14031"/>
                    <a:pt x="26849" y="14090"/>
                    <a:pt x="26849" y="14174"/>
                  </a:cubicBezTo>
                  <a:cubicBezTo>
                    <a:pt x="26980" y="13959"/>
                    <a:pt x="27135" y="13769"/>
                    <a:pt x="27230" y="13567"/>
                  </a:cubicBezTo>
                  <a:cubicBezTo>
                    <a:pt x="27325" y="13400"/>
                    <a:pt x="27409" y="13233"/>
                    <a:pt x="27325" y="13031"/>
                  </a:cubicBezTo>
                  <a:cubicBezTo>
                    <a:pt x="27266" y="12876"/>
                    <a:pt x="27206" y="12733"/>
                    <a:pt x="27194" y="12566"/>
                  </a:cubicBezTo>
                  <a:cubicBezTo>
                    <a:pt x="27171" y="12447"/>
                    <a:pt x="27147" y="12340"/>
                    <a:pt x="27099" y="12221"/>
                  </a:cubicBezTo>
                  <a:cubicBezTo>
                    <a:pt x="27016" y="11971"/>
                    <a:pt x="26956" y="11721"/>
                    <a:pt x="26897" y="11459"/>
                  </a:cubicBezTo>
                  <a:cubicBezTo>
                    <a:pt x="26813" y="11185"/>
                    <a:pt x="26778" y="10888"/>
                    <a:pt x="26730" y="10590"/>
                  </a:cubicBezTo>
                  <a:cubicBezTo>
                    <a:pt x="26718" y="10542"/>
                    <a:pt x="26730" y="10483"/>
                    <a:pt x="26718" y="10423"/>
                  </a:cubicBezTo>
                  <a:cubicBezTo>
                    <a:pt x="26670" y="10185"/>
                    <a:pt x="26611" y="9959"/>
                    <a:pt x="26563" y="9721"/>
                  </a:cubicBezTo>
                  <a:cubicBezTo>
                    <a:pt x="26492" y="9364"/>
                    <a:pt x="26444" y="8995"/>
                    <a:pt x="26361" y="8637"/>
                  </a:cubicBezTo>
                  <a:cubicBezTo>
                    <a:pt x="26254" y="8233"/>
                    <a:pt x="26135" y="7828"/>
                    <a:pt x="26004" y="7435"/>
                  </a:cubicBezTo>
                  <a:cubicBezTo>
                    <a:pt x="25908" y="7161"/>
                    <a:pt x="25766" y="6899"/>
                    <a:pt x="25647" y="6625"/>
                  </a:cubicBezTo>
                  <a:cubicBezTo>
                    <a:pt x="25587" y="6506"/>
                    <a:pt x="25527" y="6375"/>
                    <a:pt x="25468" y="6244"/>
                  </a:cubicBezTo>
                  <a:cubicBezTo>
                    <a:pt x="25408" y="6101"/>
                    <a:pt x="25301" y="5982"/>
                    <a:pt x="25289" y="5851"/>
                  </a:cubicBezTo>
                  <a:cubicBezTo>
                    <a:pt x="25230" y="5447"/>
                    <a:pt x="25182" y="5030"/>
                    <a:pt x="25182" y="4637"/>
                  </a:cubicBezTo>
                  <a:cubicBezTo>
                    <a:pt x="25194" y="4292"/>
                    <a:pt x="25266" y="3934"/>
                    <a:pt x="25325" y="3589"/>
                  </a:cubicBezTo>
                  <a:cubicBezTo>
                    <a:pt x="25361" y="3399"/>
                    <a:pt x="25408" y="3184"/>
                    <a:pt x="25468" y="2994"/>
                  </a:cubicBezTo>
                  <a:cubicBezTo>
                    <a:pt x="25504" y="2803"/>
                    <a:pt x="25563" y="2637"/>
                    <a:pt x="25647" y="2458"/>
                  </a:cubicBezTo>
                  <a:cubicBezTo>
                    <a:pt x="25718" y="2268"/>
                    <a:pt x="25825" y="2089"/>
                    <a:pt x="25908" y="1910"/>
                  </a:cubicBezTo>
                  <a:cubicBezTo>
                    <a:pt x="25934" y="1859"/>
                    <a:pt x="25978" y="1815"/>
                    <a:pt x="26031" y="1815"/>
                  </a:cubicBezTo>
                  <a:cubicBezTo>
                    <a:pt x="26052" y="1815"/>
                    <a:pt x="26075" y="1822"/>
                    <a:pt x="26099" y="1839"/>
                  </a:cubicBezTo>
                  <a:cubicBezTo>
                    <a:pt x="26151" y="1869"/>
                    <a:pt x="26202" y="1881"/>
                    <a:pt x="26250" y="1881"/>
                  </a:cubicBezTo>
                  <a:cubicBezTo>
                    <a:pt x="26356" y="1881"/>
                    <a:pt x="26450" y="1821"/>
                    <a:pt x="26516" y="1756"/>
                  </a:cubicBezTo>
                  <a:cubicBezTo>
                    <a:pt x="26682" y="1625"/>
                    <a:pt x="26778" y="1446"/>
                    <a:pt x="26778" y="1208"/>
                  </a:cubicBezTo>
                  <a:cubicBezTo>
                    <a:pt x="26778" y="898"/>
                    <a:pt x="26504" y="553"/>
                    <a:pt x="26194" y="541"/>
                  </a:cubicBezTo>
                  <a:close/>
                  <a:moveTo>
                    <a:pt x="8347" y="13602"/>
                  </a:moveTo>
                  <a:cubicBezTo>
                    <a:pt x="8478" y="13769"/>
                    <a:pt x="8656" y="13900"/>
                    <a:pt x="8763" y="14079"/>
                  </a:cubicBezTo>
                  <a:cubicBezTo>
                    <a:pt x="8859" y="14233"/>
                    <a:pt x="8859" y="14436"/>
                    <a:pt x="8894" y="14614"/>
                  </a:cubicBezTo>
                  <a:cubicBezTo>
                    <a:pt x="8906" y="14721"/>
                    <a:pt x="8942" y="14817"/>
                    <a:pt x="8966" y="14900"/>
                  </a:cubicBezTo>
                  <a:cubicBezTo>
                    <a:pt x="8954" y="14900"/>
                    <a:pt x="8942" y="14912"/>
                    <a:pt x="8930" y="14912"/>
                  </a:cubicBezTo>
                  <a:cubicBezTo>
                    <a:pt x="8918" y="14900"/>
                    <a:pt x="8918" y="14876"/>
                    <a:pt x="8894" y="14841"/>
                  </a:cubicBezTo>
                  <a:cubicBezTo>
                    <a:pt x="8871" y="14817"/>
                    <a:pt x="8823" y="14793"/>
                    <a:pt x="8799" y="14781"/>
                  </a:cubicBezTo>
                  <a:cubicBezTo>
                    <a:pt x="8763" y="14769"/>
                    <a:pt x="8716" y="14757"/>
                    <a:pt x="8680" y="14733"/>
                  </a:cubicBezTo>
                  <a:cubicBezTo>
                    <a:pt x="8525" y="14710"/>
                    <a:pt x="8561" y="14579"/>
                    <a:pt x="8537" y="14471"/>
                  </a:cubicBezTo>
                  <a:cubicBezTo>
                    <a:pt x="8478" y="14198"/>
                    <a:pt x="8406" y="13936"/>
                    <a:pt x="8335" y="13662"/>
                  </a:cubicBezTo>
                  <a:cubicBezTo>
                    <a:pt x="8335" y="13650"/>
                    <a:pt x="8335" y="13638"/>
                    <a:pt x="8347" y="13602"/>
                  </a:cubicBezTo>
                  <a:close/>
                  <a:moveTo>
                    <a:pt x="9335" y="14460"/>
                  </a:moveTo>
                  <a:lnTo>
                    <a:pt x="9335" y="14460"/>
                  </a:lnTo>
                  <a:cubicBezTo>
                    <a:pt x="9478" y="14519"/>
                    <a:pt x="9633" y="14555"/>
                    <a:pt x="9752" y="14614"/>
                  </a:cubicBezTo>
                  <a:cubicBezTo>
                    <a:pt x="9787" y="14650"/>
                    <a:pt x="9787" y="14733"/>
                    <a:pt x="9811" y="14817"/>
                  </a:cubicBezTo>
                  <a:cubicBezTo>
                    <a:pt x="9823" y="14876"/>
                    <a:pt x="9823" y="14960"/>
                    <a:pt x="9787" y="14972"/>
                  </a:cubicBezTo>
                  <a:cubicBezTo>
                    <a:pt x="9704" y="15031"/>
                    <a:pt x="9609" y="15067"/>
                    <a:pt x="9514" y="15091"/>
                  </a:cubicBezTo>
                  <a:cubicBezTo>
                    <a:pt x="9490" y="15091"/>
                    <a:pt x="9454" y="15055"/>
                    <a:pt x="9454" y="15019"/>
                  </a:cubicBezTo>
                  <a:cubicBezTo>
                    <a:pt x="9406" y="14841"/>
                    <a:pt x="9371" y="14650"/>
                    <a:pt x="9335" y="14460"/>
                  </a:cubicBezTo>
                  <a:close/>
                  <a:moveTo>
                    <a:pt x="8894" y="14138"/>
                  </a:moveTo>
                  <a:cubicBezTo>
                    <a:pt x="8930" y="14174"/>
                    <a:pt x="8966" y="14186"/>
                    <a:pt x="8966" y="14233"/>
                  </a:cubicBezTo>
                  <a:cubicBezTo>
                    <a:pt x="9013" y="14495"/>
                    <a:pt x="9061" y="14781"/>
                    <a:pt x="9109" y="15067"/>
                  </a:cubicBezTo>
                  <a:cubicBezTo>
                    <a:pt x="9109" y="15079"/>
                    <a:pt x="9109" y="15091"/>
                    <a:pt x="9061" y="15114"/>
                  </a:cubicBezTo>
                  <a:cubicBezTo>
                    <a:pt x="9002" y="14781"/>
                    <a:pt x="8930" y="14471"/>
                    <a:pt x="8859" y="14162"/>
                  </a:cubicBezTo>
                  <a:cubicBezTo>
                    <a:pt x="8871" y="14162"/>
                    <a:pt x="8883" y="14138"/>
                    <a:pt x="8894" y="14138"/>
                  </a:cubicBezTo>
                  <a:close/>
                  <a:moveTo>
                    <a:pt x="9121" y="14305"/>
                  </a:moveTo>
                  <a:cubicBezTo>
                    <a:pt x="9347" y="14519"/>
                    <a:pt x="9287" y="14841"/>
                    <a:pt x="9454" y="15114"/>
                  </a:cubicBezTo>
                  <a:lnTo>
                    <a:pt x="9180" y="15114"/>
                  </a:lnTo>
                  <a:cubicBezTo>
                    <a:pt x="9133" y="14841"/>
                    <a:pt x="9109" y="14591"/>
                    <a:pt x="9061" y="14317"/>
                  </a:cubicBezTo>
                  <a:cubicBezTo>
                    <a:pt x="9085" y="14317"/>
                    <a:pt x="9109" y="14305"/>
                    <a:pt x="9121" y="14305"/>
                  </a:cubicBezTo>
                  <a:close/>
                  <a:moveTo>
                    <a:pt x="7605" y="16696"/>
                  </a:moveTo>
                  <a:cubicBezTo>
                    <a:pt x="7804" y="16696"/>
                    <a:pt x="8006" y="16711"/>
                    <a:pt x="8216" y="16734"/>
                  </a:cubicBezTo>
                  <a:cubicBezTo>
                    <a:pt x="8141" y="16883"/>
                    <a:pt x="7894" y="16947"/>
                    <a:pt x="7634" y="16947"/>
                  </a:cubicBezTo>
                  <a:cubicBezTo>
                    <a:pt x="7356" y="16947"/>
                    <a:pt x="7064" y="16874"/>
                    <a:pt x="6954" y="16757"/>
                  </a:cubicBezTo>
                  <a:cubicBezTo>
                    <a:pt x="7172" y="16714"/>
                    <a:pt x="7386" y="16696"/>
                    <a:pt x="7605" y="16696"/>
                  </a:cubicBezTo>
                  <a:close/>
                  <a:moveTo>
                    <a:pt x="22313" y="12162"/>
                  </a:moveTo>
                  <a:cubicBezTo>
                    <a:pt x="22384" y="12281"/>
                    <a:pt x="22468" y="12388"/>
                    <a:pt x="22551" y="12507"/>
                  </a:cubicBezTo>
                  <a:cubicBezTo>
                    <a:pt x="22729" y="12805"/>
                    <a:pt x="22884" y="13126"/>
                    <a:pt x="23051" y="13448"/>
                  </a:cubicBezTo>
                  <a:cubicBezTo>
                    <a:pt x="23206" y="13721"/>
                    <a:pt x="23349" y="14007"/>
                    <a:pt x="23468" y="14305"/>
                  </a:cubicBezTo>
                  <a:cubicBezTo>
                    <a:pt x="23563" y="14495"/>
                    <a:pt x="23587" y="14721"/>
                    <a:pt x="23634" y="14936"/>
                  </a:cubicBezTo>
                  <a:cubicBezTo>
                    <a:pt x="23658" y="15067"/>
                    <a:pt x="23694" y="15210"/>
                    <a:pt x="23694" y="15353"/>
                  </a:cubicBezTo>
                  <a:cubicBezTo>
                    <a:pt x="23706" y="15543"/>
                    <a:pt x="23646" y="15686"/>
                    <a:pt x="23468" y="15793"/>
                  </a:cubicBezTo>
                  <a:cubicBezTo>
                    <a:pt x="23420" y="15805"/>
                    <a:pt x="23408" y="15912"/>
                    <a:pt x="23396" y="15972"/>
                  </a:cubicBezTo>
                  <a:cubicBezTo>
                    <a:pt x="23361" y="16091"/>
                    <a:pt x="23444" y="16245"/>
                    <a:pt x="23337" y="16341"/>
                  </a:cubicBezTo>
                  <a:cubicBezTo>
                    <a:pt x="23241" y="16436"/>
                    <a:pt x="23146" y="16507"/>
                    <a:pt x="23051" y="16603"/>
                  </a:cubicBezTo>
                  <a:cubicBezTo>
                    <a:pt x="23014" y="16572"/>
                    <a:pt x="22984" y="16548"/>
                    <a:pt x="22953" y="16548"/>
                  </a:cubicBezTo>
                  <a:cubicBezTo>
                    <a:pt x="22924" y="16548"/>
                    <a:pt x="22895" y="16569"/>
                    <a:pt x="22860" y="16626"/>
                  </a:cubicBezTo>
                  <a:cubicBezTo>
                    <a:pt x="22825" y="16674"/>
                    <a:pt x="22729" y="16686"/>
                    <a:pt x="22646" y="16722"/>
                  </a:cubicBezTo>
                  <a:cubicBezTo>
                    <a:pt x="22348" y="16805"/>
                    <a:pt x="22051" y="16912"/>
                    <a:pt x="21753" y="16996"/>
                  </a:cubicBezTo>
                  <a:lnTo>
                    <a:pt x="21717" y="16996"/>
                  </a:lnTo>
                  <a:cubicBezTo>
                    <a:pt x="21717" y="16984"/>
                    <a:pt x="21694" y="16972"/>
                    <a:pt x="21694" y="16960"/>
                  </a:cubicBezTo>
                  <a:cubicBezTo>
                    <a:pt x="21813" y="16912"/>
                    <a:pt x="21920" y="16853"/>
                    <a:pt x="22039" y="16817"/>
                  </a:cubicBezTo>
                  <a:cubicBezTo>
                    <a:pt x="22194" y="16793"/>
                    <a:pt x="22289" y="16734"/>
                    <a:pt x="22337" y="16603"/>
                  </a:cubicBezTo>
                  <a:cubicBezTo>
                    <a:pt x="22444" y="16329"/>
                    <a:pt x="22384" y="16079"/>
                    <a:pt x="22277" y="15829"/>
                  </a:cubicBezTo>
                  <a:cubicBezTo>
                    <a:pt x="22277" y="15805"/>
                    <a:pt x="22265" y="15793"/>
                    <a:pt x="22265" y="15781"/>
                  </a:cubicBezTo>
                  <a:cubicBezTo>
                    <a:pt x="22218" y="15543"/>
                    <a:pt x="22170" y="15293"/>
                    <a:pt x="22110" y="15055"/>
                  </a:cubicBezTo>
                  <a:cubicBezTo>
                    <a:pt x="22075" y="14876"/>
                    <a:pt x="22027" y="14710"/>
                    <a:pt x="21991" y="14531"/>
                  </a:cubicBezTo>
                  <a:cubicBezTo>
                    <a:pt x="21956" y="14340"/>
                    <a:pt x="21920" y="14138"/>
                    <a:pt x="21920" y="13948"/>
                  </a:cubicBezTo>
                  <a:cubicBezTo>
                    <a:pt x="21908" y="13686"/>
                    <a:pt x="21920" y="13424"/>
                    <a:pt x="21932" y="13174"/>
                  </a:cubicBezTo>
                  <a:cubicBezTo>
                    <a:pt x="21956" y="13007"/>
                    <a:pt x="21967" y="12828"/>
                    <a:pt x="22027" y="12686"/>
                  </a:cubicBezTo>
                  <a:cubicBezTo>
                    <a:pt x="22087" y="12555"/>
                    <a:pt x="22146" y="12447"/>
                    <a:pt x="22158" y="12293"/>
                  </a:cubicBezTo>
                  <a:cubicBezTo>
                    <a:pt x="22158" y="12257"/>
                    <a:pt x="22253" y="12221"/>
                    <a:pt x="22313" y="12162"/>
                  </a:cubicBezTo>
                  <a:close/>
                  <a:moveTo>
                    <a:pt x="525" y="15979"/>
                  </a:moveTo>
                  <a:cubicBezTo>
                    <a:pt x="594" y="15979"/>
                    <a:pt x="676" y="16008"/>
                    <a:pt x="774" y="16079"/>
                  </a:cubicBezTo>
                  <a:cubicBezTo>
                    <a:pt x="905" y="16162"/>
                    <a:pt x="1024" y="16281"/>
                    <a:pt x="1024" y="16484"/>
                  </a:cubicBezTo>
                  <a:cubicBezTo>
                    <a:pt x="1120" y="16543"/>
                    <a:pt x="1215" y="16603"/>
                    <a:pt x="1334" y="16626"/>
                  </a:cubicBezTo>
                  <a:cubicBezTo>
                    <a:pt x="1560" y="16698"/>
                    <a:pt x="1786" y="16793"/>
                    <a:pt x="2013" y="16841"/>
                  </a:cubicBezTo>
                  <a:cubicBezTo>
                    <a:pt x="2203" y="16876"/>
                    <a:pt x="2429" y="16900"/>
                    <a:pt x="2632" y="16924"/>
                  </a:cubicBezTo>
                  <a:cubicBezTo>
                    <a:pt x="2679" y="16936"/>
                    <a:pt x="2727" y="16936"/>
                    <a:pt x="2798" y="16960"/>
                  </a:cubicBezTo>
                  <a:cubicBezTo>
                    <a:pt x="2739" y="16996"/>
                    <a:pt x="2703" y="17019"/>
                    <a:pt x="2691" y="17031"/>
                  </a:cubicBezTo>
                  <a:cubicBezTo>
                    <a:pt x="2644" y="17079"/>
                    <a:pt x="2572" y="17103"/>
                    <a:pt x="2548" y="17162"/>
                  </a:cubicBezTo>
                  <a:cubicBezTo>
                    <a:pt x="2499" y="17222"/>
                    <a:pt x="2457" y="17290"/>
                    <a:pt x="2383" y="17290"/>
                  </a:cubicBezTo>
                  <a:cubicBezTo>
                    <a:pt x="2368" y="17290"/>
                    <a:pt x="2352" y="17287"/>
                    <a:pt x="2334" y="17281"/>
                  </a:cubicBezTo>
                  <a:cubicBezTo>
                    <a:pt x="2048" y="17222"/>
                    <a:pt x="1786" y="17162"/>
                    <a:pt x="1501" y="17103"/>
                  </a:cubicBezTo>
                  <a:cubicBezTo>
                    <a:pt x="1334" y="17055"/>
                    <a:pt x="1179" y="16996"/>
                    <a:pt x="1024" y="16960"/>
                  </a:cubicBezTo>
                  <a:cubicBezTo>
                    <a:pt x="941" y="16924"/>
                    <a:pt x="834" y="16876"/>
                    <a:pt x="727" y="16841"/>
                  </a:cubicBezTo>
                  <a:cubicBezTo>
                    <a:pt x="762" y="16746"/>
                    <a:pt x="774" y="16662"/>
                    <a:pt x="798" y="16567"/>
                  </a:cubicBezTo>
                  <a:cubicBezTo>
                    <a:pt x="822" y="16543"/>
                    <a:pt x="858" y="16543"/>
                    <a:pt x="893" y="16519"/>
                  </a:cubicBezTo>
                  <a:lnTo>
                    <a:pt x="1024" y="16484"/>
                  </a:lnTo>
                  <a:lnTo>
                    <a:pt x="1024" y="16484"/>
                  </a:lnTo>
                  <a:cubicBezTo>
                    <a:pt x="929" y="16495"/>
                    <a:pt x="846" y="16495"/>
                    <a:pt x="739" y="16507"/>
                  </a:cubicBezTo>
                  <a:cubicBezTo>
                    <a:pt x="667" y="16519"/>
                    <a:pt x="631" y="16543"/>
                    <a:pt x="667" y="16626"/>
                  </a:cubicBezTo>
                  <a:cubicBezTo>
                    <a:pt x="679" y="16662"/>
                    <a:pt x="655" y="16734"/>
                    <a:pt x="620" y="16757"/>
                  </a:cubicBezTo>
                  <a:cubicBezTo>
                    <a:pt x="572" y="16817"/>
                    <a:pt x="524" y="16865"/>
                    <a:pt x="453" y="16912"/>
                  </a:cubicBezTo>
                  <a:cubicBezTo>
                    <a:pt x="428" y="16933"/>
                    <a:pt x="395" y="16943"/>
                    <a:pt x="360" y="16943"/>
                  </a:cubicBezTo>
                  <a:cubicBezTo>
                    <a:pt x="276" y="16943"/>
                    <a:pt x="180" y="16889"/>
                    <a:pt x="155" y="16805"/>
                  </a:cubicBezTo>
                  <a:cubicBezTo>
                    <a:pt x="143" y="16662"/>
                    <a:pt x="120" y="16507"/>
                    <a:pt x="143" y="16376"/>
                  </a:cubicBezTo>
                  <a:cubicBezTo>
                    <a:pt x="155" y="16281"/>
                    <a:pt x="250" y="16198"/>
                    <a:pt x="370" y="16198"/>
                  </a:cubicBezTo>
                  <a:cubicBezTo>
                    <a:pt x="584" y="16198"/>
                    <a:pt x="762" y="16269"/>
                    <a:pt x="917" y="16376"/>
                  </a:cubicBezTo>
                  <a:cubicBezTo>
                    <a:pt x="787" y="16160"/>
                    <a:pt x="569" y="16150"/>
                    <a:pt x="351" y="16150"/>
                  </a:cubicBezTo>
                  <a:cubicBezTo>
                    <a:pt x="330" y="16150"/>
                    <a:pt x="308" y="16150"/>
                    <a:pt x="286" y="16150"/>
                  </a:cubicBezTo>
                  <a:cubicBezTo>
                    <a:pt x="344" y="16049"/>
                    <a:pt x="419" y="15979"/>
                    <a:pt x="525" y="15979"/>
                  </a:cubicBezTo>
                  <a:close/>
                  <a:moveTo>
                    <a:pt x="3429" y="13701"/>
                  </a:moveTo>
                  <a:cubicBezTo>
                    <a:pt x="3496" y="13701"/>
                    <a:pt x="3557" y="13718"/>
                    <a:pt x="3596" y="13757"/>
                  </a:cubicBezTo>
                  <a:cubicBezTo>
                    <a:pt x="3656" y="13829"/>
                    <a:pt x="3691" y="13936"/>
                    <a:pt x="3739" y="14019"/>
                  </a:cubicBezTo>
                  <a:cubicBezTo>
                    <a:pt x="3858" y="14293"/>
                    <a:pt x="3977" y="14555"/>
                    <a:pt x="4108" y="14817"/>
                  </a:cubicBezTo>
                  <a:cubicBezTo>
                    <a:pt x="4227" y="15019"/>
                    <a:pt x="4346" y="15233"/>
                    <a:pt x="4465" y="15424"/>
                  </a:cubicBezTo>
                  <a:cubicBezTo>
                    <a:pt x="4584" y="15614"/>
                    <a:pt x="4727" y="15805"/>
                    <a:pt x="4846" y="16019"/>
                  </a:cubicBezTo>
                  <a:cubicBezTo>
                    <a:pt x="4906" y="16103"/>
                    <a:pt x="4942" y="16245"/>
                    <a:pt x="5013" y="16329"/>
                  </a:cubicBezTo>
                  <a:cubicBezTo>
                    <a:pt x="5180" y="16555"/>
                    <a:pt x="5358" y="16781"/>
                    <a:pt x="5644" y="16876"/>
                  </a:cubicBezTo>
                  <a:cubicBezTo>
                    <a:pt x="5644" y="16876"/>
                    <a:pt x="5656" y="16888"/>
                    <a:pt x="5656" y="16912"/>
                  </a:cubicBezTo>
                  <a:cubicBezTo>
                    <a:pt x="5644" y="16912"/>
                    <a:pt x="5608" y="16924"/>
                    <a:pt x="5596" y="16936"/>
                  </a:cubicBezTo>
                  <a:cubicBezTo>
                    <a:pt x="5584" y="16948"/>
                    <a:pt x="5561" y="16984"/>
                    <a:pt x="5549" y="17007"/>
                  </a:cubicBezTo>
                  <a:cubicBezTo>
                    <a:pt x="5584" y="17031"/>
                    <a:pt x="5596" y="17043"/>
                    <a:pt x="5620" y="17043"/>
                  </a:cubicBezTo>
                  <a:cubicBezTo>
                    <a:pt x="5739" y="17043"/>
                    <a:pt x="5858" y="17043"/>
                    <a:pt x="5965" y="17007"/>
                  </a:cubicBezTo>
                  <a:cubicBezTo>
                    <a:pt x="5981" y="17004"/>
                    <a:pt x="5996" y="17002"/>
                    <a:pt x="6009" y="17002"/>
                  </a:cubicBezTo>
                  <a:cubicBezTo>
                    <a:pt x="6086" y="17002"/>
                    <a:pt x="6126" y="17059"/>
                    <a:pt x="6156" y="17150"/>
                  </a:cubicBezTo>
                  <a:cubicBezTo>
                    <a:pt x="5977" y="17150"/>
                    <a:pt x="5835" y="17162"/>
                    <a:pt x="5668" y="17174"/>
                  </a:cubicBezTo>
                  <a:cubicBezTo>
                    <a:pt x="5698" y="17222"/>
                    <a:pt x="5787" y="17246"/>
                    <a:pt x="5896" y="17246"/>
                  </a:cubicBezTo>
                  <a:cubicBezTo>
                    <a:pt x="6004" y="17246"/>
                    <a:pt x="6132" y="17222"/>
                    <a:pt x="6239" y="17174"/>
                  </a:cubicBezTo>
                  <a:cubicBezTo>
                    <a:pt x="6263" y="17222"/>
                    <a:pt x="6275" y="17269"/>
                    <a:pt x="6299" y="17305"/>
                  </a:cubicBezTo>
                  <a:cubicBezTo>
                    <a:pt x="6239" y="17329"/>
                    <a:pt x="6192" y="17353"/>
                    <a:pt x="6144" y="17353"/>
                  </a:cubicBezTo>
                  <a:cubicBezTo>
                    <a:pt x="6025" y="17353"/>
                    <a:pt x="5901" y="17358"/>
                    <a:pt x="5775" y="17358"/>
                  </a:cubicBezTo>
                  <a:cubicBezTo>
                    <a:pt x="5711" y="17358"/>
                    <a:pt x="5648" y="17357"/>
                    <a:pt x="5584" y="17353"/>
                  </a:cubicBezTo>
                  <a:cubicBezTo>
                    <a:pt x="5442" y="17353"/>
                    <a:pt x="5311" y="17293"/>
                    <a:pt x="5180" y="17281"/>
                  </a:cubicBezTo>
                  <a:cubicBezTo>
                    <a:pt x="4965" y="17246"/>
                    <a:pt x="4763" y="17246"/>
                    <a:pt x="4549" y="17222"/>
                  </a:cubicBezTo>
                  <a:cubicBezTo>
                    <a:pt x="4453" y="17210"/>
                    <a:pt x="4334" y="17186"/>
                    <a:pt x="4227" y="17162"/>
                  </a:cubicBezTo>
                  <a:cubicBezTo>
                    <a:pt x="4191" y="17162"/>
                    <a:pt x="4180" y="17103"/>
                    <a:pt x="4156" y="17043"/>
                  </a:cubicBezTo>
                  <a:cubicBezTo>
                    <a:pt x="4322" y="17043"/>
                    <a:pt x="4468" y="17038"/>
                    <a:pt x="4610" y="17038"/>
                  </a:cubicBezTo>
                  <a:cubicBezTo>
                    <a:pt x="4681" y="17038"/>
                    <a:pt x="4751" y="17039"/>
                    <a:pt x="4822" y="17043"/>
                  </a:cubicBezTo>
                  <a:cubicBezTo>
                    <a:pt x="4833" y="17044"/>
                    <a:pt x="4842" y="17045"/>
                    <a:pt x="4851" y="17045"/>
                  </a:cubicBezTo>
                  <a:cubicBezTo>
                    <a:pt x="4945" y="17045"/>
                    <a:pt x="4963" y="16988"/>
                    <a:pt x="4942" y="16912"/>
                  </a:cubicBezTo>
                  <a:cubicBezTo>
                    <a:pt x="4846" y="16698"/>
                    <a:pt x="4751" y="16495"/>
                    <a:pt x="4644" y="16281"/>
                  </a:cubicBezTo>
                  <a:cubicBezTo>
                    <a:pt x="4513" y="16031"/>
                    <a:pt x="4346" y="15781"/>
                    <a:pt x="4215" y="15507"/>
                  </a:cubicBezTo>
                  <a:cubicBezTo>
                    <a:pt x="4072" y="15257"/>
                    <a:pt x="4013" y="14972"/>
                    <a:pt x="3858" y="14733"/>
                  </a:cubicBezTo>
                  <a:cubicBezTo>
                    <a:pt x="3715" y="14507"/>
                    <a:pt x="3572" y="14269"/>
                    <a:pt x="3275" y="14198"/>
                  </a:cubicBezTo>
                  <a:cubicBezTo>
                    <a:pt x="3227" y="14186"/>
                    <a:pt x="3168" y="14126"/>
                    <a:pt x="3120" y="14102"/>
                  </a:cubicBezTo>
                  <a:cubicBezTo>
                    <a:pt x="3138" y="14097"/>
                    <a:pt x="3155" y="14094"/>
                    <a:pt x="3172" y="14094"/>
                  </a:cubicBezTo>
                  <a:cubicBezTo>
                    <a:pt x="3260" y="14094"/>
                    <a:pt x="3336" y="14157"/>
                    <a:pt x="3398" y="14157"/>
                  </a:cubicBezTo>
                  <a:cubicBezTo>
                    <a:pt x="3427" y="14157"/>
                    <a:pt x="3453" y="14143"/>
                    <a:pt x="3477" y="14102"/>
                  </a:cubicBezTo>
                  <a:cubicBezTo>
                    <a:pt x="3525" y="14043"/>
                    <a:pt x="3537" y="13959"/>
                    <a:pt x="3572" y="13876"/>
                  </a:cubicBezTo>
                  <a:lnTo>
                    <a:pt x="3572" y="13876"/>
                  </a:lnTo>
                  <a:cubicBezTo>
                    <a:pt x="3525" y="13888"/>
                    <a:pt x="3513" y="13888"/>
                    <a:pt x="3513" y="13888"/>
                  </a:cubicBezTo>
                  <a:cubicBezTo>
                    <a:pt x="3458" y="14012"/>
                    <a:pt x="3391" y="14076"/>
                    <a:pt x="3310" y="14076"/>
                  </a:cubicBezTo>
                  <a:cubicBezTo>
                    <a:pt x="3250" y="14076"/>
                    <a:pt x="3183" y="14042"/>
                    <a:pt x="3108" y="13971"/>
                  </a:cubicBezTo>
                  <a:cubicBezTo>
                    <a:pt x="3084" y="13959"/>
                    <a:pt x="3060" y="13912"/>
                    <a:pt x="3084" y="13888"/>
                  </a:cubicBezTo>
                  <a:cubicBezTo>
                    <a:pt x="3124" y="13776"/>
                    <a:pt x="3289" y="13701"/>
                    <a:pt x="3429" y="13701"/>
                  </a:cubicBezTo>
                  <a:close/>
                  <a:moveTo>
                    <a:pt x="9228" y="13483"/>
                  </a:moveTo>
                  <a:cubicBezTo>
                    <a:pt x="9418" y="13483"/>
                    <a:pt x="9609" y="13519"/>
                    <a:pt x="9787" y="13567"/>
                  </a:cubicBezTo>
                  <a:cubicBezTo>
                    <a:pt x="10145" y="13650"/>
                    <a:pt x="10454" y="13840"/>
                    <a:pt x="10776" y="14043"/>
                  </a:cubicBezTo>
                  <a:cubicBezTo>
                    <a:pt x="11006" y="14179"/>
                    <a:pt x="11256" y="14325"/>
                    <a:pt x="11548" y="14325"/>
                  </a:cubicBezTo>
                  <a:cubicBezTo>
                    <a:pt x="11588" y="14325"/>
                    <a:pt x="11628" y="14322"/>
                    <a:pt x="11669" y="14317"/>
                  </a:cubicBezTo>
                  <a:cubicBezTo>
                    <a:pt x="11871" y="14293"/>
                    <a:pt x="12061" y="14317"/>
                    <a:pt x="12264" y="14257"/>
                  </a:cubicBezTo>
                  <a:cubicBezTo>
                    <a:pt x="12478" y="14198"/>
                    <a:pt x="12693" y="14079"/>
                    <a:pt x="12895" y="13971"/>
                  </a:cubicBezTo>
                  <a:cubicBezTo>
                    <a:pt x="13049" y="13886"/>
                    <a:pt x="13215" y="13819"/>
                    <a:pt x="13385" y="13819"/>
                  </a:cubicBezTo>
                  <a:cubicBezTo>
                    <a:pt x="13452" y="13819"/>
                    <a:pt x="13519" y="13829"/>
                    <a:pt x="13585" y="13852"/>
                  </a:cubicBezTo>
                  <a:cubicBezTo>
                    <a:pt x="13752" y="13900"/>
                    <a:pt x="13907" y="14007"/>
                    <a:pt x="14062" y="14114"/>
                  </a:cubicBezTo>
                  <a:cubicBezTo>
                    <a:pt x="14300" y="14305"/>
                    <a:pt x="14526" y="14507"/>
                    <a:pt x="14740" y="14721"/>
                  </a:cubicBezTo>
                  <a:cubicBezTo>
                    <a:pt x="14800" y="14781"/>
                    <a:pt x="14848" y="14852"/>
                    <a:pt x="14895" y="14924"/>
                  </a:cubicBezTo>
                  <a:cubicBezTo>
                    <a:pt x="15014" y="15138"/>
                    <a:pt x="15145" y="15329"/>
                    <a:pt x="15276" y="15543"/>
                  </a:cubicBezTo>
                  <a:cubicBezTo>
                    <a:pt x="15324" y="15603"/>
                    <a:pt x="15324" y="15686"/>
                    <a:pt x="15371" y="15745"/>
                  </a:cubicBezTo>
                  <a:cubicBezTo>
                    <a:pt x="15502" y="15900"/>
                    <a:pt x="15538" y="16103"/>
                    <a:pt x="15657" y="16257"/>
                  </a:cubicBezTo>
                  <a:cubicBezTo>
                    <a:pt x="15729" y="16353"/>
                    <a:pt x="15800" y="16460"/>
                    <a:pt x="15907" y="16579"/>
                  </a:cubicBezTo>
                  <a:cubicBezTo>
                    <a:pt x="15919" y="16615"/>
                    <a:pt x="15931" y="16674"/>
                    <a:pt x="15931" y="16734"/>
                  </a:cubicBezTo>
                  <a:cubicBezTo>
                    <a:pt x="15919" y="16936"/>
                    <a:pt x="15895" y="17127"/>
                    <a:pt x="15860" y="17329"/>
                  </a:cubicBezTo>
                  <a:cubicBezTo>
                    <a:pt x="15848" y="17412"/>
                    <a:pt x="15848" y="17484"/>
                    <a:pt x="15848" y="17591"/>
                  </a:cubicBezTo>
                  <a:cubicBezTo>
                    <a:pt x="15808" y="17591"/>
                    <a:pt x="15752" y="17596"/>
                    <a:pt x="15699" y="17596"/>
                  </a:cubicBezTo>
                  <a:cubicBezTo>
                    <a:pt x="15672" y="17596"/>
                    <a:pt x="15645" y="17595"/>
                    <a:pt x="15621" y="17591"/>
                  </a:cubicBezTo>
                  <a:cubicBezTo>
                    <a:pt x="15502" y="17579"/>
                    <a:pt x="15371" y="17543"/>
                    <a:pt x="15240" y="17531"/>
                  </a:cubicBezTo>
                  <a:cubicBezTo>
                    <a:pt x="15086" y="17519"/>
                    <a:pt x="15086" y="17484"/>
                    <a:pt x="15121" y="17353"/>
                  </a:cubicBezTo>
                  <a:cubicBezTo>
                    <a:pt x="15133" y="17305"/>
                    <a:pt x="15121" y="17246"/>
                    <a:pt x="15098" y="17210"/>
                  </a:cubicBezTo>
                  <a:cubicBezTo>
                    <a:pt x="15026" y="16996"/>
                    <a:pt x="14943" y="16805"/>
                    <a:pt x="14859" y="16591"/>
                  </a:cubicBezTo>
                  <a:cubicBezTo>
                    <a:pt x="14836" y="16519"/>
                    <a:pt x="14848" y="16436"/>
                    <a:pt x="14824" y="16353"/>
                  </a:cubicBezTo>
                  <a:cubicBezTo>
                    <a:pt x="14681" y="15995"/>
                    <a:pt x="14490" y="15674"/>
                    <a:pt x="14240" y="15388"/>
                  </a:cubicBezTo>
                  <a:cubicBezTo>
                    <a:pt x="14185" y="15333"/>
                    <a:pt x="14108" y="15278"/>
                    <a:pt x="14016" y="15278"/>
                  </a:cubicBezTo>
                  <a:cubicBezTo>
                    <a:pt x="13989" y="15278"/>
                    <a:pt x="13960" y="15282"/>
                    <a:pt x="13931" y="15293"/>
                  </a:cubicBezTo>
                  <a:cubicBezTo>
                    <a:pt x="13927" y="15294"/>
                    <a:pt x="13922" y="15295"/>
                    <a:pt x="13918" y="15295"/>
                  </a:cubicBezTo>
                  <a:cubicBezTo>
                    <a:pt x="13873" y="15295"/>
                    <a:pt x="13818" y="15242"/>
                    <a:pt x="13764" y="15210"/>
                  </a:cubicBezTo>
                  <a:cubicBezTo>
                    <a:pt x="13520" y="15080"/>
                    <a:pt x="13277" y="15000"/>
                    <a:pt x="13022" y="15000"/>
                  </a:cubicBezTo>
                  <a:cubicBezTo>
                    <a:pt x="12903" y="15000"/>
                    <a:pt x="12782" y="15017"/>
                    <a:pt x="12657" y="15055"/>
                  </a:cubicBezTo>
                  <a:cubicBezTo>
                    <a:pt x="12585" y="15079"/>
                    <a:pt x="12514" y="15138"/>
                    <a:pt x="12431" y="15174"/>
                  </a:cubicBezTo>
                  <a:cubicBezTo>
                    <a:pt x="12312" y="15233"/>
                    <a:pt x="12169" y="15269"/>
                    <a:pt x="12050" y="15329"/>
                  </a:cubicBezTo>
                  <a:cubicBezTo>
                    <a:pt x="11990" y="15364"/>
                    <a:pt x="11942" y="15412"/>
                    <a:pt x="11907" y="15424"/>
                  </a:cubicBezTo>
                  <a:cubicBezTo>
                    <a:pt x="11859" y="15436"/>
                    <a:pt x="11800" y="15436"/>
                    <a:pt x="11740" y="15448"/>
                  </a:cubicBezTo>
                  <a:cubicBezTo>
                    <a:pt x="11740" y="15483"/>
                    <a:pt x="11728" y="15531"/>
                    <a:pt x="11728" y="15591"/>
                  </a:cubicBezTo>
                  <a:cubicBezTo>
                    <a:pt x="11621" y="15495"/>
                    <a:pt x="11538" y="15412"/>
                    <a:pt x="11430" y="15329"/>
                  </a:cubicBezTo>
                  <a:cubicBezTo>
                    <a:pt x="11264" y="15198"/>
                    <a:pt x="11097" y="15079"/>
                    <a:pt x="10942" y="14948"/>
                  </a:cubicBezTo>
                  <a:cubicBezTo>
                    <a:pt x="10823" y="14852"/>
                    <a:pt x="10704" y="14781"/>
                    <a:pt x="10585" y="14698"/>
                  </a:cubicBezTo>
                  <a:cubicBezTo>
                    <a:pt x="10537" y="14662"/>
                    <a:pt x="10490" y="14638"/>
                    <a:pt x="10442" y="14614"/>
                  </a:cubicBezTo>
                  <a:cubicBezTo>
                    <a:pt x="10299" y="14579"/>
                    <a:pt x="10145" y="14543"/>
                    <a:pt x="10002" y="14495"/>
                  </a:cubicBezTo>
                  <a:cubicBezTo>
                    <a:pt x="9668" y="14376"/>
                    <a:pt x="9347" y="14257"/>
                    <a:pt x="9073" y="14007"/>
                  </a:cubicBezTo>
                  <a:cubicBezTo>
                    <a:pt x="8942" y="13888"/>
                    <a:pt x="8811" y="13781"/>
                    <a:pt x="8668" y="13662"/>
                  </a:cubicBezTo>
                  <a:lnTo>
                    <a:pt x="8632" y="13578"/>
                  </a:lnTo>
                  <a:cubicBezTo>
                    <a:pt x="8859" y="13531"/>
                    <a:pt x="9049" y="13483"/>
                    <a:pt x="9228" y="13483"/>
                  </a:cubicBezTo>
                  <a:close/>
                  <a:moveTo>
                    <a:pt x="7966" y="4244"/>
                  </a:moveTo>
                  <a:cubicBezTo>
                    <a:pt x="8025" y="4339"/>
                    <a:pt x="8061" y="4399"/>
                    <a:pt x="8097" y="4458"/>
                  </a:cubicBezTo>
                  <a:cubicBezTo>
                    <a:pt x="8109" y="4494"/>
                    <a:pt x="8097" y="4542"/>
                    <a:pt x="8121" y="4577"/>
                  </a:cubicBezTo>
                  <a:cubicBezTo>
                    <a:pt x="8275" y="4720"/>
                    <a:pt x="8418" y="4851"/>
                    <a:pt x="8573" y="4994"/>
                  </a:cubicBezTo>
                  <a:cubicBezTo>
                    <a:pt x="8704" y="5113"/>
                    <a:pt x="8871" y="5196"/>
                    <a:pt x="9049" y="5256"/>
                  </a:cubicBezTo>
                  <a:cubicBezTo>
                    <a:pt x="9237" y="5315"/>
                    <a:pt x="9414" y="5374"/>
                    <a:pt x="9601" y="5432"/>
                  </a:cubicBezTo>
                  <a:lnTo>
                    <a:pt x="9601" y="5432"/>
                  </a:lnTo>
                  <a:cubicBezTo>
                    <a:pt x="9596" y="5428"/>
                    <a:pt x="9594" y="5420"/>
                    <a:pt x="9585" y="5411"/>
                  </a:cubicBezTo>
                  <a:cubicBezTo>
                    <a:pt x="9716" y="5316"/>
                    <a:pt x="9966" y="5375"/>
                    <a:pt x="9966" y="5077"/>
                  </a:cubicBezTo>
                  <a:cubicBezTo>
                    <a:pt x="10073" y="5137"/>
                    <a:pt x="10156" y="5173"/>
                    <a:pt x="10228" y="5232"/>
                  </a:cubicBezTo>
                  <a:cubicBezTo>
                    <a:pt x="10323" y="5351"/>
                    <a:pt x="10466" y="5363"/>
                    <a:pt x="10585" y="5375"/>
                  </a:cubicBezTo>
                  <a:cubicBezTo>
                    <a:pt x="10954" y="5411"/>
                    <a:pt x="11323" y="5542"/>
                    <a:pt x="11680" y="5649"/>
                  </a:cubicBezTo>
                  <a:cubicBezTo>
                    <a:pt x="12014" y="5744"/>
                    <a:pt x="12323" y="5911"/>
                    <a:pt x="12609" y="6125"/>
                  </a:cubicBezTo>
                  <a:cubicBezTo>
                    <a:pt x="12859" y="6304"/>
                    <a:pt x="13109" y="6494"/>
                    <a:pt x="13407" y="6601"/>
                  </a:cubicBezTo>
                  <a:cubicBezTo>
                    <a:pt x="13693" y="6697"/>
                    <a:pt x="13943" y="6851"/>
                    <a:pt x="14217" y="6971"/>
                  </a:cubicBezTo>
                  <a:cubicBezTo>
                    <a:pt x="14347" y="7030"/>
                    <a:pt x="14478" y="7078"/>
                    <a:pt x="14633" y="7101"/>
                  </a:cubicBezTo>
                  <a:cubicBezTo>
                    <a:pt x="14776" y="7149"/>
                    <a:pt x="14907" y="7197"/>
                    <a:pt x="15014" y="7328"/>
                  </a:cubicBezTo>
                  <a:cubicBezTo>
                    <a:pt x="15086" y="7435"/>
                    <a:pt x="15193" y="7494"/>
                    <a:pt x="15288" y="7578"/>
                  </a:cubicBezTo>
                  <a:cubicBezTo>
                    <a:pt x="15300" y="7590"/>
                    <a:pt x="15300" y="7613"/>
                    <a:pt x="15324" y="7649"/>
                  </a:cubicBezTo>
                  <a:cubicBezTo>
                    <a:pt x="15121" y="7613"/>
                    <a:pt x="14943" y="7554"/>
                    <a:pt x="14752" y="7506"/>
                  </a:cubicBezTo>
                  <a:cubicBezTo>
                    <a:pt x="14728" y="7518"/>
                    <a:pt x="14728" y="7518"/>
                    <a:pt x="14728" y="7530"/>
                  </a:cubicBezTo>
                  <a:cubicBezTo>
                    <a:pt x="14871" y="7578"/>
                    <a:pt x="15002" y="7637"/>
                    <a:pt x="15133" y="7649"/>
                  </a:cubicBezTo>
                  <a:cubicBezTo>
                    <a:pt x="15312" y="7685"/>
                    <a:pt x="15431" y="7804"/>
                    <a:pt x="15562" y="7911"/>
                  </a:cubicBezTo>
                  <a:cubicBezTo>
                    <a:pt x="15645" y="7971"/>
                    <a:pt x="15717" y="8042"/>
                    <a:pt x="15788" y="8102"/>
                  </a:cubicBezTo>
                  <a:lnTo>
                    <a:pt x="15800" y="8102"/>
                  </a:lnTo>
                  <a:cubicBezTo>
                    <a:pt x="15883" y="8209"/>
                    <a:pt x="15943" y="8304"/>
                    <a:pt x="16086" y="8340"/>
                  </a:cubicBezTo>
                  <a:cubicBezTo>
                    <a:pt x="16086" y="8352"/>
                    <a:pt x="16098" y="8399"/>
                    <a:pt x="16098" y="8423"/>
                  </a:cubicBezTo>
                  <a:cubicBezTo>
                    <a:pt x="16131" y="8406"/>
                    <a:pt x="16156" y="8394"/>
                    <a:pt x="16176" y="8394"/>
                  </a:cubicBezTo>
                  <a:cubicBezTo>
                    <a:pt x="16228" y="8394"/>
                    <a:pt x="16257" y="8471"/>
                    <a:pt x="16360" y="8745"/>
                  </a:cubicBezTo>
                  <a:cubicBezTo>
                    <a:pt x="16252" y="8709"/>
                    <a:pt x="16157" y="8697"/>
                    <a:pt x="16074" y="8685"/>
                  </a:cubicBezTo>
                  <a:lnTo>
                    <a:pt x="15360" y="8542"/>
                  </a:lnTo>
                  <a:cubicBezTo>
                    <a:pt x="15355" y="8540"/>
                    <a:pt x="15350" y="8540"/>
                    <a:pt x="15345" y="8540"/>
                  </a:cubicBezTo>
                  <a:cubicBezTo>
                    <a:pt x="15314" y="8540"/>
                    <a:pt x="15283" y="8568"/>
                    <a:pt x="15252" y="8578"/>
                  </a:cubicBezTo>
                  <a:cubicBezTo>
                    <a:pt x="15538" y="8637"/>
                    <a:pt x="15800" y="8685"/>
                    <a:pt x="16074" y="8721"/>
                  </a:cubicBezTo>
                  <a:cubicBezTo>
                    <a:pt x="16122" y="8745"/>
                    <a:pt x="16157" y="8745"/>
                    <a:pt x="16205" y="8756"/>
                  </a:cubicBezTo>
                  <a:cubicBezTo>
                    <a:pt x="16264" y="8768"/>
                    <a:pt x="16360" y="8768"/>
                    <a:pt x="16372" y="8804"/>
                  </a:cubicBezTo>
                  <a:cubicBezTo>
                    <a:pt x="16395" y="8876"/>
                    <a:pt x="16419" y="8983"/>
                    <a:pt x="16443" y="9078"/>
                  </a:cubicBezTo>
                  <a:cubicBezTo>
                    <a:pt x="16062" y="9042"/>
                    <a:pt x="15681" y="8995"/>
                    <a:pt x="15324" y="8959"/>
                  </a:cubicBezTo>
                  <a:lnTo>
                    <a:pt x="15324" y="9018"/>
                  </a:lnTo>
                  <a:cubicBezTo>
                    <a:pt x="15717" y="9054"/>
                    <a:pt x="16086" y="9102"/>
                    <a:pt x="16479" y="9126"/>
                  </a:cubicBezTo>
                  <a:cubicBezTo>
                    <a:pt x="16479" y="9245"/>
                    <a:pt x="16479" y="9352"/>
                    <a:pt x="16491" y="9435"/>
                  </a:cubicBezTo>
                  <a:cubicBezTo>
                    <a:pt x="16562" y="9768"/>
                    <a:pt x="16681" y="10078"/>
                    <a:pt x="16872" y="10364"/>
                  </a:cubicBezTo>
                  <a:cubicBezTo>
                    <a:pt x="16931" y="10447"/>
                    <a:pt x="16979" y="10530"/>
                    <a:pt x="17014" y="10614"/>
                  </a:cubicBezTo>
                  <a:cubicBezTo>
                    <a:pt x="17086" y="10840"/>
                    <a:pt x="17229" y="11007"/>
                    <a:pt x="17384" y="11162"/>
                  </a:cubicBezTo>
                  <a:cubicBezTo>
                    <a:pt x="17348" y="11090"/>
                    <a:pt x="17324" y="11031"/>
                    <a:pt x="17312" y="10971"/>
                  </a:cubicBezTo>
                  <a:lnTo>
                    <a:pt x="17312" y="10971"/>
                  </a:lnTo>
                  <a:cubicBezTo>
                    <a:pt x="17384" y="11031"/>
                    <a:pt x="17455" y="11102"/>
                    <a:pt x="17562" y="11197"/>
                  </a:cubicBezTo>
                  <a:cubicBezTo>
                    <a:pt x="17467" y="11185"/>
                    <a:pt x="17431" y="11185"/>
                    <a:pt x="17384" y="11162"/>
                  </a:cubicBezTo>
                  <a:lnTo>
                    <a:pt x="17384" y="11162"/>
                  </a:lnTo>
                  <a:cubicBezTo>
                    <a:pt x="17550" y="11281"/>
                    <a:pt x="17705" y="11423"/>
                    <a:pt x="17872" y="11543"/>
                  </a:cubicBezTo>
                  <a:cubicBezTo>
                    <a:pt x="18041" y="11655"/>
                    <a:pt x="18225" y="11709"/>
                    <a:pt x="18418" y="11709"/>
                  </a:cubicBezTo>
                  <a:cubicBezTo>
                    <a:pt x="18469" y="11709"/>
                    <a:pt x="18521" y="11705"/>
                    <a:pt x="18574" y="11697"/>
                  </a:cubicBezTo>
                  <a:cubicBezTo>
                    <a:pt x="18800" y="11673"/>
                    <a:pt x="19039" y="11673"/>
                    <a:pt x="19253" y="11614"/>
                  </a:cubicBezTo>
                  <a:cubicBezTo>
                    <a:pt x="19467" y="11566"/>
                    <a:pt x="19646" y="11483"/>
                    <a:pt x="19824" y="11376"/>
                  </a:cubicBezTo>
                  <a:cubicBezTo>
                    <a:pt x="20027" y="11257"/>
                    <a:pt x="20217" y="11090"/>
                    <a:pt x="20432" y="10947"/>
                  </a:cubicBezTo>
                  <a:cubicBezTo>
                    <a:pt x="20443" y="10939"/>
                    <a:pt x="20455" y="10937"/>
                    <a:pt x="20467" y="10937"/>
                  </a:cubicBezTo>
                  <a:cubicBezTo>
                    <a:pt x="20491" y="10937"/>
                    <a:pt x="20515" y="10947"/>
                    <a:pt x="20539" y="10947"/>
                  </a:cubicBezTo>
                  <a:cubicBezTo>
                    <a:pt x="20491" y="10792"/>
                    <a:pt x="20670" y="10792"/>
                    <a:pt x="20682" y="10685"/>
                  </a:cubicBezTo>
                  <a:cubicBezTo>
                    <a:pt x="20777" y="10769"/>
                    <a:pt x="20848" y="10840"/>
                    <a:pt x="20920" y="10911"/>
                  </a:cubicBezTo>
                  <a:cubicBezTo>
                    <a:pt x="20955" y="10947"/>
                    <a:pt x="20967" y="11007"/>
                    <a:pt x="20955" y="11031"/>
                  </a:cubicBezTo>
                  <a:cubicBezTo>
                    <a:pt x="20920" y="11102"/>
                    <a:pt x="20872" y="11150"/>
                    <a:pt x="20836" y="11209"/>
                  </a:cubicBezTo>
                  <a:cubicBezTo>
                    <a:pt x="20836" y="11209"/>
                    <a:pt x="20789" y="11197"/>
                    <a:pt x="20777" y="11185"/>
                  </a:cubicBezTo>
                  <a:cubicBezTo>
                    <a:pt x="20763" y="11170"/>
                    <a:pt x="20750" y="11155"/>
                    <a:pt x="20737" y="11141"/>
                  </a:cubicBezTo>
                  <a:lnTo>
                    <a:pt x="20737" y="11141"/>
                  </a:lnTo>
                  <a:cubicBezTo>
                    <a:pt x="20767" y="11188"/>
                    <a:pt x="20765" y="11227"/>
                    <a:pt x="20729" y="11281"/>
                  </a:cubicBezTo>
                  <a:cubicBezTo>
                    <a:pt x="20491" y="11673"/>
                    <a:pt x="20336" y="12090"/>
                    <a:pt x="20027" y="12435"/>
                  </a:cubicBezTo>
                  <a:cubicBezTo>
                    <a:pt x="19908" y="12555"/>
                    <a:pt x="19848" y="12733"/>
                    <a:pt x="19789" y="12888"/>
                  </a:cubicBezTo>
                  <a:cubicBezTo>
                    <a:pt x="19658" y="13221"/>
                    <a:pt x="19598" y="13578"/>
                    <a:pt x="19598" y="13948"/>
                  </a:cubicBezTo>
                  <a:cubicBezTo>
                    <a:pt x="19598" y="13959"/>
                    <a:pt x="19586" y="13983"/>
                    <a:pt x="19586" y="13995"/>
                  </a:cubicBezTo>
                  <a:cubicBezTo>
                    <a:pt x="19610" y="14257"/>
                    <a:pt x="19646" y="14531"/>
                    <a:pt x="19705" y="14781"/>
                  </a:cubicBezTo>
                  <a:cubicBezTo>
                    <a:pt x="19789" y="15126"/>
                    <a:pt x="19872" y="15483"/>
                    <a:pt x="20015" y="15805"/>
                  </a:cubicBezTo>
                  <a:cubicBezTo>
                    <a:pt x="20170" y="16138"/>
                    <a:pt x="20384" y="16436"/>
                    <a:pt x="20563" y="16746"/>
                  </a:cubicBezTo>
                  <a:cubicBezTo>
                    <a:pt x="20622" y="16876"/>
                    <a:pt x="20705" y="16996"/>
                    <a:pt x="20777" y="17150"/>
                  </a:cubicBezTo>
                  <a:cubicBezTo>
                    <a:pt x="20682" y="17162"/>
                    <a:pt x="20610" y="17174"/>
                    <a:pt x="20539" y="17198"/>
                  </a:cubicBezTo>
                  <a:cubicBezTo>
                    <a:pt x="20241" y="17234"/>
                    <a:pt x="19932" y="17281"/>
                    <a:pt x="19634" y="17329"/>
                  </a:cubicBezTo>
                  <a:cubicBezTo>
                    <a:pt x="19348" y="17377"/>
                    <a:pt x="19062" y="17388"/>
                    <a:pt x="18800" y="17448"/>
                  </a:cubicBezTo>
                  <a:cubicBezTo>
                    <a:pt x="18324" y="17555"/>
                    <a:pt x="17848" y="17615"/>
                    <a:pt x="17348" y="17627"/>
                  </a:cubicBezTo>
                  <a:cubicBezTo>
                    <a:pt x="17312" y="17627"/>
                    <a:pt x="17276" y="17615"/>
                    <a:pt x="17229" y="17591"/>
                  </a:cubicBezTo>
                  <a:cubicBezTo>
                    <a:pt x="17503" y="17472"/>
                    <a:pt x="17550" y="17257"/>
                    <a:pt x="17586" y="17019"/>
                  </a:cubicBezTo>
                  <a:cubicBezTo>
                    <a:pt x="17610" y="16936"/>
                    <a:pt x="17634" y="16865"/>
                    <a:pt x="17634" y="16793"/>
                  </a:cubicBezTo>
                  <a:cubicBezTo>
                    <a:pt x="17669" y="16507"/>
                    <a:pt x="17574" y="16257"/>
                    <a:pt x="17491" y="16007"/>
                  </a:cubicBezTo>
                  <a:cubicBezTo>
                    <a:pt x="17455" y="15924"/>
                    <a:pt x="17443" y="15841"/>
                    <a:pt x="17431" y="15734"/>
                  </a:cubicBezTo>
                  <a:lnTo>
                    <a:pt x="18872" y="15734"/>
                  </a:lnTo>
                  <a:lnTo>
                    <a:pt x="18872" y="15710"/>
                  </a:lnTo>
                  <a:lnTo>
                    <a:pt x="17503" y="15710"/>
                  </a:lnTo>
                  <a:cubicBezTo>
                    <a:pt x="17407" y="15710"/>
                    <a:pt x="17384" y="15662"/>
                    <a:pt x="17372" y="15591"/>
                  </a:cubicBezTo>
                  <a:cubicBezTo>
                    <a:pt x="17312" y="15376"/>
                    <a:pt x="17253" y="15174"/>
                    <a:pt x="17169" y="14972"/>
                  </a:cubicBezTo>
                  <a:cubicBezTo>
                    <a:pt x="17098" y="14769"/>
                    <a:pt x="17038" y="14543"/>
                    <a:pt x="16955" y="14352"/>
                  </a:cubicBezTo>
                  <a:cubicBezTo>
                    <a:pt x="16848" y="14126"/>
                    <a:pt x="16729" y="13924"/>
                    <a:pt x="16598" y="13709"/>
                  </a:cubicBezTo>
                  <a:cubicBezTo>
                    <a:pt x="16443" y="13483"/>
                    <a:pt x="16264" y="13269"/>
                    <a:pt x="16086" y="13055"/>
                  </a:cubicBezTo>
                  <a:cubicBezTo>
                    <a:pt x="15848" y="12793"/>
                    <a:pt x="15586" y="12566"/>
                    <a:pt x="15252" y="12400"/>
                  </a:cubicBezTo>
                  <a:cubicBezTo>
                    <a:pt x="14942" y="12241"/>
                    <a:pt x="14621" y="12178"/>
                    <a:pt x="14298" y="12178"/>
                  </a:cubicBezTo>
                  <a:cubicBezTo>
                    <a:pt x="14113" y="12178"/>
                    <a:pt x="13926" y="12198"/>
                    <a:pt x="13740" y="12233"/>
                  </a:cubicBezTo>
                  <a:cubicBezTo>
                    <a:pt x="13455" y="12293"/>
                    <a:pt x="13228" y="12459"/>
                    <a:pt x="13002" y="12638"/>
                  </a:cubicBezTo>
                  <a:cubicBezTo>
                    <a:pt x="12788" y="12816"/>
                    <a:pt x="12573" y="12983"/>
                    <a:pt x="12371" y="13174"/>
                  </a:cubicBezTo>
                  <a:cubicBezTo>
                    <a:pt x="12272" y="13248"/>
                    <a:pt x="12184" y="13305"/>
                    <a:pt x="12092" y="13305"/>
                  </a:cubicBezTo>
                  <a:cubicBezTo>
                    <a:pt x="12051" y="13305"/>
                    <a:pt x="12010" y="13294"/>
                    <a:pt x="11966" y="13269"/>
                  </a:cubicBezTo>
                  <a:cubicBezTo>
                    <a:pt x="11800" y="13162"/>
                    <a:pt x="11645" y="13043"/>
                    <a:pt x="11538" y="12888"/>
                  </a:cubicBezTo>
                  <a:cubicBezTo>
                    <a:pt x="11335" y="12650"/>
                    <a:pt x="11169" y="12376"/>
                    <a:pt x="10954" y="12162"/>
                  </a:cubicBezTo>
                  <a:cubicBezTo>
                    <a:pt x="10799" y="12019"/>
                    <a:pt x="10573" y="11935"/>
                    <a:pt x="10371" y="11876"/>
                  </a:cubicBezTo>
                  <a:cubicBezTo>
                    <a:pt x="10222" y="11826"/>
                    <a:pt x="10048" y="11801"/>
                    <a:pt x="9891" y="11801"/>
                  </a:cubicBezTo>
                  <a:cubicBezTo>
                    <a:pt x="9860" y="11801"/>
                    <a:pt x="9829" y="11802"/>
                    <a:pt x="9799" y="11804"/>
                  </a:cubicBezTo>
                  <a:cubicBezTo>
                    <a:pt x="9549" y="11840"/>
                    <a:pt x="9299" y="11900"/>
                    <a:pt x="9049" y="11971"/>
                  </a:cubicBezTo>
                  <a:cubicBezTo>
                    <a:pt x="8859" y="12019"/>
                    <a:pt x="8668" y="12102"/>
                    <a:pt x="8478" y="12174"/>
                  </a:cubicBezTo>
                  <a:cubicBezTo>
                    <a:pt x="8335" y="12257"/>
                    <a:pt x="8168" y="12328"/>
                    <a:pt x="8025" y="12388"/>
                  </a:cubicBezTo>
                  <a:cubicBezTo>
                    <a:pt x="7978" y="12400"/>
                    <a:pt x="7930" y="12400"/>
                    <a:pt x="7882" y="12412"/>
                  </a:cubicBezTo>
                  <a:lnTo>
                    <a:pt x="7799" y="12459"/>
                  </a:lnTo>
                  <a:cubicBezTo>
                    <a:pt x="7740" y="12495"/>
                    <a:pt x="7668" y="12519"/>
                    <a:pt x="7632" y="12566"/>
                  </a:cubicBezTo>
                  <a:cubicBezTo>
                    <a:pt x="7607" y="12596"/>
                    <a:pt x="7587" y="12606"/>
                    <a:pt x="7569" y="12606"/>
                  </a:cubicBezTo>
                  <a:cubicBezTo>
                    <a:pt x="7536" y="12606"/>
                    <a:pt x="7513" y="12570"/>
                    <a:pt x="7489" y="12555"/>
                  </a:cubicBezTo>
                  <a:cubicBezTo>
                    <a:pt x="7103" y="12293"/>
                    <a:pt x="6695" y="12173"/>
                    <a:pt x="6244" y="12173"/>
                  </a:cubicBezTo>
                  <a:cubicBezTo>
                    <a:pt x="6223" y="12173"/>
                    <a:pt x="6201" y="12173"/>
                    <a:pt x="6180" y="12174"/>
                  </a:cubicBezTo>
                  <a:cubicBezTo>
                    <a:pt x="6025" y="12174"/>
                    <a:pt x="5882" y="12114"/>
                    <a:pt x="5727" y="12078"/>
                  </a:cubicBezTo>
                  <a:cubicBezTo>
                    <a:pt x="5656" y="12054"/>
                    <a:pt x="5656" y="11876"/>
                    <a:pt x="5739" y="11804"/>
                  </a:cubicBezTo>
                  <a:cubicBezTo>
                    <a:pt x="5882" y="11697"/>
                    <a:pt x="6013" y="11578"/>
                    <a:pt x="6132" y="11459"/>
                  </a:cubicBezTo>
                  <a:cubicBezTo>
                    <a:pt x="6561" y="11031"/>
                    <a:pt x="6561" y="10947"/>
                    <a:pt x="6656" y="10376"/>
                  </a:cubicBezTo>
                  <a:cubicBezTo>
                    <a:pt x="6906" y="10721"/>
                    <a:pt x="7085" y="11042"/>
                    <a:pt x="7049" y="11459"/>
                  </a:cubicBezTo>
                  <a:cubicBezTo>
                    <a:pt x="7168" y="11459"/>
                    <a:pt x="7192" y="11388"/>
                    <a:pt x="7192" y="11316"/>
                  </a:cubicBezTo>
                  <a:cubicBezTo>
                    <a:pt x="7192" y="11102"/>
                    <a:pt x="7108" y="10900"/>
                    <a:pt x="7013" y="10709"/>
                  </a:cubicBezTo>
                  <a:cubicBezTo>
                    <a:pt x="6918" y="10542"/>
                    <a:pt x="6835" y="10388"/>
                    <a:pt x="6668" y="10304"/>
                  </a:cubicBezTo>
                  <a:cubicBezTo>
                    <a:pt x="6632" y="10304"/>
                    <a:pt x="6632" y="10257"/>
                    <a:pt x="6632" y="10233"/>
                  </a:cubicBezTo>
                  <a:cubicBezTo>
                    <a:pt x="6656" y="9971"/>
                    <a:pt x="6501" y="9792"/>
                    <a:pt x="6358" y="9614"/>
                  </a:cubicBezTo>
                  <a:cubicBezTo>
                    <a:pt x="6216" y="9459"/>
                    <a:pt x="6013" y="9364"/>
                    <a:pt x="5835" y="9257"/>
                  </a:cubicBezTo>
                  <a:cubicBezTo>
                    <a:pt x="5715" y="9173"/>
                    <a:pt x="5596" y="9066"/>
                    <a:pt x="5465" y="8995"/>
                  </a:cubicBezTo>
                  <a:cubicBezTo>
                    <a:pt x="5358" y="8935"/>
                    <a:pt x="5239" y="8887"/>
                    <a:pt x="5132" y="8828"/>
                  </a:cubicBezTo>
                  <a:cubicBezTo>
                    <a:pt x="5096" y="8816"/>
                    <a:pt x="5073" y="8816"/>
                    <a:pt x="5061" y="8804"/>
                  </a:cubicBezTo>
                  <a:cubicBezTo>
                    <a:pt x="4930" y="8542"/>
                    <a:pt x="4644" y="8447"/>
                    <a:pt x="4453" y="8268"/>
                  </a:cubicBezTo>
                  <a:cubicBezTo>
                    <a:pt x="4402" y="8217"/>
                    <a:pt x="4354" y="8207"/>
                    <a:pt x="4306" y="8207"/>
                  </a:cubicBezTo>
                  <a:cubicBezTo>
                    <a:pt x="4276" y="8207"/>
                    <a:pt x="4246" y="8211"/>
                    <a:pt x="4216" y="8211"/>
                  </a:cubicBezTo>
                  <a:cubicBezTo>
                    <a:pt x="4204" y="8211"/>
                    <a:pt x="4192" y="8210"/>
                    <a:pt x="4180" y="8209"/>
                  </a:cubicBezTo>
                  <a:cubicBezTo>
                    <a:pt x="4177" y="8204"/>
                    <a:pt x="4175" y="8202"/>
                    <a:pt x="4173" y="8202"/>
                  </a:cubicBezTo>
                  <a:cubicBezTo>
                    <a:pt x="4163" y="8202"/>
                    <a:pt x="4151" y="8239"/>
                    <a:pt x="4132" y="8268"/>
                  </a:cubicBezTo>
                  <a:cubicBezTo>
                    <a:pt x="3894" y="8030"/>
                    <a:pt x="3632" y="7447"/>
                    <a:pt x="3644" y="7113"/>
                  </a:cubicBezTo>
                  <a:lnTo>
                    <a:pt x="3644" y="7113"/>
                  </a:lnTo>
                  <a:cubicBezTo>
                    <a:pt x="3703" y="7232"/>
                    <a:pt x="3775" y="7340"/>
                    <a:pt x="3834" y="7459"/>
                  </a:cubicBezTo>
                  <a:cubicBezTo>
                    <a:pt x="3858" y="7447"/>
                    <a:pt x="3870" y="7447"/>
                    <a:pt x="3882" y="7435"/>
                  </a:cubicBezTo>
                  <a:cubicBezTo>
                    <a:pt x="3834" y="7352"/>
                    <a:pt x="3810" y="7280"/>
                    <a:pt x="3751" y="7173"/>
                  </a:cubicBezTo>
                  <a:lnTo>
                    <a:pt x="3751" y="7173"/>
                  </a:lnTo>
                  <a:cubicBezTo>
                    <a:pt x="3894" y="7232"/>
                    <a:pt x="4049" y="7173"/>
                    <a:pt x="4120" y="7375"/>
                  </a:cubicBezTo>
                  <a:cubicBezTo>
                    <a:pt x="4168" y="7506"/>
                    <a:pt x="4275" y="7625"/>
                    <a:pt x="4358" y="7756"/>
                  </a:cubicBezTo>
                  <a:cubicBezTo>
                    <a:pt x="4358" y="7756"/>
                    <a:pt x="4370" y="7744"/>
                    <a:pt x="4394" y="7744"/>
                  </a:cubicBezTo>
                  <a:cubicBezTo>
                    <a:pt x="4299" y="7590"/>
                    <a:pt x="4203" y="7447"/>
                    <a:pt x="4108" y="7256"/>
                  </a:cubicBezTo>
                  <a:lnTo>
                    <a:pt x="4430" y="7256"/>
                  </a:lnTo>
                  <a:cubicBezTo>
                    <a:pt x="4643" y="7237"/>
                    <a:pt x="4849" y="7217"/>
                    <a:pt x="5047" y="7217"/>
                  </a:cubicBezTo>
                  <a:cubicBezTo>
                    <a:pt x="5092" y="7217"/>
                    <a:pt x="5136" y="7218"/>
                    <a:pt x="5180" y="7221"/>
                  </a:cubicBezTo>
                  <a:cubicBezTo>
                    <a:pt x="5287" y="7221"/>
                    <a:pt x="5323" y="7161"/>
                    <a:pt x="5394" y="7137"/>
                  </a:cubicBezTo>
                  <a:cubicBezTo>
                    <a:pt x="5456" y="7112"/>
                    <a:pt x="5513" y="7102"/>
                    <a:pt x="5567" y="7102"/>
                  </a:cubicBezTo>
                  <a:cubicBezTo>
                    <a:pt x="5720" y="7102"/>
                    <a:pt x="5848" y="7186"/>
                    <a:pt x="5989" y="7256"/>
                  </a:cubicBezTo>
                  <a:lnTo>
                    <a:pt x="6180" y="7340"/>
                  </a:lnTo>
                  <a:cubicBezTo>
                    <a:pt x="6192" y="7328"/>
                    <a:pt x="6192" y="7316"/>
                    <a:pt x="6204" y="7292"/>
                  </a:cubicBezTo>
                  <a:cubicBezTo>
                    <a:pt x="6061" y="7221"/>
                    <a:pt x="5894" y="7149"/>
                    <a:pt x="5715" y="7054"/>
                  </a:cubicBezTo>
                  <a:cubicBezTo>
                    <a:pt x="5763" y="7042"/>
                    <a:pt x="5787" y="7018"/>
                    <a:pt x="5835" y="7018"/>
                  </a:cubicBezTo>
                  <a:cubicBezTo>
                    <a:pt x="6311" y="6935"/>
                    <a:pt x="6620" y="6625"/>
                    <a:pt x="6906" y="6268"/>
                  </a:cubicBezTo>
                  <a:cubicBezTo>
                    <a:pt x="7037" y="6078"/>
                    <a:pt x="7085" y="5804"/>
                    <a:pt x="7168" y="5589"/>
                  </a:cubicBezTo>
                  <a:cubicBezTo>
                    <a:pt x="7192" y="5554"/>
                    <a:pt x="7192" y="5506"/>
                    <a:pt x="7204" y="5482"/>
                  </a:cubicBezTo>
                  <a:cubicBezTo>
                    <a:pt x="7263" y="5327"/>
                    <a:pt x="7216" y="5244"/>
                    <a:pt x="7049" y="5196"/>
                  </a:cubicBezTo>
                  <a:cubicBezTo>
                    <a:pt x="7033" y="5189"/>
                    <a:pt x="7022" y="5116"/>
                    <a:pt x="6999" y="5116"/>
                  </a:cubicBezTo>
                  <a:cubicBezTo>
                    <a:pt x="6988" y="5116"/>
                    <a:pt x="6973" y="5134"/>
                    <a:pt x="6954" y="5185"/>
                  </a:cubicBezTo>
                  <a:cubicBezTo>
                    <a:pt x="6930" y="5185"/>
                    <a:pt x="6930" y="5173"/>
                    <a:pt x="6918" y="5173"/>
                  </a:cubicBezTo>
                  <a:cubicBezTo>
                    <a:pt x="6954" y="5125"/>
                    <a:pt x="6966" y="5066"/>
                    <a:pt x="6989" y="4994"/>
                  </a:cubicBezTo>
                  <a:lnTo>
                    <a:pt x="6966" y="4935"/>
                  </a:lnTo>
                  <a:cubicBezTo>
                    <a:pt x="7001" y="4911"/>
                    <a:pt x="7037" y="4899"/>
                    <a:pt x="7073" y="4899"/>
                  </a:cubicBezTo>
                  <a:cubicBezTo>
                    <a:pt x="7204" y="4935"/>
                    <a:pt x="7323" y="4958"/>
                    <a:pt x="7454" y="4970"/>
                  </a:cubicBezTo>
                  <a:cubicBezTo>
                    <a:pt x="7478" y="4970"/>
                    <a:pt x="7525" y="4958"/>
                    <a:pt x="7561" y="4935"/>
                  </a:cubicBezTo>
                  <a:cubicBezTo>
                    <a:pt x="7394" y="4875"/>
                    <a:pt x="7228" y="4815"/>
                    <a:pt x="7037" y="4756"/>
                  </a:cubicBezTo>
                  <a:cubicBezTo>
                    <a:pt x="7347" y="4518"/>
                    <a:pt x="7632" y="4304"/>
                    <a:pt x="7966" y="4244"/>
                  </a:cubicBezTo>
                  <a:close/>
                  <a:moveTo>
                    <a:pt x="17014" y="17591"/>
                  </a:moveTo>
                  <a:lnTo>
                    <a:pt x="17014" y="17638"/>
                  </a:lnTo>
                  <a:lnTo>
                    <a:pt x="16086" y="17638"/>
                  </a:lnTo>
                  <a:lnTo>
                    <a:pt x="16086" y="17591"/>
                  </a:lnTo>
                  <a:close/>
                  <a:moveTo>
                    <a:pt x="15860" y="17877"/>
                  </a:moveTo>
                  <a:cubicBezTo>
                    <a:pt x="16276" y="17877"/>
                    <a:pt x="16657" y="17877"/>
                    <a:pt x="17026" y="17889"/>
                  </a:cubicBezTo>
                  <a:cubicBezTo>
                    <a:pt x="17026" y="17912"/>
                    <a:pt x="17038" y="17912"/>
                    <a:pt x="17038" y="17924"/>
                  </a:cubicBezTo>
                  <a:cubicBezTo>
                    <a:pt x="17026" y="17936"/>
                    <a:pt x="16991" y="17972"/>
                    <a:pt x="16967" y="17984"/>
                  </a:cubicBezTo>
                  <a:cubicBezTo>
                    <a:pt x="16812" y="18055"/>
                    <a:pt x="16681" y="18127"/>
                    <a:pt x="16538" y="18186"/>
                  </a:cubicBezTo>
                  <a:cubicBezTo>
                    <a:pt x="16512" y="18199"/>
                    <a:pt x="16479" y="18209"/>
                    <a:pt x="16446" y="18209"/>
                  </a:cubicBezTo>
                  <a:cubicBezTo>
                    <a:pt x="16419" y="18209"/>
                    <a:pt x="16393" y="18202"/>
                    <a:pt x="16372" y="18186"/>
                  </a:cubicBezTo>
                  <a:cubicBezTo>
                    <a:pt x="16205" y="18103"/>
                    <a:pt x="16038" y="17996"/>
                    <a:pt x="15860" y="17877"/>
                  </a:cubicBezTo>
                  <a:close/>
                  <a:moveTo>
                    <a:pt x="7859" y="18561"/>
                  </a:moveTo>
                  <a:cubicBezTo>
                    <a:pt x="7903" y="18561"/>
                    <a:pt x="7948" y="18567"/>
                    <a:pt x="7990" y="18579"/>
                  </a:cubicBezTo>
                  <a:cubicBezTo>
                    <a:pt x="7966" y="18579"/>
                    <a:pt x="7930" y="18591"/>
                    <a:pt x="7906" y="18591"/>
                  </a:cubicBezTo>
                  <a:cubicBezTo>
                    <a:pt x="7800" y="18588"/>
                    <a:pt x="7694" y="18586"/>
                    <a:pt x="7587" y="18585"/>
                  </a:cubicBezTo>
                  <a:lnTo>
                    <a:pt x="7587" y="18585"/>
                  </a:lnTo>
                  <a:cubicBezTo>
                    <a:pt x="7633" y="18584"/>
                    <a:pt x="7680" y="18582"/>
                    <a:pt x="7728" y="18579"/>
                  </a:cubicBezTo>
                  <a:cubicBezTo>
                    <a:pt x="7769" y="18567"/>
                    <a:pt x="7814" y="18561"/>
                    <a:pt x="7859" y="18561"/>
                  </a:cubicBezTo>
                  <a:close/>
                  <a:moveTo>
                    <a:pt x="10168" y="16091"/>
                  </a:moveTo>
                  <a:cubicBezTo>
                    <a:pt x="10228" y="16222"/>
                    <a:pt x="10287" y="16353"/>
                    <a:pt x="10323" y="16507"/>
                  </a:cubicBezTo>
                  <a:cubicBezTo>
                    <a:pt x="10407" y="16698"/>
                    <a:pt x="10478" y="16888"/>
                    <a:pt x="10526" y="17103"/>
                  </a:cubicBezTo>
                  <a:cubicBezTo>
                    <a:pt x="10549" y="17246"/>
                    <a:pt x="10537" y="17436"/>
                    <a:pt x="10526" y="17591"/>
                  </a:cubicBezTo>
                  <a:cubicBezTo>
                    <a:pt x="10502" y="17889"/>
                    <a:pt x="10240" y="17984"/>
                    <a:pt x="10026" y="18067"/>
                  </a:cubicBezTo>
                  <a:cubicBezTo>
                    <a:pt x="9752" y="18186"/>
                    <a:pt x="9430" y="18270"/>
                    <a:pt x="9133" y="18341"/>
                  </a:cubicBezTo>
                  <a:cubicBezTo>
                    <a:pt x="8716" y="18436"/>
                    <a:pt x="8287" y="18412"/>
                    <a:pt x="7870" y="18436"/>
                  </a:cubicBezTo>
                  <a:cubicBezTo>
                    <a:pt x="7787" y="18436"/>
                    <a:pt x="7692" y="18472"/>
                    <a:pt x="7609" y="18472"/>
                  </a:cubicBezTo>
                  <a:cubicBezTo>
                    <a:pt x="7335" y="18460"/>
                    <a:pt x="7073" y="18424"/>
                    <a:pt x="6799" y="18377"/>
                  </a:cubicBezTo>
                  <a:cubicBezTo>
                    <a:pt x="6727" y="18377"/>
                    <a:pt x="6656" y="18329"/>
                    <a:pt x="6573" y="18281"/>
                  </a:cubicBezTo>
                  <a:cubicBezTo>
                    <a:pt x="6561" y="18293"/>
                    <a:pt x="6561" y="18305"/>
                    <a:pt x="6549" y="18329"/>
                  </a:cubicBezTo>
                  <a:cubicBezTo>
                    <a:pt x="6573" y="18353"/>
                    <a:pt x="6608" y="18400"/>
                    <a:pt x="6632" y="18460"/>
                  </a:cubicBezTo>
                  <a:cubicBezTo>
                    <a:pt x="6873" y="18524"/>
                    <a:pt x="7114" y="18567"/>
                    <a:pt x="7363" y="18580"/>
                  </a:cubicBezTo>
                  <a:lnTo>
                    <a:pt x="7363" y="18580"/>
                  </a:lnTo>
                  <a:cubicBezTo>
                    <a:pt x="7148" y="18575"/>
                    <a:pt x="6934" y="18564"/>
                    <a:pt x="6727" y="18531"/>
                  </a:cubicBezTo>
                  <a:cubicBezTo>
                    <a:pt x="6467" y="18488"/>
                    <a:pt x="6206" y="18435"/>
                    <a:pt x="5955" y="18435"/>
                  </a:cubicBezTo>
                  <a:cubicBezTo>
                    <a:pt x="5930" y="18435"/>
                    <a:pt x="5906" y="18435"/>
                    <a:pt x="5882" y="18436"/>
                  </a:cubicBezTo>
                  <a:cubicBezTo>
                    <a:pt x="5846" y="18436"/>
                    <a:pt x="5775" y="18484"/>
                    <a:pt x="5775" y="18496"/>
                  </a:cubicBezTo>
                  <a:cubicBezTo>
                    <a:pt x="5790" y="18624"/>
                    <a:pt x="5743" y="18652"/>
                    <a:pt x="5679" y="18652"/>
                  </a:cubicBezTo>
                  <a:cubicBezTo>
                    <a:pt x="5642" y="18652"/>
                    <a:pt x="5600" y="18643"/>
                    <a:pt x="5561" y="18639"/>
                  </a:cubicBezTo>
                  <a:cubicBezTo>
                    <a:pt x="5465" y="18639"/>
                    <a:pt x="5370" y="18603"/>
                    <a:pt x="5263" y="18579"/>
                  </a:cubicBezTo>
                  <a:cubicBezTo>
                    <a:pt x="5299" y="18353"/>
                    <a:pt x="5251" y="18281"/>
                    <a:pt x="5013" y="18234"/>
                  </a:cubicBezTo>
                  <a:cubicBezTo>
                    <a:pt x="4846" y="18186"/>
                    <a:pt x="4668" y="18139"/>
                    <a:pt x="4513" y="18103"/>
                  </a:cubicBezTo>
                  <a:cubicBezTo>
                    <a:pt x="4525" y="18008"/>
                    <a:pt x="4525" y="18019"/>
                    <a:pt x="4644" y="18008"/>
                  </a:cubicBezTo>
                  <a:cubicBezTo>
                    <a:pt x="4668" y="18008"/>
                    <a:pt x="4703" y="17984"/>
                    <a:pt x="4727" y="17960"/>
                  </a:cubicBezTo>
                  <a:cubicBezTo>
                    <a:pt x="4715" y="17924"/>
                    <a:pt x="4703" y="17865"/>
                    <a:pt x="4668" y="17841"/>
                  </a:cubicBezTo>
                  <a:cubicBezTo>
                    <a:pt x="4572" y="17781"/>
                    <a:pt x="4453" y="17746"/>
                    <a:pt x="4334" y="17698"/>
                  </a:cubicBezTo>
                  <a:cubicBezTo>
                    <a:pt x="4156" y="17627"/>
                    <a:pt x="3977" y="17543"/>
                    <a:pt x="3810" y="17472"/>
                  </a:cubicBezTo>
                  <a:cubicBezTo>
                    <a:pt x="3854" y="17428"/>
                    <a:pt x="3875" y="17411"/>
                    <a:pt x="3902" y="17411"/>
                  </a:cubicBezTo>
                  <a:cubicBezTo>
                    <a:pt x="3926" y="17411"/>
                    <a:pt x="3956" y="17425"/>
                    <a:pt x="4013" y="17448"/>
                  </a:cubicBezTo>
                  <a:cubicBezTo>
                    <a:pt x="4036" y="17457"/>
                    <a:pt x="4059" y="17465"/>
                    <a:pt x="4082" y="17465"/>
                  </a:cubicBezTo>
                  <a:cubicBezTo>
                    <a:pt x="4117" y="17465"/>
                    <a:pt x="4151" y="17447"/>
                    <a:pt x="4180" y="17388"/>
                  </a:cubicBezTo>
                  <a:cubicBezTo>
                    <a:pt x="4227" y="17293"/>
                    <a:pt x="4299" y="17269"/>
                    <a:pt x="4406" y="17269"/>
                  </a:cubicBezTo>
                  <a:cubicBezTo>
                    <a:pt x="4727" y="17281"/>
                    <a:pt x="5061" y="17293"/>
                    <a:pt x="5370" y="17400"/>
                  </a:cubicBezTo>
                  <a:cubicBezTo>
                    <a:pt x="5457" y="17430"/>
                    <a:pt x="5544" y="17441"/>
                    <a:pt x="5632" y="17441"/>
                  </a:cubicBezTo>
                  <a:cubicBezTo>
                    <a:pt x="5833" y="17441"/>
                    <a:pt x="6037" y="17386"/>
                    <a:pt x="6237" y="17386"/>
                  </a:cubicBezTo>
                  <a:cubicBezTo>
                    <a:pt x="6262" y="17386"/>
                    <a:pt x="6286" y="17387"/>
                    <a:pt x="6311" y="17388"/>
                  </a:cubicBezTo>
                  <a:cubicBezTo>
                    <a:pt x="6442" y="17400"/>
                    <a:pt x="6537" y="17448"/>
                    <a:pt x="6608" y="17531"/>
                  </a:cubicBezTo>
                  <a:cubicBezTo>
                    <a:pt x="6727" y="17650"/>
                    <a:pt x="6847" y="17758"/>
                    <a:pt x="7013" y="17805"/>
                  </a:cubicBezTo>
                  <a:cubicBezTo>
                    <a:pt x="7263" y="17877"/>
                    <a:pt x="7513" y="17960"/>
                    <a:pt x="7763" y="18008"/>
                  </a:cubicBezTo>
                  <a:cubicBezTo>
                    <a:pt x="7820" y="18021"/>
                    <a:pt x="7877" y="18026"/>
                    <a:pt x="7934" y="18026"/>
                  </a:cubicBezTo>
                  <a:cubicBezTo>
                    <a:pt x="8032" y="18026"/>
                    <a:pt x="8130" y="18011"/>
                    <a:pt x="8228" y="17996"/>
                  </a:cubicBezTo>
                  <a:cubicBezTo>
                    <a:pt x="8335" y="17984"/>
                    <a:pt x="8418" y="17889"/>
                    <a:pt x="8490" y="17817"/>
                  </a:cubicBezTo>
                  <a:cubicBezTo>
                    <a:pt x="8704" y="17638"/>
                    <a:pt x="8871" y="17424"/>
                    <a:pt x="8966" y="17174"/>
                  </a:cubicBezTo>
                  <a:cubicBezTo>
                    <a:pt x="9049" y="17007"/>
                    <a:pt x="9002" y="16829"/>
                    <a:pt x="9002" y="16674"/>
                  </a:cubicBezTo>
                  <a:cubicBezTo>
                    <a:pt x="9002" y="16650"/>
                    <a:pt x="8990" y="16638"/>
                    <a:pt x="8990" y="16638"/>
                  </a:cubicBezTo>
                  <a:cubicBezTo>
                    <a:pt x="8823" y="16579"/>
                    <a:pt x="8883" y="16388"/>
                    <a:pt x="8763" y="16269"/>
                  </a:cubicBezTo>
                  <a:lnTo>
                    <a:pt x="8763" y="16269"/>
                  </a:lnTo>
                  <a:cubicBezTo>
                    <a:pt x="8942" y="16317"/>
                    <a:pt x="9097" y="16353"/>
                    <a:pt x="9252" y="16388"/>
                  </a:cubicBezTo>
                  <a:cubicBezTo>
                    <a:pt x="9371" y="16400"/>
                    <a:pt x="9514" y="16400"/>
                    <a:pt x="9633" y="16400"/>
                  </a:cubicBezTo>
                  <a:cubicBezTo>
                    <a:pt x="9645" y="16400"/>
                    <a:pt x="9656" y="16376"/>
                    <a:pt x="9692" y="16353"/>
                  </a:cubicBezTo>
                  <a:cubicBezTo>
                    <a:pt x="9716" y="16341"/>
                    <a:pt x="9764" y="16341"/>
                    <a:pt x="9787" y="16341"/>
                  </a:cubicBezTo>
                  <a:cubicBezTo>
                    <a:pt x="9811" y="16353"/>
                    <a:pt x="9835" y="16376"/>
                    <a:pt x="9871" y="16388"/>
                  </a:cubicBezTo>
                  <a:cubicBezTo>
                    <a:pt x="9871" y="16269"/>
                    <a:pt x="9871" y="16269"/>
                    <a:pt x="10168" y="16091"/>
                  </a:cubicBezTo>
                  <a:close/>
                  <a:moveTo>
                    <a:pt x="22777" y="16912"/>
                  </a:moveTo>
                  <a:lnTo>
                    <a:pt x="22777" y="16912"/>
                  </a:lnTo>
                  <a:cubicBezTo>
                    <a:pt x="22694" y="17115"/>
                    <a:pt x="22622" y="17317"/>
                    <a:pt x="22444" y="17448"/>
                  </a:cubicBezTo>
                  <a:cubicBezTo>
                    <a:pt x="22360" y="17496"/>
                    <a:pt x="22241" y="17472"/>
                    <a:pt x="22158" y="17496"/>
                  </a:cubicBezTo>
                  <a:cubicBezTo>
                    <a:pt x="21920" y="17519"/>
                    <a:pt x="21682" y="17531"/>
                    <a:pt x="21444" y="17555"/>
                  </a:cubicBezTo>
                  <a:cubicBezTo>
                    <a:pt x="21437" y="17556"/>
                    <a:pt x="21431" y="17557"/>
                    <a:pt x="21424" y="17557"/>
                  </a:cubicBezTo>
                  <a:cubicBezTo>
                    <a:pt x="21371" y="17557"/>
                    <a:pt x="21318" y="17518"/>
                    <a:pt x="21265" y="17508"/>
                  </a:cubicBezTo>
                  <a:cubicBezTo>
                    <a:pt x="21146" y="17472"/>
                    <a:pt x="21015" y="17460"/>
                    <a:pt x="20872" y="17436"/>
                  </a:cubicBezTo>
                  <a:cubicBezTo>
                    <a:pt x="20801" y="17638"/>
                    <a:pt x="20682" y="17746"/>
                    <a:pt x="20467" y="17769"/>
                  </a:cubicBezTo>
                  <a:cubicBezTo>
                    <a:pt x="20182" y="17817"/>
                    <a:pt x="19908" y="17912"/>
                    <a:pt x="19634" y="17972"/>
                  </a:cubicBezTo>
                  <a:cubicBezTo>
                    <a:pt x="19586" y="17984"/>
                    <a:pt x="19527" y="17984"/>
                    <a:pt x="19479" y="17996"/>
                  </a:cubicBezTo>
                  <a:cubicBezTo>
                    <a:pt x="19134" y="18067"/>
                    <a:pt x="18777" y="18127"/>
                    <a:pt x="18443" y="18234"/>
                  </a:cubicBezTo>
                  <a:cubicBezTo>
                    <a:pt x="18217" y="18293"/>
                    <a:pt x="18003" y="18400"/>
                    <a:pt x="17800" y="18484"/>
                  </a:cubicBezTo>
                  <a:cubicBezTo>
                    <a:pt x="17788" y="18508"/>
                    <a:pt x="17753" y="18508"/>
                    <a:pt x="17741" y="18508"/>
                  </a:cubicBezTo>
                  <a:cubicBezTo>
                    <a:pt x="17526" y="18567"/>
                    <a:pt x="17324" y="18639"/>
                    <a:pt x="17110" y="18698"/>
                  </a:cubicBezTo>
                  <a:cubicBezTo>
                    <a:pt x="17094" y="18698"/>
                    <a:pt x="17067" y="18703"/>
                    <a:pt x="17048" y="18703"/>
                  </a:cubicBezTo>
                  <a:cubicBezTo>
                    <a:pt x="17038" y="18703"/>
                    <a:pt x="17030" y="18702"/>
                    <a:pt x="17026" y="18698"/>
                  </a:cubicBezTo>
                  <a:cubicBezTo>
                    <a:pt x="16955" y="18627"/>
                    <a:pt x="16872" y="18531"/>
                    <a:pt x="16800" y="18448"/>
                  </a:cubicBezTo>
                  <a:cubicBezTo>
                    <a:pt x="16705" y="18400"/>
                    <a:pt x="16610" y="18341"/>
                    <a:pt x="16479" y="18246"/>
                  </a:cubicBezTo>
                  <a:lnTo>
                    <a:pt x="16776" y="18103"/>
                  </a:lnTo>
                  <a:cubicBezTo>
                    <a:pt x="16872" y="18043"/>
                    <a:pt x="16991" y="17972"/>
                    <a:pt x="17110" y="17912"/>
                  </a:cubicBezTo>
                  <a:cubicBezTo>
                    <a:pt x="17145" y="17889"/>
                    <a:pt x="17169" y="17877"/>
                    <a:pt x="17205" y="17877"/>
                  </a:cubicBezTo>
                  <a:lnTo>
                    <a:pt x="17788" y="17877"/>
                  </a:lnTo>
                  <a:cubicBezTo>
                    <a:pt x="17646" y="17936"/>
                    <a:pt x="17526" y="18008"/>
                    <a:pt x="17407" y="18067"/>
                  </a:cubicBezTo>
                  <a:lnTo>
                    <a:pt x="16872" y="18341"/>
                  </a:lnTo>
                  <a:cubicBezTo>
                    <a:pt x="16848" y="18353"/>
                    <a:pt x="16836" y="18412"/>
                    <a:pt x="16800" y="18448"/>
                  </a:cubicBezTo>
                  <a:cubicBezTo>
                    <a:pt x="16919" y="18400"/>
                    <a:pt x="17038" y="18353"/>
                    <a:pt x="17110" y="18305"/>
                  </a:cubicBezTo>
                  <a:cubicBezTo>
                    <a:pt x="17336" y="18198"/>
                    <a:pt x="17574" y="18115"/>
                    <a:pt x="17741" y="17960"/>
                  </a:cubicBezTo>
                  <a:cubicBezTo>
                    <a:pt x="17943" y="17781"/>
                    <a:pt x="18169" y="17841"/>
                    <a:pt x="18396" y="17805"/>
                  </a:cubicBezTo>
                  <a:cubicBezTo>
                    <a:pt x="18765" y="17746"/>
                    <a:pt x="19134" y="17698"/>
                    <a:pt x="19503" y="17650"/>
                  </a:cubicBezTo>
                  <a:cubicBezTo>
                    <a:pt x="19765" y="17627"/>
                    <a:pt x="20003" y="17591"/>
                    <a:pt x="20241" y="17543"/>
                  </a:cubicBezTo>
                  <a:cubicBezTo>
                    <a:pt x="20420" y="17508"/>
                    <a:pt x="20598" y="17448"/>
                    <a:pt x="20777" y="17400"/>
                  </a:cubicBezTo>
                  <a:cubicBezTo>
                    <a:pt x="20789" y="17388"/>
                    <a:pt x="20801" y="17388"/>
                    <a:pt x="20813" y="17388"/>
                  </a:cubicBezTo>
                  <a:cubicBezTo>
                    <a:pt x="21086" y="17329"/>
                    <a:pt x="21336" y="17281"/>
                    <a:pt x="21586" y="17222"/>
                  </a:cubicBezTo>
                  <a:cubicBezTo>
                    <a:pt x="21884" y="17150"/>
                    <a:pt x="22206" y="17115"/>
                    <a:pt x="22468" y="16972"/>
                  </a:cubicBezTo>
                  <a:cubicBezTo>
                    <a:pt x="22563" y="16924"/>
                    <a:pt x="22658" y="16936"/>
                    <a:pt x="22777" y="16912"/>
                  </a:cubicBezTo>
                  <a:close/>
                  <a:moveTo>
                    <a:pt x="14693" y="18520"/>
                  </a:moveTo>
                  <a:cubicBezTo>
                    <a:pt x="14693" y="18531"/>
                    <a:pt x="14705" y="18543"/>
                    <a:pt x="14705" y="18567"/>
                  </a:cubicBezTo>
                  <a:cubicBezTo>
                    <a:pt x="14586" y="18639"/>
                    <a:pt x="14467" y="18698"/>
                    <a:pt x="14347" y="18758"/>
                  </a:cubicBezTo>
                  <a:lnTo>
                    <a:pt x="14312" y="18722"/>
                  </a:lnTo>
                  <a:cubicBezTo>
                    <a:pt x="14419" y="18651"/>
                    <a:pt x="14514" y="18531"/>
                    <a:pt x="14693" y="18520"/>
                  </a:cubicBezTo>
                  <a:close/>
                  <a:moveTo>
                    <a:pt x="14276" y="18127"/>
                  </a:moveTo>
                  <a:lnTo>
                    <a:pt x="14276" y="18234"/>
                  </a:lnTo>
                  <a:cubicBezTo>
                    <a:pt x="14395" y="18305"/>
                    <a:pt x="14490" y="18389"/>
                    <a:pt x="14609" y="18460"/>
                  </a:cubicBezTo>
                  <a:cubicBezTo>
                    <a:pt x="14347" y="18627"/>
                    <a:pt x="14109" y="18770"/>
                    <a:pt x="13859" y="18924"/>
                  </a:cubicBezTo>
                  <a:cubicBezTo>
                    <a:pt x="13825" y="18943"/>
                    <a:pt x="13797" y="18953"/>
                    <a:pt x="13774" y="18953"/>
                  </a:cubicBezTo>
                  <a:cubicBezTo>
                    <a:pt x="13724" y="18953"/>
                    <a:pt x="13697" y="18910"/>
                    <a:pt x="13681" y="18829"/>
                  </a:cubicBezTo>
                  <a:lnTo>
                    <a:pt x="13585" y="18520"/>
                  </a:lnTo>
                  <a:cubicBezTo>
                    <a:pt x="13800" y="18400"/>
                    <a:pt x="14038" y="18270"/>
                    <a:pt x="14276" y="18127"/>
                  </a:cubicBezTo>
                  <a:close/>
                  <a:moveTo>
                    <a:pt x="2751" y="18841"/>
                  </a:moveTo>
                  <a:cubicBezTo>
                    <a:pt x="2751" y="19008"/>
                    <a:pt x="2608" y="19198"/>
                    <a:pt x="2465" y="19246"/>
                  </a:cubicBezTo>
                  <a:cubicBezTo>
                    <a:pt x="2310" y="19305"/>
                    <a:pt x="2144" y="19401"/>
                    <a:pt x="1977" y="19460"/>
                  </a:cubicBezTo>
                  <a:cubicBezTo>
                    <a:pt x="1858" y="19496"/>
                    <a:pt x="1727" y="19532"/>
                    <a:pt x="1596" y="19579"/>
                  </a:cubicBezTo>
                  <a:cubicBezTo>
                    <a:pt x="1608" y="19698"/>
                    <a:pt x="1429" y="19936"/>
                    <a:pt x="1251" y="19972"/>
                  </a:cubicBezTo>
                  <a:cubicBezTo>
                    <a:pt x="1417" y="19829"/>
                    <a:pt x="1358" y="19674"/>
                    <a:pt x="1298" y="19484"/>
                  </a:cubicBezTo>
                  <a:lnTo>
                    <a:pt x="1298" y="19484"/>
                  </a:lnTo>
                  <a:cubicBezTo>
                    <a:pt x="1263" y="19532"/>
                    <a:pt x="1251" y="19555"/>
                    <a:pt x="1251" y="19579"/>
                  </a:cubicBezTo>
                  <a:cubicBezTo>
                    <a:pt x="1251" y="19615"/>
                    <a:pt x="1263" y="19651"/>
                    <a:pt x="1263" y="19698"/>
                  </a:cubicBezTo>
                  <a:cubicBezTo>
                    <a:pt x="1263" y="19782"/>
                    <a:pt x="1298" y="19889"/>
                    <a:pt x="1191" y="19936"/>
                  </a:cubicBezTo>
                  <a:cubicBezTo>
                    <a:pt x="1160" y="19947"/>
                    <a:pt x="1122" y="19952"/>
                    <a:pt x="1082" y="19952"/>
                  </a:cubicBezTo>
                  <a:cubicBezTo>
                    <a:pt x="985" y="19952"/>
                    <a:pt x="880" y="19921"/>
                    <a:pt x="846" y="19853"/>
                  </a:cubicBezTo>
                  <a:cubicBezTo>
                    <a:pt x="822" y="19794"/>
                    <a:pt x="822" y="19722"/>
                    <a:pt x="798" y="19663"/>
                  </a:cubicBezTo>
                  <a:cubicBezTo>
                    <a:pt x="786" y="19651"/>
                    <a:pt x="739" y="19651"/>
                    <a:pt x="751" y="19591"/>
                  </a:cubicBezTo>
                  <a:cubicBezTo>
                    <a:pt x="715" y="19496"/>
                    <a:pt x="786" y="19222"/>
                    <a:pt x="870" y="19174"/>
                  </a:cubicBezTo>
                  <a:cubicBezTo>
                    <a:pt x="893" y="19168"/>
                    <a:pt x="923" y="19165"/>
                    <a:pt x="953" y="19165"/>
                  </a:cubicBezTo>
                  <a:cubicBezTo>
                    <a:pt x="983" y="19165"/>
                    <a:pt x="1012" y="19168"/>
                    <a:pt x="1036" y="19174"/>
                  </a:cubicBezTo>
                  <a:cubicBezTo>
                    <a:pt x="1072" y="19174"/>
                    <a:pt x="1096" y="19222"/>
                    <a:pt x="1132" y="19246"/>
                  </a:cubicBezTo>
                  <a:cubicBezTo>
                    <a:pt x="858" y="19258"/>
                    <a:pt x="810" y="19282"/>
                    <a:pt x="834" y="19401"/>
                  </a:cubicBezTo>
                  <a:cubicBezTo>
                    <a:pt x="917" y="19365"/>
                    <a:pt x="1024" y="19353"/>
                    <a:pt x="1108" y="19317"/>
                  </a:cubicBezTo>
                  <a:cubicBezTo>
                    <a:pt x="1310" y="19258"/>
                    <a:pt x="1501" y="19222"/>
                    <a:pt x="1691" y="19162"/>
                  </a:cubicBezTo>
                  <a:cubicBezTo>
                    <a:pt x="1810" y="19127"/>
                    <a:pt x="1929" y="19103"/>
                    <a:pt x="2048" y="19055"/>
                  </a:cubicBezTo>
                  <a:cubicBezTo>
                    <a:pt x="2275" y="18984"/>
                    <a:pt x="2489" y="18924"/>
                    <a:pt x="2703" y="18841"/>
                  </a:cubicBezTo>
                  <a:close/>
                  <a:moveTo>
                    <a:pt x="17977" y="21067"/>
                  </a:moveTo>
                  <a:cubicBezTo>
                    <a:pt x="17996" y="21067"/>
                    <a:pt x="18016" y="21077"/>
                    <a:pt x="18038" y="21103"/>
                  </a:cubicBezTo>
                  <a:cubicBezTo>
                    <a:pt x="18038" y="21111"/>
                    <a:pt x="18041" y="21114"/>
                    <a:pt x="18045" y="21114"/>
                  </a:cubicBezTo>
                  <a:cubicBezTo>
                    <a:pt x="18054" y="21114"/>
                    <a:pt x="18070" y="21103"/>
                    <a:pt x="18086" y="21103"/>
                  </a:cubicBezTo>
                  <a:lnTo>
                    <a:pt x="18574" y="21067"/>
                  </a:lnTo>
                  <a:lnTo>
                    <a:pt x="18574" y="21222"/>
                  </a:lnTo>
                  <a:lnTo>
                    <a:pt x="18836" y="21187"/>
                  </a:lnTo>
                  <a:lnTo>
                    <a:pt x="18836" y="21187"/>
                  </a:lnTo>
                  <a:cubicBezTo>
                    <a:pt x="18824" y="21258"/>
                    <a:pt x="18658" y="21365"/>
                    <a:pt x="18467" y="21425"/>
                  </a:cubicBezTo>
                  <a:cubicBezTo>
                    <a:pt x="18324" y="21460"/>
                    <a:pt x="18181" y="21520"/>
                    <a:pt x="18038" y="21579"/>
                  </a:cubicBezTo>
                  <a:cubicBezTo>
                    <a:pt x="17896" y="21627"/>
                    <a:pt x="17753" y="21687"/>
                    <a:pt x="17598" y="21734"/>
                  </a:cubicBezTo>
                  <a:cubicBezTo>
                    <a:pt x="17586" y="21734"/>
                    <a:pt x="17574" y="21722"/>
                    <a:pt x="17562" y="21699"/>
                  </a:cubicBezTo>
                  <a:cubicBezTo>
                    <a:pt x="17729" y="21579"/>
                    <a:pt x="17634" y="21365"/>
                    <a:pt x="17800" y="21258"/>
                  </a:cubicBezTo>
                  <a:cubicBezTo>
                    <a:pt x="17812" y="21258"/>
                    <a:pt x="17812" y="21163"/>
                    <a:pt x="17860" y="21139"/>
                  </a:cubicBezTo>
                  <a:cubicBezTo>
                    <a:pt x="17901" y="21114"/>
                    <a:pt x="17936" y="21067"/>
                    <a:pt x="17977" y="21067"/>
                  </a:cubicBezTo>
                  <a:close/>
                  <a:moveTo>
                    <a:pt x="20503" y="17877"/>
                  </a:moveTo>
                  <a:cubicBezTo>
                    <a:pt x="20503" y="17912"/>
                    <a:pt x="20491" y="17924"/>
                    <a:pt x="20491" y="17936"/>
                  </a:cubicBezTo>
                  <a:cubicBezTo>
                    <a:pt x="20539" y="17984"/>
                    <a:pt x="20563" y="18008"/>
                    <a:pt x="20610" y="18043"/>
                  </a:cubicBezTo>
                  <a:cubicBezTo>
                    <a:pt x="20646" y="18067"/>
                    <a:pt x="20646" y="18091"/>
                    <a:pt x="20658" y="18115"/>
                  </a:cubicBezTo>
                  <a:cubicBezTo>
                    <a:pt x="20682" y="18127"/>
                    <a:pt x="20717" y="18127"/>
                    <a:pt x="20729" y="18150"/>
                  </a:cubicBezTo>
                  <a:cubicBezTo>
                    <a:pt x="21086" y="18472"/>
                    <a:pt x="21515" y="18603"/>
                    <a:pt x="21979" y="18627"/>
                  </a:cubicBezTo>
                  <a:cubicBezTo>
                    <a:pt x="21996" y="18628"/>
                    <a:pt x="22012" y="18628"/>
                    <a:pt x="22028" y="18628"/>
                  </a:cubicBezTo>
                  <a:cubicBezTo>
                    <a:pt x="22224" y="18628"/>
                    <a:pt x="22412" y="18564"/>
                    <a:pt x="22610" y="18531"/>
                  </a:cubicBezTo>
                  <a:cubicBezTo>
                    <a:pt x="22622" y="18531"/>
                    <a:pt x="22634" y="18508"/>
                    <a:pt x="22646" y="18508"/>
                  </a:cubicBezTo>
                  <a:cubicBezTo>
                    <a:pt x="22825" y="18472"/>
                    <a:pt x="22944" y="18329"/>
                    <a:pt x="23146" y="18329"/>
                  </a:cubicBezTo>
                  <a:cubicBezTo>
                    <a:pt x="23289" y="18305"/>
                    <a:pt x="23444" y="18281"/>
                    <a:pt x="23587" y="18270"/>
                  </a:cubicBezTo>
                  <a:cubicBezTo>
                    <a:pt x="23587" y="18246"/>
                    <a:pt x="23575" y="18246"/>
                    <a:pt x="23575" y="18234"/>
                  </a:cubicBezTo>
                  <a:cubicBezTo>
                    <a:pt x="23622" y="18186"/>
                    <a:pt x="23658" y="18115"/>
                    <a:pt x="23694" y="18115"/>
                  </a:cubicBezTo>
                  <a:cubicBezTo>
                    <a:pt x="23777" y="18127"/>
                    <a:pt x="23825" y="18222"/>
                    <a:pt x="23777" y="18305"/>
                  </a:cubicBezTo>
                  <a:cubicBezTo>
                    <a:pt x="23706" y="18424"/>
                    <a:pt x="23646" y="18567"/>
                    <a:pt x="23563" y="18662"/>
                  </a:cubicBezTo>
                  <a:cubicBezTo>
                    <a:pt x="23361" y="18877"/>
                    <a:pt x="23146" y="19067"/>
                    <a:pt x="22920" y="19246"/>
                  </a:cubicBezTo>
                  <a:cubicBezTo>
                    <a:pt x="22682" y="19424"/>
                    <a:pt x="22432" y="19579"/>
                    <a:pt x="22170" y="19722"/>
                  </a:cubicBezTo>
                  <a:cubicBezTo>
                    <a:pt x="21991" y="19829"/>
                    <a:pt x="21789" y="19913"/>
                    <a:pt x="21598" y="20008"/>
                  </a:cubicBezTo>
                  <a:cubicBezTo>
                    <a:pt x="21432" y="20079"/>
                    <a:pt x="21277" y="20175"/>
                    <a:pt x="21134" y="20246"/>
                  </a:cubicBezTo>
                  <a:cubicBezTo>
                    <a:pt x="21043" y="20291"/>
                    <a:pt x="20954" y="20335"/>
                    <a:pt x="20865" y="20379"/>
                  </a:cubicBezTo>
                  <a:lnTo>
                    <a:pt x="20865" y="20379"/>
                  </a:lnTo>
                  <a:cubicBezTo>
                    <a:pt x="20899" y="20355"/>
                    <a:pt x="20934" y="20330"/>
                    <a:pt x="20967" y="20305"/>
                  </a:cubicBezTo>
                  <a:cubicBezTo>
                    <a:pt x="21134" y="20198"/>
                    <a:pt x="21265" y="20067"/>
                    <a:pt x="21420" y="19960"/>
                  </a:cubicBezTo>
                  <a:cubicBezTo>
                    <a:pt x="21598" y="19829"/>
                    <a:pt x="21777" y="19710"/>
                    <a:pt x="21956" y="19591"/>
                  </a:cubicBezTo>
                  <a:cubicBezTo>
                    <a:pt x="22087" y="19484"/>
                    <a:pt x="22218" y="19389"/>
                    <a:pt x="22372" y="19317"/>
                  </a:cubicBezTo>
                  <a:cubicBezTo>
                    <a:pt x="22622" y="19186"/>
                    <a:pt x="22872" y="19079"/>
                    <a:pt x="23122" y="18948"/>
                  </a:cubicBezTo>
                  <a:cubicBezTo>
                    <a:pt x="23218" y="18912"/>
                    <a:pt x="23277" y="18841"/>
                    <a:pt x="23337" y="18781"/>
                  </a:cubicBezTo>
                  <a:cubicBezTo>
                    <a:pt x="23349" y="18758"/>
                    <a:pt x="23349" y="18698"/>
                    <a:pt x="23337" y="18662"/>
                  </a:cubicBezTo>
                  <a:cubicBezTo>
                    <a:pt x="23328" y="18646"/>
                    <a:pt x="23296" y="18629"/>
                    <a:pt x="23265" y="18629"/>
                  </a:cubicBezTo>
                  <a:cubicBezTo>
                    <a:pt x="23253" y="18629"/>
                    <a:pt x="23240" y="18632"/>
                    <a:pt x="23230" y="18639"/>
                  </a:cubicBezTo>
                  <a:cubicBezTo>
                    <a:pt x="23158" y="18662"/>
                    <a:pt x="23087" y="18698"/>
                    <a:pt x="23003" y="18734"/>
                  </a:cubicBezTo>
                  <a:cubicBezTo>
                    <a:pt x="22849" y="18817"/>
                    <a:pt x="22694" y="18901"/>
                    <a:pt x="22527" y="18996"/>
                  </a:cubicBezTo>
                  <a:cubicBezTo>
                    <a:pt x="22348" y="19091"/>
                    <a:pt x="22158" y="19186"/>
                    <a:pt x="21967" y="19293"/>
                  </a:cubicBezTo>
                  <a:cubicBezTo>
                    <a:pt x="21551" y="19532"/>
                    <a:pt x="21182" y="19841"/>
                    <a:pt x="20801" y="20127"/>
                  </a:cubicBezTo>
                  <a:cubicBezTo>
                    <a:pt x="20670" y="20222"/>
                    <a:pt x="20551" y="20317"/>
                    <a:pt x="20432" y="20389"/>
                  </a:cubicBezTo>
                  <a:cubicBezTo>
                    <a:pt x="20432" y="20329"/>
                    <a:pt x="20420" y="20305"/>
                    <a:pt x="20420" y="20258"/>
                  </a:cubicBezTo>
                  <a:lnTo>
                    <a:pt x="20420" y="20186"/>
                  </a:lnTo>
                  <a:cubicBezTo>
                    <a:pt x="20420" y="20103"/>
                    <a:pt x="20479" y="20067"/>
                    <a:pt x="20539" y="20020"/>
                  </a:cubicBezTo>
                  <a:cubicBezTo>
                    <a:pt x="20824" y="19829"/>
                    <a:pt x="21098" y="19603"/>
                    <a:pt x="21372" y="19377"/>
                  </a:cubicBezTo>
                  <a:cubicBezTo>
                    <a:pt x="21420" y="19329"/>
                    <a:pt x="21456" y="19258"/>
                    <a:pt x="21503" y="19198"/>
                  </a:cubicBezTo>
                  <a:lnTo>
                    <a:pt x="21479" y="19174"/>
                  </a:lnTo>
                  <a:cubicBezTo>
                    <a:pt x="21396" y="19246"/>
                    <a:pt x="21325" y="19317"/>
                    <a:pt x="21241" y="19389"/>
                  </a:cubicBezTo>
                  <a:cubicBezTo>
                    <a:pt x="21027" y="19555"/>
                    <a:pt x="20824" y="19722"/>
                    <a:pt x="20622" y="19889"/>
                  </a:cubicBezTo>
                  <a:cubicBezTo>
                    <a:pt x="20511" y="19987"/>
                    <a:pt x="20448" y="20035"/>
                    <a:pt x="20393" y="20035"/>
                  </a:cubicBezTo>
                  <a:cubicBezTo>
                    <a:pt x="20342" y="20035"/>
                    <a:pt x="20298" y="19993"/>
                    <a:pt x="20229" y="19913"/>
                  </a:cubicBezTo>
                  <a:cubicBezTo>
                    <a:pt x="20622" y="19663"/>
                    <a:pt x="21015" y="19389"/>
                    <a:pt x="21420" y="19139"/>
                  </a:cubicBezTo>
                  <a:cubicBezTo>
                    <a:pt x="21420" y="19127"/>
                    <a:pt x="21396" y="19127"/>
                    <a:pt x="21396" y="19115"/>
                  </a:cubicBezTo>
                  <a:cubicBezTo>
                    <a:pt x="21372" y="19127"/>
                    <a:pt x="21336" y="19127"/>
                    <a:pt x="21325" y="19139"/>
                  </a:cubicBezTo>
                  <a:cubicBezTo>
                    <a:pt x="21194" y="19234"/>
                    <a:pt x="21039" y="19317"/>
                    <a:pt x="20908" y="19413"/>
                  </a:cubicBezTo>
                  <a:cubicBezTo>
                    <a:pt x="20765" y="19508"/>
                    <a:pt x="20610" y="19615"/>
                    <a:pt x="20467" y="19710"/>
                  </a:cubicBezTo>
                  <a:cubicBezTo>
                    <a:pt x="20356" y="19770"/>
                    <a:pt x="20264" y="19848"/>
                    <a:pt x="20150" y="19848"/>
                  </a:cubicBezTo>
                  <a:cubicBezTo>
                    <a:pt x="20105" y="19848"/>
                    <a:pt x="20057" y="19836"/>
                    <a:pt x="20003" y="19805"/>
                  </a:cubicBezTo>
                  <a:cubicBezTo>
                    <a:pt x="19955" y="19794"/>
                    <a:pt x="19932" y="19746"/>
                    <a:pt x="19884" y="19734"/>
                  </a:cubicBezTo>
                  <a:cubicBezTo>
                    <a:pt x="19658" y="19627"/>
                    <a:pt x="19420" y="19532"/>
                    <a:pt x="19158" y="19508"/>
                  </a:cubicBezTo>
                  <a:cubicBezTo>
                    <a:pt x="19098" y="19508"/>
                    <a:pt x="19039" y="19484"/>
                    <a:pt x="18979" y="19472"/>
                  </a:cubicBezTo>
                  <a:cubicBezTo>
                    <a:pt x="18935" y="19489"/>
                    <a:pt x="18892" y="19501"/>
                    <a:pt x="18853" y="19501"/>
                  </a:cubicBezTo>
                  <a:cubicBezTo>
                    <a:pt x="18839" y="19501"/>
                    <a:pt x="18825" y="19499"/>
                    <a:pt x="18812" y="19496"/>
                  </a:cubicBezTo>
                  <a:cubicBezTo>
                    <a:pt x="18717" y="19484"/>
                    <a:pt x="18634" y="19436"/>
                    <a:pt x="18562" y="19436"/>
                  </a:cubicBezTo>
                  <a:cubicBezTo>
                    <a:pt x="18205" y="19448"/>
                    <a:pt x="17860" y="19484"/>
                    <a:pt x="17515" y="19496"/>
                  </a:cubicBezTo>
                  <a:cubicBezTo>
                    <a:pt x="17491" y="19555"/>
                    <a:pt x="17491" y="19603"/>
                    <a:pt x="17467" y="19615"/>
                  </a:cubicBezTo>
                  <a:cubicBezTo>
                    <a:pt x="17384" y="19686"/>
                    <a:pt x="17276" y="19770"/>
                    <a:pt x="17193" y="19841"/>
                  </a:cubicBezTo>
                  <a:lnTo>
                    <a:pt x="16836" y="20103"/>
                  </a:lnTo>
                  <a:cubicBezTo>
                    <a:pt x="16741" y="20186"/>
                    <a:pt x="16657" y="20305"/>
                    <a:pt x="16550" y="20341"/>
                  </a:cubicBezTo>
                  <a:cubicBezTo>
                    <a:pt x="16276" y="20448"/>
                    <a:pt x="15979" y="20508"/>
                    <a:pt x="15705" y="20603"/>
                  </a:cubicBezTo>
                  <a:cubicBezTo>
                    <a:pt x="15610" y="20627"/>
                    <a:pt x="15538" y="20663"/>
                    <a:pt x="15467" y="20686"/>
                  </a:cubicBezTo>
                  <a:cubicBezTo>
                    <a:pt x="15467" y="20698"/>
                    <a:pt x="15479" y="20722"/>
                    <a:pt x="15479" y="20734"/>
                  </a:cubicBezTo>
                  <a:cubicBezTo>
                    <a:pt x="15824" y="20627"/>
                    <a:pt x="16157" y="20544"/>
                    <a:pt x="16503" y="20436"/>
                  </a:cubicBezTo>
                  <a:cubicBezTo>
                    <a:pt x="16514" y="20448"/>
                    <a:pt x="16514" y="20460"/>
                    <a:pt x="16538" y="20484"/>
                  </a:cubicBezTo>
                  <a:cubicBezTo>
                    <a:pt x="16479" y="20556"/>
                    <a:pt x="16419" y="20663"/>
                    <a:pt x="16324" y="20686"/>
                  </a:cubicBezTo>
                  <a:cubicBezTo>
                    <a:pt x="16098" y="20758"/>
                    <a:pt x="15848" y="20817"/>
                    <a:pt x="15610" y="20901"/>
                  </a:cubicBezTo>
                  <a:cubicBezTo>
                    <a:pt x="15598" y="20901"/>
                    <a:pt x="15586" y="20925"/>
                    <a:pt x="15562" y="20937"/>
                  </a:cubicBezTo>
                  <a:cubicBezTo>
                    <a:pt x="15594" y="20941"/>
                    <a:pt x="15625" y="20943"/>
                    <a:pt x="15655" y="20943"/>
                  </a:cubicBezTo>
                  <a:cubicBezTo>
                    <a:pt x="15889" y="20943"/>
                    <a:pt x="16092" y="20832"/>
                    <a:pt x="16324" y="20758"/>
                  </a:cubicBezTo>
                  <a:lnTo>
                    <a:pt x="16324" y="20758"/>
                  </a:lnTo>
                  <a:cubicBezTo>
                    <a:pt x="16276" y="20853"/>
                    <a:pt x="16241" y="20925"/>
                    <a:pt x="16205" y="20996"/>
                  </a:cubicBezTo>
                  <a:cubicBezTo>
                    <a:pt x="16145" y="21139"/>
                    <a:pt x="16086" y="21270"/>
                    <a:pt x="16026" y="21389"/>
                  </a:cubicBezTo>
                  <a:cubicBezTo>
                    <a:pt x="15919" y="21615"/>
                    <a:pt x="15788" y="21853"/>
                    <a:pt x="15669" y="22068"/>
                  </a:cubicBezTo>
                  <a:cubicBezTo>
                    <a:pt x="15657" y="22103"/>
                    <a:pt x="15610" y="22151"/>
                    <a:pt x="15586" y="22151"/>
                  </a:cubicBezTo>
                  <a:cubicBezTo>
                    <a:pt x="15348" y="22175"/>
                    <a:pt x="15121" y="22210"/>
                    <a:pt x="14895" y="22222"/>
                  </a:cubicBezTo>
                  <a:cubicBezTo>
                    <a:pt x="14869" y="22225"/>
                    <a:pt x="14842" y="22226"/>
                    <a:pt x="14815" y="22226"/>
                  </a:cubicBezTo>
                  <a:cubicBezTo>
                    <a:pt x="14696" y="22226"/>
                    <a:pt x="14571" y="22206"/>
                    <a:pt x="14455" y="22187"/>
                  </a:cubicBezTo>
                  <a:cubicBezTo>
                    <a:pt x="14157" y="22175"/>
                    <a:pt x="13859" y="22151"/>
                    <a:pt x="13585" y="22008"/>
                  </a:cubicBezTo>
                  <a:cubicBezTo>
                    <a:pt x="13264" y="21865"/>
                    <a:pt x="12943" y="21675"/>
                    <a:pt x="12633" y="21496"/>
                  </a:cubicBezTo>
                  <a:cubicBezTo>
                    <a:pt x="12562" y="21448"/>
                    <a:pt x="12466" y="21413"/>
                    <a:pt x="12383" y="21389"/>
                  </a:cubicBezTo>
                  <a:cubicBezTo>
                    <a:pt x="12335" y="21365"/>
                    <a:pt x="12288" y="21329"/>
                    <a:pt x="12228" y="21318"/>
                  </a:cubicBezTo>
                  <a:cubicBezTo>
                    <a:pt x="12026" y="21222"/>
                    <a:pt x="11800" y="21151"/>
                    <a:pt x="11573" y="21067"/>
                  </a:cubicBezTo>
                  <a:cubicBezTo>
                    <a:pt x="11514" y="21032"/>
                    <a:pt x="11478" y="20960"/>
                    <a:pt x="11430" y="20901"/>
                  </a:cubicBezTo>
                  <a:lnTo>
                    <a:pt x="11430" y="20901"/>
                  </a:lnTo>
                  <a:cubicBezTo>
                    <a:pt x="11978" y="20972"/>
                    <a:pt x="12490" y="21163"/>
                    <a:pt x="12990" y="21377"/>
                  </a:cubicBezTo>
                  <a:cubicBezTo>
                    <a:pt x="12990" y="21353"/>
                    <a:pt x="13002" y="21341"/>
                    <a:pt x="13002" y="21329"/>
                  </a:cubicBezTo>
                  <a:cubicBezTo>
                    <a:pt x="12764" y="21222"/>
                    <a:pt x="12526" y="21139"/>
                    <a:pt x="12276" y="21032"/>
                  </a:cubicBezTo>
                  <a:cubicBezTo>
                    <a:pt x="12323" y="21020"/>
                    <a:pt x="12347" y="20996"/>
                    <a:pt x="12359" y="20984"/>
                  </a:cubicBezTo>
                  <a:cubicBezTo>
                    <a:pt x="12433" y="20931"/>
                    <a:pt x="12495" y="20900"/>
                    <a:pt x="12561" y="20900"/>
                  </a:cubicBezTo>
                  <a:cubicBezTo>
                    <a:pt x="12612" y="20900"/>
                    <a:pt x="12666" y="20919"/>
                    <a:pt x="12728" y="20960"/>
                  </a:cubicBezTo>
                  <a:cubicBezTo>
                    <a:pt x="12823" y="21032"/>
                    <a:pt x="12966" y="21079"/>
                    <a:pt x="13085" y="21139"/>
                  </a:cubicBezTo>
                  <a:cubicBezTo>
                    <a:pt x="13085" y="21115"/>
                    <a:pt x="13097" y="21115"/>
                    <a:pt x="13097" y="21103"/>
                  </a:cubicBezTo>
                  <a:cubicBezTo>
                    <a:pt x="12978" y="21032"/>
                    <a:pt x="12859" y="20960"/>
                    <a:pt x="12728" y="20865"/>
                  </a:cubicBezTo>
                  <a:cubicBezTo>
                    <a:pt x="12847" y="20817"/>
                    <a:pt x="12943" y="20806"/>
                    <a:pt x="13002" y="20746"/>
                  </a:cubicBezTo>
                  <a:cubicBezTo>
                    <a:pt x="13181" y="20603"/>
                    <a:pt x="13324" y="20425"/>
                    <a:pt x="13478" y="20270"/>
                  </a:cubicBezTo>
                  <a:cubicBezTo>
                    <a:pt x="13562" y="20198"/>
                    <a:pt x="13621" y="20127"/>
                    <a:pt x="13740" y="20091"/>
                  </a:cubicBezTo>
                  <a:cubicBezTo>
                    <a:pt x="13943" y="20032"/>
                    <a:pt x="14121" y="19936"/>
                    <a:pt x="14312" y="19841"/>
                  </a:cubicBezTo>
                  <a:cubicBezTo>
                    <a:pt x="14538" y="19722"/>
                    <a:pt x="14776" y="19603"/>
                    <a:pt x="15002" y="19472"/>
                  </a:cubicBezTo>
                  <a:cubicBezTo>
                    <a:pt x="15086" y="19413"/>
                    <a:pt x="15181" y="19341"/>
                    <a:pt x="15264" y="19282"/>
                  </a:cubicBezTo>
                  <a:lnTo>
                    <a:pt x="15264" y="19282"/>
                  </a:lnTo>
                  <a:cubicBezTo>
                    <a:pt x="15169" y="19317"/>
                    <a:pt x="15050" y="19365"/>
                    <a:pt x="14955" y="19413"/>
                  </a:cubicBezTo>
                  <a:cubicBezTo>
                    <a:pt x="14645" y="19579"/>
                    <a:pt x="14312" y="19758"/>
                    <a:pt x="14002" y="19913"/>
                  </a:cubicBezTo>
                  <a:cubicBezTo>
                    <a:pt x="13919" y="19960"/>
                    <a:pt x="13812" y="19996"/>
                    <a:pt x="13705" y="20020"/>
                  </a:cubicBezTo>
                  <a:cubicBezTo>
                    <a:pt x="13859" y="19710"/>
                    <a:pt x="13812" y="19401"/>
                    <a:pt x="13776" y="19079"/>
                  </a:cubicBezTo>
                  <a:cubicBezTo>
                    <a:pt x="13776" y="19055"/>
                    <a:pt x="13824" y="18996"/>
                    <a:pt x="13859" y="18984"/>
                  </a:cubicBezTo>
                  <a:cubicBezTo>
                    <a:pt x="14014" y="18924"/>
                    <a:pt x="14181" y="18877"/>
                    <a:pt x="14347" y="18817"/>
                  </a:cubicBezTo>
                  <a:cubicBezTo>
                    <a:pt x="14419" y="18781"/>
                    <a:pt x="14514" y="18758"/>
                    <a:pt x="14574" y="18698"/>
                  </a:cubicBezTo>
                  <a:cubicBezTo>
                    <a:pt x="14633" y="18645"/>
                    <a:pt x="14687" y="18615"/>
                    <a:pt x="14739" y="18615"/>
                  </a:cubicBezTo>
                  <a:cubicBezTo>
                    <a:pt x="14791" y="18615"/>
                    <a:pt x="14842" y="18645"/>
                    <a:pt x="14895" y="18710"/>
                  </a:cubicBezTo>
                  <a:cubicBezTo>
                    <a:pt x="14990" y="18817"/>
                    <a:pt x="15086" y="18901"/>
                    <a:pt x="15169" y="19008"/>
                  </a:cubicBezTo>
                  <a:cubicBezTo>
                    <a:pt x="15181" y="19020"/>
                    <a:pt x="15145" y="19115"/>
                    <a:pt x="15121" y="19127"/>
                  </a:cubicBezTo>
                  <a:cubicBezTo>
                    <a:pt x="14871" y="19282"/>
                    <a:pt x="14609" y="19413"/>
                    <a:pt x="14359" y="19543"/>
                  </a:cubicBezTo>
                  <a:cubicBezTo>
                    <a:pt x="14228" y="19603"/>
                    <a:pt x="14074" y="19651"/>
                    <a:pt x="13943" y="19710"/>
                  </a:cubicBezTo>
                  <a:cubicBezTo>
                    <a:pt x="13919" y="19710"/>
                    <a:pt x="13895" y="19734"/>
                    <a:pt x="13883" y="19758"/>
                  </a:cubicBezTo>
                  <a:cubicBezTo>
                    <a:pt x="13919" y="19770"/>
                    <a:pt x="13943" y="19782"/>
                    <a:pt x="13955" y="19782"/>
                  </a:cubicBezTo>
                  <a:cubicBezTo>
                    <a:pt x="14062" y="19734"/>
                    <a:pt x="14169" y="19710"/>
                    <a:pt x="14276" y="19651"/>
                  </a:cubicBezTo>
                  <a:cubicBezTo>
                    <a:pt x="14538" y="19496"/>
                    <a:pt x="14812" y="19341"/>
                    <a:pt x="15086" y="19186"/>
                  </a:cubicBezTo>
                  <a:cubicBezTo>
                    <a:pt x="15131" y="19173"/>
                    <a:pt x="15176" y="19150"/>
                    <a:pt x="15217" y="19150"/>
                  </a:cubicBezTo>
                  <a:cubicBezTo>
                    <a:pt x="15252" y="19150"/>
                    <a:pt x="15284" y="19167"/>
                    <a:pt x="15312" y="19222"/>
                  </a:cubicBezTo>
                  <a:cubicBezTo>
                    <a:pt x="15300" y="19234"/>
                    <a:pt x="15288" y="19258"/>
                    <a:pt x="15264" y="19282"/>
                  </a:cubicBezTo>
                  <a:cubicBezTo>
                    <a:pt x="15275" y="19279"/>
                    <a:pt x="15285" y="19278"/>
                    <a:pt x="15295" y="19278"/>
                  </a:cubicBezTo>
                  <a:cubicBezTo>
                    <a:pt x="15378" y="19278"/>
                    <a:pt x="15400" y="19356"/>
                    <a:pt x="15380" y="19356"/>
                  </a:cubicBezTo>
                  <a:cubicBezTo>
                    <a:pt x="15377" y="19356"/>
                    <a:pt x="15375" y="19355"/>
                    <a:pt x="15371" y="19353"/>
                  </a:cubicBezTo>
                  <a:lnTo>
                    <a:pt x="15371" y="19353"/>
                  </a:lnTo>
                  <a:cubicBezTo>
                    <a:pt x="15419" y="19424"/>
                    <a:pt x="15371" y="19472"/>
                    <a:pt x="15300" y="19496"/>
                  </a:cubicBezTo>
                  <a:cubicBezTo>
                    <a:pt x="15193" y="19543"/>
                    <a:pt x="15086" y="19579"/>
                    <a:pt x="14990" y="19639"/>
                  </a:cubicBezTo>
                  <a:cubicBezTo>
                    <a:pt x="14764" y="19770"/>
                    <a:pt x="14538" y="19901"/>
                    <a:pt x="14300" y="20020"/>
                  </a:cubicBezTo>
                  <a:cubicBezTo>
                    <a:pt x="14050" y="20139"/>
                    <a:pt x="13800" y="20234"/>
                    <a:pt x="13538" y="20329"/>
                  </a:cubicBezTo>
                  <a:cubicBezTo>
                    <a:pt x="13466" y="20365"/>
                    <a:pt x="13455" y="20436"/>
                    <a:pt x="13514" y="20484"/>
                  </a:cubicBezTo>
                  <a:cubicBezTo>
                    <a:pt x="13538" y="20496"/>
                    <a:pt x="13562" y="20508"/>
                    <a:pt x="13585" y="20532"/>
                  </a:cubicBezTo>
                  <a:cubicBezTo>
                    <a:pt x="13740" y="20472"/>
                    <a:pt x="13895" y="20389"/>
                    <a:pt x="14050" y="20329"/>
                  </a:cubicBezTo>
                  <a:cubicBezTo>
                    <a:pt x="14217" y="20258"/>
                    <a:pt x="14395" y="20198"/>
                    <a:pt x="14550" y="20115"/>
                  </a:cubicBezTo>
                  <a:cubicBezTo>
                    <a:pt x="14788" y="19996"/>
                    <a:pt x="15014" y="19853"/>
                    <a:pt x="15252" y="19734"/>
                  </a:cubicBezTo>
                  <a:cubicBezTo>
                    <a:pt x="15479" y="19615"/>
                    <a:pt x="15681" y="19484"/>
                    <a:pt x="15919" y="19377"/>
                  </a:cubicBezTo>
                  <a:cubicBezTo>
                    <a:pt x="16193" y="19258"/>
                    <a:pt x="16479" y="19162"/>
                    <a:pt x="16741" y="19055"/>
                  </a:cubicBezTo>
                  <a:cubicBezTo>
                    <a:pt x="16776" y="19043"/>
                    <a:pt x="16812" y="19020"/>
                    <a:pt x="16848" y="18996"/>
                  </a:cubicBezTo>
                  <a:cubicBezTo>
                    <a:pt x="16895" y="18960"/>
                    <a:pt x="16907" y="18901"/>
                    <a:pt x="16955" y="18889"/>
                  </a:cubicBezTo>
                  <a:cubicBezTo>
                    <a:pt x="17110" y="18817"/>
                    <a:pt x="17276" y="18746"/>
                    <a:pt x="17443" y="18686"/>
                  </a:cubicBezTo>
                  <a:lnTo>
                    <a:pt x="18419" y="18365"/>
                  </a:lnTo>
                  <a:cubicBezTo>
                    <a:pt x="18705" y="18281"/>
                    <a:pt x="18979" y="18210"/>
                    <a:pt x="19253" y="18150"/>
                  </a:cubicBezTo>
                  <a:cubicBezTo>
                    <a:pt x="19491" y="18091"/>
                    <a:pt x="19717" y="18043"/>
                    <a:pt x="19955" y="17996"/>
                  </a:cubicBezTo>
                  <a:cubicBezTo>
                    <a:pt x="20146" y="17948"/>
                    <a:pt x="20324" y="17924"/>
                    <a:pt x="20503" y="17877"/>
                  </a:cubicBezTo>
                  <a:close/>
                  <a:moveTo>
                    <a:pt x="12463" y="21633"/>
                  </a:moveTo>
                  <a:cubicBezTo>
                    <a:pt x="12495" y="21633"/>
                    <a:pt x="12542" y="21653"/>
                    <a:pt x="12609" y="21687"/>
                  </a:cubicBezTo>
                  <a:cubicBezTo>
                    <a:pt x="12788" y="21794"/>
                    <a:pt x="12978" y="21865"/>
                    <a:pt x="13181" y="21984"/>
                  </a:cubicBezTo>
                  <a:cubicBezTo>
                    <a:pt x="12919" y="22056"/>
                    <a:pt x="12669" y="22139"/>
                    <a:pt x="12431" y="22210"/>
                  </a:cubicBezTo>
                  <a:cubicBezTo>
                    <a:pt x="12431" y="22222"/>
                    <a:pt x="12442" y="22234"/>
                    <a:pt x="12442" y="22258"/>
                  </a:cubicBezTo>
                  <a:cubicBezTo>
                    <a:pt x="12514" y="22234"/>
                    <a:pt x="12609" y="22234"/>
                    <a:pt x="12681" y="22210"/>
                  </a:cubicBezTo>
                  <a:cubicBezTo>
                    <a:pt x="12835" y="22163"/>
                    <a:pt x="13002" y="22091"/>
                    <a:pt x="13169" y="22032"/>
                  </a:cubicBezTo>
                  <a:cubicBezTo>
                    <a:pt x="13186" y="22025"/>
                    <a:pt x="13204" y="22022"/>
                    <a:pt x="13221" y="22022"/>
                  </a:cubicBezTo>
                  <a:cubicBezTo>
                    <a:pt x="13263" y="22022"/>
                    <a:pt x="13305" y="22039"/>
                    <a:pt x="13347" y="22056"/>
                  </a:cubicBezTo>
                  <a:cubicBezTo>
                    <a:pt x="13478" y="22115"/>
                    <a:pt x="13621" y="22199"/>
                    <a:pt x="13764" y="22270"/>
                  </a:cubicBezTo>
                  <a:cubicBezTo>
                    <a:pt x="13669" y="22282"/>
                    <a:pt x="13574" y="22318"/>
                    <a:pt x="13478" y="22330"/>
                  </a:cubicBezTo>
                  <a:cubicBezTo>
                    <a:pt x="13133" y="22389"/>
                    <a:pt x="12812" y="22437"/>
                    <a:pt x="12466" y="22496"/>
                  </a:cubicBezTo>
                  <a:cubicBezTo>
                    <a:pt x="12228" y="22520"/>
                    <a:pt x="12014" y="22580"/>
                    <a:pt x="11788" y="22627"/>
                  </a:cubicBezTo>
                  <a:cubicBezTo>
                    <a:pt x="11788" y="22615"/>
                    <a:pt x="11776" y="22615"/>
                    <a:pt x="11776" y="22591"/>
                  </a:cubicBezTo>
                  <a:cubicBezTo>
                    <a:pt x="11811" y="22580"/>
                    <a:pt x="11871" y="22556"/>
                    <a:pt x="11931" y="22520"/>
                  </a:cubicBezTo>
                  <a:cubicBezTo>
                    <a:pt x="12014" y="22270"/>
                    <a:pt x="12014" y="22270"/>
                    <a:pt x="11776" y="22234"/>
                  </a:cubicBezTo>
                  <a:cubicBezTo>
                    <a:pt x="11907" y="22175"/>
                    <a:pt x="12026" y="22103"/>
                    <a:pt x="12145" y="22056"/>
                  </a:cubicBezTo>
                  <a:cubicBezTo>
                    <a:pt x="12276" y="21996"/>
                    <a:pt x="12347" y="21913"/>
                    <a:pt x="12383" y="21782"/>
                  </a:cubicBezTo>
                  <a:cubicBezTo>
                    <a:pt x="12397" y="21676"/>
                    <a:pt x="12415" y="21633"/>
                    <a:pt x="12463" y="21633"/>
                  </a:cubicBezTo>
                  <a:close/>
                  <a:moveTo>
                    <a:pt x="10240" y="22568"/>
                  </a:moveTo>
                  <a:cubicBezTo>
                    <a:pt x="10240" y="22580"/>
                    <a:pt x="10252" y="22580"/>
                    <a:pt x="10252" y="22591"/>
                  </a:cubicBezTo>
                  <a:cubicBezTo>
                    <a:pt x="10216" y="22627"/>
                    <a:pt x="10180" y="22651"/>
                    <a:pt x="10133" y="22699"/>
                  </a:cubicBezTo>
                  <a:cubicBezTo>
                    <a:pt x="10276" y="22746"/>
                    <a:pt x="10430" y="22770"/>
                    <a:pt x="10561" y="22806"/>
                  </a:cubicBezTo>
                  <a:lnTo>
                    <a:pt x="10561" y="22853"/>
                  </a:lnTo>
                  <a:cubicBezTo>
                    <a:pt x="10121" y="22853"/>
                    <a:pt x="9716" y="22949"/>
                    <a:pt x="9371" y="23187"/>
                  </a:cubicBezTo>
                  <a:cubicBezTo>
                    <a:pt x="9383" y="23211"/>
                    <a:pt x="9418" y="23270"/>
                    <a:pt x="9418" y="23270"/>
                  </a:cubicBezTo>
                  <a:cubicBezTo>
                    <a:pt x="9335" y="23353"/>
                    <a:pt x="9228" y="23449"/>
                    <a:pt x="9121" y="23520"/>
                  </a:cubicBezTo>
                  <a:cubicBezTo>
                    <a:pt x="9180" y="23044"/>
                    <a:pt x="9180" y="23044"/>
                    <a:pt x="9073" y="22984"/>
                  </a:cubicBezTo>
                  <a:lnTo>
                    <a:pt x="9073" y="22984"/>
                  </a:lnTo>
                  <a:cubicBezTo>
                    <a:pt x="9073" y="23092"/>
                    <a:pt x="9085" y="23187"/>
                    <a:pt x="9061" y="23282"/>
                  </a:cubicBezTo>
                  <a:cubicBezTo>
                    <a:pt x="9049" y="23365"/>
                    <a:pt x="9002" y="23484"/>
                    <a:pt x="8942" y="23508"/>
                  </a:cubicBezTo>
                  <a:cubicBezTo>
                    <a:pt x="8934" y="23510"/>
                    <a:pt x="8927" y="23510"/>
                    <a:pt x="8918" y="23510"/>
                  </a:cubicBezTo>
                  <a:cubicBezTo>
                    <a:pt x="8848" y="23510"/>
                    <a:pt x="8753" y="23468"/>
                    <a:pt x="8668" y="23425"/>
                  </a:cubicBezTo>
                  <a:cubicBezTo>
                    <a:pt x="8466" y="23330"/>
                    <a:pt x="8418" y="23151"/>
                    <a:pt x="8430" y="22937"/>
                  </a:cubicBezTo>
                  <a:cubicBezTo>
                    <a:pt x="8454" y="22770"/>
                    <a:pt x="8525" y="22651"/>
                    <a:pt x="8692" y="22627"/>
                  </a:cubicBezTo>
                  <a:cubicBezTo>
                    <a:pt x="8716" y="22615"/>
                    <a:pt x="8752" y="22591"/>
                    <a:pt x="8763" y="22580"/>
                  </a:cubicBezTo>
                  <a:lnTo>
                    <a:pt x="9252" y="22853"/>
                  </a:lnTo>
                  <a:cubicBezTo>
                    <a:pt x="9275" y="22865"/>
                    <a:pt x="9299" y="22868"/>
                    <a:pt x="9322" y="22868"/>
                  </a:cubicBezTo>
                  <a:cubicBezTo>
                    <a:pt x="9344" y="22868"/>
                    <a:pt x="9365" y="22865"/>
                    <a:pt x="9383" y="22865"/>
                  </a:cubicBezTo>
                  <a:lnTo>
                    <a:pt x="9347" y="22734"/>
                  </a:lnTo>
                  <a:cubicBezTo>
                    <a:pt x="9633" y="22687"/>
                    <a:pt x="9942" y="22627"/>
                    <a:pt x="10240" y="22568"/>
                  </a:cubicBezTo>
                  <a:close/>
                  <a:moveTo>
                    <a:pt x="15404" y="22351"/>
                  </a:moveTo>
                  <a:cubicBezTo>
                    <a:pt x="15423" y="22351"/>
                    <a:pt x="15434" y="22380"/>
                    <a:pt x="15455" y="22401"/>
                  </a:cubicBezTo>
                  <a:cubicBezTo>
                    <a:pt x="15336" y="22472"/>
                    <a:pt x="15217" y="22532"/>
                    <a:pt x="15121" y="22615"/>
                  </a:cubicBezTo>
                  <a:lnTo>
                    <a:pt x="15086" y="22580"/>
                  </a:lnTo>
                  <a:cubicBezTo>
                    <a:pt x="15133" y="22568"/>
                    <a:pt x="15181" y="22532"/>
                    <a:pt x="15217" y="22508"/>
                  </a:cubicBezTo>
                  <a:cubicBezTo>
                    <a:pt x="15205" y="22496"/>
                    <a:pt x="15205" y="22472"/>
                    <a:pt x="15193" y="22461"/>
                  </a:cubicBezTo>
                  <a:cubicBezTo>
                    <a:pt x="15133" y="22496"/>
                    <a:pt x="15086" y="22520"/>
                    <a:pt x="15026" y="22568"/>
                  </a:cubicBezTo>
                  <a:cubicBezTo>
                    <a:pt x="14943" y="22639"/>
                    <a:pt x="14836" y="22711"/>
                    <a:pt x="14740" y="22794"/>
                  </a:cubicBezTo>
                  <a:cubicBezTo>
                    <a:pt x="14669" y="22865"/>
                    <a:pt x="14586" y="22937"/>
                    <a:pt x="14514" y="23008"/>
                  </a:cubicBezTo>
                  <a:cubicBezTo>
                    <a:pt x="14300" y="23187"/>
                    <a:pt x="14109" y="23353"/>
                    <a:pt x="13919" y="23532"/>
                  </a:cubicBezTo>
                  <a:cubicBezTo>
                    <a:pt x="13716" y="23723"/>
                    <a:pt x="13526" y="23925"/>
                    <a:pt x="13324" y="24104"/>
                  </a:cubicBezTo>
                  <a:cubicBezTo>
                    <a:pt x="13145" y="24235"/>
                    <a:pt x="13121" y="24413"/>
                    <a:pt x="13085" y="24604"/>
                  </a:cubicBezTo>
                  <a:cubicBezTo>
                    <a:pt x="13038" y="24842"/>
                    <a:pt x="12978" y="25080"/>
                    <a:pt x="12800" y="25270"/>
                  </a:cubicBezTo>
                  <a:cubicBezTo>
                    <a:pt x="12788" y="25294"/>
                    <a:pt x="12752" y="25306"/>
                    <a:pt x="12728" y="25318"/>
                  </a:cubicBezTo>
                  <a:cubicBezTo>
                    <a:pt x="12788" y="24973"/>
                    <a:pt x="12752" y="24901"/>
                    <a:pt x="12633" y="24889"/>
                  </a:cubicBezTo>
                  <a:lnTo>
                    <a:pt x="12633" y="24889"/>
                  </a:lnTo>
                  <a:cubicBezTo>
                    <a:pt x="12645" y="24997"/>
                    <a:pt x="12681" y="25092"/>
                    <a:pt x="12681" y="25199"/>
                  </a:cubicBezTo>
                  <a:cubicBezTo>
                    <a:pt x="12681" y="25235"/>
                    <a:pt x="12621" y="25270"/>
                    <a:pt x="12585" y="25306"/>
                  </a:cubicBezTo>
                  <a:cubicBezTo>
                    <a:pt x="12547" y="25333"/>
                    <a:pt x="12512" y="25348"/>
                    <a:pt x="12476" y="25348"/>
                  </a:cubicBezTo>
                  <a:cubicBezTo>
                    <a:pt x="12401" y="25348"/>
                    <a:pt x="12321" y="25284"/>
                    <a:pt x="12192" y="25139"/>
                  </a:cubicBezTo>
                  <a:cubicBezTo>
                    <a:pt x="12312" y="25032"/>
                    <a:pt x="12431" y="24949"/>
                    <a:pt x="12562" y="24830"/>
                  </a:cubicBezTo>
                  <a:cubicBezTo>
                    <a:pt x="12383" y="24830"/>
                    <a:pt x="12276" y="24937"/>
                    <a:pt x="12157" y="25056"/>
                  </a:cubicBezTo>
                  <a:cubicBezTo>
                    <a:pt x="12157" y="24913"/>
                    <a:pt x="12169" y="24830"/>
                    <a:pt x="12228" y="24735"/>
                  </a:cubicBezTo>
                  <a:cubicBezTo>
                    <a:pt x="12289" y="24658"/>
                    <a:pt x="12346" y="24636"/>
                    <a:pt x="12406" y="24636"/>
                  </a:cubicBezTo>
                  <a:cubicBezTo>
                    <a:pt x="12440" y="24636"/>
                    <a:pt x="12476" y="24643"/>
                    <a:pt x="12514" y="24651"/>
                  </a:cubicBezTo>
                  <a:cubicBezTo>
                    <a:pt x="12609" y="24675"/>
                    <a:pt x="12693" y="24723"/>
                    <a:pt x="12812" y="24735"/>
                  </a:cubicBezTo>
                  <a:cubicBezTo>
                    <a:pt x="12788" y="24675"/>
                    <a:pt x="12764" y="24627"/>
                    <a:pt x="12740" y="24568"/>
                  </a:cubicBezTo>
                  <a:cubicBezTo>
                    <a:pt x="12812" y="24437"/>
                    <a:pt x="12919" y="24306"/>
                    <a:pt x="12990" y="24163"/>
                  </a:cubicBezTo>
                  <a:cubicBezTo>
                    <a:pt x="13169" y="23865"/>
                    <a:pt x="13347" y="23568"/>
                    <a:pt x="13597" y="23330"/>
                  </a:cubicBezTo>
                  <a:cubicBezTo>
                    <a:pt x="13812" y="23115"/>
                    <a:pt x="14014" y="22889"/>
                    <a:pt x="14252" y="22711"/>
                  </a:cubicBezTo>
                  <a:cubicBezTo>
                    <a:pt x="14419" y="22580"/>
                    <a:pt x="14574" y="22437"/>
                    <a:pt x="14788" y="22389"/>
                  </a:cubicBezTo>
                  <a:cubicBezTo>
                    <a:pt x="14824" y="22377"/>
                    <a:pt x="14871" y="22377"/>
                    <a:pt x="14907" y="22377"/>
                  </a:cubicBezTo>
                  <a:cubicBezTo>
                    <a:pt x="14931" y="22389"/>
                    <a:pt x="14931" y="22401"/>
                    <a:pt x="14943" y="22413"/>
                  </a:cubicBezTo>
                  <a:cubicBezTo>
                    <a:pt x="14788" y="22532"/>
                    <a:pt x="14657" y="22639"/>
                    <a:pt x="14514" y="22746"/>
                  </a:cubicBezTo>
                  <a:cubicBezTo>
                    <a:pt x="14431" y="22830"/>
                    <a:pt x="14347" y="22925"/>
                    <a:pt x="14240" y="23008"/>
                  </a:cubicBezTo>
                  <a:cubicBezTo>
                    <a:pt x="14312" y="22984"/>
                    <a:pt x="14359" y="22984"/>
                    <a:pt x="14383" y="22949"/>
                  </a:cubicBezTo>
                  <a:cubicBezTo>
                    <a:pt x="14586" y="22782"/>
                    <a:pt x="14764" y="22591"/>
                    <a:pt x="14967" y="22461"/>
                  </a:cubicBezTo>
                  <a:cubicBezTo>
                    <a:pt x="15086" y="22389"/>
                    <a:pt x="15252" y="22389"/>
                    <a:pt x="15395" y="22353"/>
                  </a:cubicBezTo>
                  <a:cubicBezTo>
                    <a:pt x="15398" y="22352"/>
                    <a:pt x="15402" y="22351"/>
                    <a:pt x="15404" y="22351"/>
                  </a:cubicBezTo>
                  <a:close/>
                  <a:moveTo>
                    <a:pt x="10447" y="0"/>
                  </a:moveTo>
                  <a:cubicBezTo>
                    <a:pt x="10435" y="0"/>
                    <a:pt x="10425" y="2"/>
                    <a:pt x="10418" y="5"/>
                  </a:cubicBezTo>
                  <a:cubicBezTo>
                    <a:pt x="10240" y="65"/>
                    <a:pt x="10121" y="172"/>
                    <a:pt x="10061" y="363"/>
                  </a:cubicBezTo>
                  <a:cubicBezTo>
                    <a:pt x="10002" y="553"/>
                    <a:pt x="9966" y="720"/>
                    <a:pt x="10073" y="886"/>
                  </a:cubicBezTo>
                  <a:cubicBezTo>
                    <a:pt x="10177" y="1060"/>
                    <a:pt x="10293" y="1256"/>
                    <a:pt x="10529" y="1256"/>
                  </a:cubicBezTo>
                  <a:cubicBezTo>
                    <a:pt x="10535" y="1256"/>
                    <a:pt x="10542" y="1256"/>
                    <a:pt x="10549" y="1256"/>
                  </a:cubicBezTo>
                  <a:cubicBezTo>
                    <a:pt x="10716" y="1256"/>
                    <a:pt x="10859" y="1184"/>
                    <a:pt x="11014" y="1101"/>
                  </a:cubicBezTo>
                  <a:cubicBezTo>
                    <a:pt x="11093" y="1057"/>
                    <a:pt x="11160" y="1032"/>
                    <a:pt x="11232" y="1032"/>
                  </a:cubicBezTo>
                  <a:cubicBezTo>
                    <a:pt x="11258" y="1032"/>
                    <a:pt x="11284" y="1035"/>
                    <a:pt x="11311" y="1041"/>
                  </a:cubicBezTo>
                  <a:cubicBezTo>
                    <a:pt x="11538" y="1125"/>
                    <a:pt x="11752" y="1196"/>
                    <a:pt x="11966" y="1279"/>
                  </a:cubicBezTo>
                  <a:cubicBezTo>
                    <a:pt x="12192" y="1387"/>
                    <a:pt x="12407" y="1517"/>
                    <a:pt x="12633" y="1637"/>
                  </a:cubicBezTo>
                  <a:cubicBezTo>
                    <a:pt x="12740" y="1684"/>
                    <a:pt x="12847" y="1720"/>
                    <a:pt x="12919" y="1791"/>
                  </a:cubicBezTo>
                  <a:cubicBezTo>
                    <a:pt x="12957" y="1829"/>
                    <a:pt x="12990" y="1850"/>
                    <a:pt x="13020" y="1850"/>
                  </a:cubicBezTo>
                  <a:cubicBezTo>
                    <a:pt x="13056" y="1850"/>
                    <a:pt x="13089" y="1820"/>
                    <a:pt x="13121" y="1756"/>
                  </a:cubicBezTo>
                  <a:cubicBezTo>
                    <a:pt x="13157" y="1779"/>
                    <a:pt x="13169" y="1791"/>
                    <a:pt x="13169" y="1803"/>
                  </a:cubicBezTo>
                  <a:cubicBezTo>
                    <a:pt x="13216" y="1958"/>
                    <a:pt x="13264" y="2101"/>
                    <a:pt x="13324" y="2232"/>
                  </a:cubicBezTo>
                  <a:cubicBezTo>
                    <a:pt x="13359" y="2327"/>
                    <a:pt x="13407" y="2434"/>
                    <a:pt x="13466" y="2506"/>
                  </a:cubicBezTo>
                  <a:cubicBezTo>
                    <a:pt x="13633" y="2732"/>
                    <a:pt x="13812" y="2946"/>
                    <a:pt x="13990" y="3172"/>
                  </a:cubicBezTo>
                  <a:cubicBezTo>
                    <a:pt x="14097" y="3291"/>
                    <a:pt x="14181" y="3411"/>
                    <a:pt x="14276" y="3542"/>
                  </a:cubicBezTo>
                  <a:cubicBezTo>
                    <a:pt x="14371" y="3696"/>
                    <a:pt x="14467" y="3863"/>
                    <a:pt x="14550" y="4018"/>
                  </a:cubicBezTo>
                  <a:cubicBezTo>
                    <a:pt x="14609" y="4125"/>
                    <a:pt x="14657" y="4232"/>
                    <a:pt x="14705" y="4315"/>
                  </a:cubicBezTo>
                  <a:cubicBezTo>
                    <a:pt x="14550" y="4411"/>
                    <a:pt x="14419" y="4494"/>
                    <a:pt x="14276" y="4589"/>
                  </a:cubicBezTo>
                  <a:cubicBezTo>
                    <a:pt x="14264" y="4595"/>
                    <a:pt x="14249" y="4598"/>
                    <a:pt x="14234" y="4598"/>
                  </a:cubicBezTo>
                  <a:cubicBezTo>
                    <a:pt x="14219" y="4598"/>
                    <a:pt x="14205" y="4595"/>
                    <a:pt x="14193" y="4589"/>
                  </a:cubicBezTo>
                  <a:cubicBezTo>
                    <a:pt x="14157" y="4571"/>
                    <a:pt x="14110" y="4563"/>
                    <a:pt x="14059" y="4563"/>
                  </a:cubicBezTo>
                  <a:cubicBezTo>
                    <a:pt x="13943" y="4563"/>
                    <a:pt x="13810" y="4606"/>
                    <a:pt x="13752" y="4673"/>
                  </a:cubicBezTo>
                  <a:cubicBezTo>
                    <a:pt x="13681" y="4756"/>
                    <a:pt x="13597" y="4815"/>
                    <a:pt x="13526" y="4851"/>
                  </a:cubicBezTo>
                  <a:cubicBezTo>
                    <a:pt x="13324" y="4970"/>
                    <a:pt x="13097" y="5066"/>
                    <a:pt x="12883" y="5185"/>
                  </a:cubicBezTo>
                  <a:lnTo>
                    <a:pt x="12264" y="5589"/>
                  </a:lnTo>
                  <a:cubicBezTo>
                    <a:pt x="12204" y="5613"/>
                    <a:pt x="12145" y="5673"/>
                    <a:pt x="12085" y="5673"/>
                  </a:cubicBezTo>
                  <a:cubicBezTo>
                    <a:pt x="11990" y="5661"/>
                    <a:pt x="11919" y="5601"/>
                    <a:pt x="11835" y="5566"/>
                  </a:cubicBezTo>
                  <a:cubicBezTo>
                    <a:pt x="11561" y="5482"/>
                    <a:pt x="11299" y="5387"/>
                    <a:pt x="11014" y="5316"/>
                  </a:cubicBezTo>
                  <a:cubicBezTo>
                    <a:pt x="10799" y="5256"/>
                    <a:pt x="10585" y="5244"/>
                    <a:pt x="10359" y="5185"/>
                  </a:cubicBezTo>
                  <a:cubicBezTo>
                    <a:pt x="10287" y="5173"/>
                    <a:pt x="10204" y="5125"/>
                    <a:pt x="10145" y="5066"/>
                  </a:cubicBezTo>
                  <a:cubicBezTo>
                    <a:pt x="10085" y="5006"/>
                    <a:pt x="10049" y="4935"/>
                    <a:pt x="9990" y="4875"/>
                  </a:cubicBezTo>
                  <a:cubicBezTo>
                    <a:pt x="9787" y="4696"/>
                    <a:pt x="9609" y="4518"/>
                    <a:pt x="9406" y="4363"/>
                  </a:cubicBezTo>
                  <a:cubicBezTo>
                    <a:pt x="9180" y="4196"/>
                    <a:pt x="8918" y="4065"/>
                    <a:pt x="8632" y="4053"/>
                  </a:cubicBezTo>
                  <a:cubicBezTo>
                    <a:pt x="8548" y="4045"/>
                    <a:pt x="8463" y="4041"/>
                    <a:pt x="8377" y="4041"/>
                  </a:cubicBezTo>
                  <a:cubicBezTo>
                    <a:pt x="8086" y="4041"/>
                    <a:pt x="7789" y="4092"/>
                    <a:pt x="7513" y="4220"/>
                  </a:cubicBezTo>
                  <a:cubicBezTo>
                    <a:pt x="7311" y="4315"/>
                    <a:pt x="7097" y="4434"/>
                    <a:pt x="6930" y="4589"/>
                  </a:cubicBezTo>
                  <a:cubicBezTo>
                    <a:pt x="6716" y="4792"/>
                    <a:pt x="6442" y="4899"/>
                    <a:pt x="6144" y="4946"/>
                  </a:cubicBezTo>
                  <a:cubicBezTo>
                    <a:pt x="5882" y="4994"/>
                    <a:pt x="5608" y="4958"/>
                    <a:pt x="5358" y="5066"/>
                  </a:cubicBezTo>
                  <a:cubicBezTo>
                    <a:pt x="5180" y="5137"/>
                    <a:pt x="4965" y="5185"/>
                    <a:pt x="4787" y="5256"/>
                  </a:cubicBezTo>
                  <a:cubicBezTo>
                    <a:pt x="4596" y="5327"/>
                    <a:pt x="4406" y="5423"/>
                    <a:pt x="4227" y="5530"/>
                  </a:cubicBezTo>
                  <a:cubicBezTo>
                    <a:pt x="3977" y="5661"/>
                    <a:pt x="3715" y="5780"/>
                    <a:pt x="3525" y="6006"/>
                  </a:cubicBezTo>
                  <a:cubicBezTo>
                    <a:pt x="3465" y="6078"/>
                    <a:pt x="3477" y="6101"/>
                    <a:pt x="3513" y="6149"/>
                  </a:cubicBezTo>
                  <a:cubicBezTo>
                    <a:pt x="3465" y="6280"/>
                    <a:pt x="3382" y="6423"/>
                    <a:pt x="3382" y="6554"/>
                  </a:cubicBezTo>
                  <a:cubicBezTo>
                    <a:pt x="3382" y="6804"/>
                    <a:pt x="3418" y="7054"/>
                    <a:pt x="3453" y="7292"/>
                  </a:cubicBezTo>
                  <a:cubicBezTo>
                    <a:pt x="3477" y="7411"/>
                    <a:pt x="3525" y="7530"/>
                    <a:pt x="3572" y="7649"/>
                  </a:cubicBezTo>
                  <a:cubicBezTo>
                    <a:pt x="3620" y="7792"/>
                    <a:pt x="3656" y="7923"/>
                    <a:pt x="3715" y="8042"/>
                  </a:cubicBezTo>
                  <a:cubicBezTo>
                    <a:pt x="3810" y="8221"/>
                    <a:pt x="3918" y="8364"/>
                    <a:pt x="4013" y="8530"/>
                  </a:cubicBezTo>
                  <a:cubicBezTo>
                    <a:pt x="4108" y="8685"/>
                    <a:pt x="4215" y="8816"/>
                    <a:pt x="4299" y="8947"/>
                  </a:cubicBezTo>
                  <a:cubicBezTo>
                    <a:pt x="4370" y="9066"/>
                    <a:pt x="4465" y="9173"/>
                    <a:pt x="4525" y="9304"/>
                  </a:cubicBezTo>
                  <a:cubicBezTo>
                    <a:pt x="4632" y="9542"/>
                    <a:pt x="4537" y="9792"/>
                    <a:pt x="4477" y="10030"/>
                  </a:cubicBezTo>
                  <a:cubicBezTo>
                    <a:pt x="4406" y="10316"/>
                    <a:pt x="4394" y="10590"/>
                    <a:pt x="4465" y="10864"/>
                  </a:cubicBezTo>
                  <a:cubicBezTo>
                    <a:pt x="4513" y="11031"/>
                    <a:pt x="4572" y="11209"/>
                    <a:pt x="4656" y="11364"/>
                  </a:cubicBezTo>
                  <a:cubicBezTo>
                    <a:pt x="4763" y="11543"/>
                    <a:pt x="4882" y="11733"/>
                    <a:pt x="5025" y="11876"/>
                  </a:cubicBezTo>
                  <a:cubicBezTo>
                    <a:pt x="5203" y="12054"/>
                    <a:pt x="5418" y="12221"/>
                    <a:pt x="5620" y="12376"/>
                  </a:cubicBezTo>
                  <a:cubicBezTo>
                    <a:pt x="5760" y="12462"/>
                    <a:pt x="5910" y="12558"/>
                    <a:pt x="6087" y="12558"/>
                  </a:cubicBezTo>
                  <a:cubicBezTo>
                    <a:pt x="6106" y="12558"/>
                    <a:pt x="6125" y="12557"/>
                    <a:pt x="6144" y="12555"/>
                  </a:cubicBezTo>
                  <a:cubicBezTo>
                    <a:pt x="6220" y="12546"/>
                    <a:pt x="6295" y="12541"/>
                    <a:pt x="6369" y="12541"/>
                  </a:cubicBezTo>
                  <a:cubicBezTo>
                    <a:pt x="6599" y="12541"/>
                    <a:pt x="6821" y="12584"/>
                    <a:pt x="7037" y="12674"/>
                  </a:cubicBezTo>
                  <a:cubicBezTo>
                    <a:pt x="7347" y="12816"/>
                    <a:pt x="7632" y="12983"/>
                    <a:pt x="7859" y="13281"/>
                  </a:cubicBezTo>
                  <a:cubicBezTo>
                    <a:pt x="8121" y="13638"/>
                    <a:pt x="8263" y="14019"/>
                    <a:pt x="8335" y="14460"/>
                  </a:cubicBezTo>
                  <a:cubicBezTo>
                    <a:pt x="8394" y="14829"/>
                    <a:pt x="8406" y="15186"/>
                    <a:pt x="8454" y="15555"/>
                  </a:cubicBezTo>
                  <a:cubicBezTo>
                    <a:pt x="8502" y="15864"/>
                    <a:pt x="8525" y="16198"/>
                    <a:pt x="8692" y="16484"/>
                  </a:cubicBezTo>
                  <a:cubicBezTo>
                    <a:pt x="8716" y="16507"/>
                    <a:pt x="8716" y="16555"/>
                    <a:pt x="8716" y="16567"/>
                  </a:cubicBezTo>
                  <a:cubicBezTo>
                    <a:pt x="8382" y="16567"/>
                    <a:pt x="8054" y="16556"/>
                    <a:pt x="7721" y="16556"/>
                  </a:cubicBezTo>
                  <a:cubicBezTo>
                    <a:pt x="7554" y="16556"/>
                    <a:pt x="7386" y="16559"/>
                    <a:pt x="7216" y="16567"/>
                  </a:cubicBezTo>
                  <a:cubicBezTo>
                    <a:pt x="6727" y="16579"/>
                    <a:pt x="6275" y="16865"/>
                    <a:pt x="5823" y="16936"/>
                  </a:cubicBezTo>
                  <a:cubicBezTo>
                    <a:pt x="5823" y="16900"/>
                    <a:pt x="5835" y="16841"/>
                    <a:pt x="5799" y="16805"/>
                  </a:cubicBezTo>
                  <a:cubicBezTo>
                    <a:pt x="5704" y="16722"/>
                    <a:pt x="5561" y="16638"/>
                    <a:pt x="5465" y="16543"/>
                  </a:cubicBezTo>
                  <a:cubicBezTo>
                    <a:pt x="5358" y="16424"/>
                    <a:pt x="5251" y="16305"/>
                    <a:pt x="5180" y="16162"/>
                  </a:cubicBezTo>
                  <a:cubicBezTo>
                    <a:pt x="4989" y="15853"/>
                    <a:pt x="4811" y="15543"/>
                    <a:pt x="4632" y="15233"/>
                  </a:cubicBezTo>
                  <a:cubicBezTo>
                    <a:pt x="4465" y="14936"/>
                    <a:pt x="4311" y="14638"/>
                    <a:pt x="4156" y="14352"/>
                  </a:cubicBezTo>
                  <a:cubicBezTo>
                    <a:pt x="4049" y="14174"/>
                    <a:pt x="4060" y="13936"/>
                    <a:pt x="3870" y="13805"/>
                  </a:cubicBezTo>
                  <a:cubicBezTo>
                    <a:pt x="3858" y="13781"/>
                    <a:pt x="3858" y="13757"/>
                    <a:pt x="3858" y="13721"/>
                  </a:cubicBezTo>
                  <a:cubicBezTo>
                    <a:pt x="3826" y="13581"/>
                    <a:pt x="3656" y="13480"/>
                    <a:pt x="3510" y="13480"/>
                  </a:cubicBezTo>
                  <a:cubicBezTo>
                    <a:pt x="3495" y="13480"/>
                    <a:pt x="3480" y="13481"/>
                    <a:pt x="3465" y="13483"/>
                  </a:cubicBezTo>
                  <a:cubicBezTo>
                    <a:pt x="3263" y="13519"/>
                    <a:pt x="3108" y="13626"/>
                    <a:pt x="2989" y="13781"/>
                  </a:cubicBezTo>
                  <a:cubicBezTo>
                    <a:pt x="2846" y="13959"/>
                    <a:pt x="2822" y="14102"/>
                    <a:pt x="2989" y="14257"/>
                  </a:cubicBezTo>
                  <a:cubicBezTo>
                    <a:pt x="3108" y="14376"/>
                    <a:pt x="3239" y="14471"/>
                    <a:pt x="3394" y="14531"/>
                  </a:cubicBezTo>
                  <a:cubicBezTo>
                    <a:pt x="3560" y="14602"/>
                    <a:pt x="3644" y="14733"/>
                    <a:pt x="3715" y="14888"/>
                  </a:cubicBezTo>
                  <a:cubicBezTo>
                    <a:pt x="3763" y="14995"/>
                    <a:pt x="3799" y="15091"/>
                    <a:pt x="3858" y="15198"/>
                  </a:cubicBezTo>
                  <a:cubicBezTo>
                    <a:pt x="3977" y="15436"/>
                    <a:pt x="4096" y="15674"/>
                    <a:pt x="4227" y="15900"/>
                  </a:cubicBezTo>
                  <a:cubicBezTo>
                    <a:pt x="4346" y="16138"/>
                    <a:pt x="4489" y="16365"/>
                    <a:pt x="4632" y="16579"/>
                  </a:cubicBezTo>
                  <a:cubicBezTo>
                    <a:pt x="4692" y="16674"/>
                    <a:pt x="4727" y="16781"/>
                    <a:pt x="4787" y="16900"/>
                  </a:cubicBezTo>
                  <a:lnTo>
                    <a:pt x="4549" y="16900"/>
                  </a:lnTo>
                  <a:cubicBezTo>
                    <a:pt x="4156" y="16865"/>
                    <a:pt x="3751" y="16817"/>
                    <a:pt x="3346" y="16805"/>
                  </a:cubicBezTo>
                  <a:cubicBezTo>
                    <a:pt x="2763" y="16793"/>
                    <a:pt x="2191" y="16781"/>
                    <a:pt x="1632" y="16579"/>
                  </a:cubicBezTo>
                  <a:cubicBezTo>
                    <a:pt x="1489" y="16543"/>
                    <a:pt x="1370" y="16460"/>
                    <a:pt x="1263" y="16341"/>
                  </a:cubicBezTo>
                  <a:cubicBezTo>
                    <a:pt x="1155" y="16222"/>
                    <a:pt x="1060" y="16091"/>
                    <a:pt x="941" y="15984"/>
                  </a:cubicBezTo>
                  <a:cubicBezTo>
                    <a:pt x="828" y="15884"/>
                    <a:pt x="730" y="15836"/>
                    <a:pt x="628" y="15836"/>
                  </a:cubicBezTo>
                  <a:cubicBezTo>
                    <a:pt x="547" y="15836"/>
                    <a:pt x="464" y="15866"/>
                    <a:pt x="370" y="15924"/>
                  </a:cubicBezTo>
                  <a:cubicBezTo>
                    <a:pt x="191" y="16067"/>
                    <a:pt x="24" y="16222"/>
                    <a:pt x="12" y="16484"/>
                  </a:cubicBezTo>
                  <a:cubicBezTo>
                    <a:pt x="0" y="16674"/>
                    <a:pt x="0" y="16853"/>
                    <a:pt x="131" y="17031"/>
                  </a:cubicBezTo>
                  <a:cubicBezTo>
                    <a:pt x="206" y="17131"/>
                    <a:pt x="351" y="17213"/>
                    <a:pt x="476" y="17213"/>
                  </a:cubicBezTo>
                  <a:cubicBezTo>
                    <a:pt x="530" y="17213"/>
                    <a:pt x="580" y="17198"/>
                    <a:pt x="620" y="17162"/>
                  </a:cubicBezTo>
                  <a:cubicBezTo>
                    <a:pt x="674" y="17113"/>
                    <a:pt x="724" y="17096"/>
                    <a:pt x="772" y="17096"/>
                  </a:cubicBezTo>
                  <a:cubicBezTo>
                    <a:pt x="829" y="17096"/>
                    <a:pt x="883" y="17119"/>
                    <a:pt x="941" y="17138"/>
                  </a:cubicBezTo>
                  <a:cubicBezTo>
                    <a:pt x="1132" y="17210"/>
                    <a:pt x="1322" y="17281"/>
                    <a:pt x="1513" y="17341"/>
                  </a:cubicBezTo>
                  <a:cubicBezTo>
                    <a:pt x="1632" y="17388"/>
                    <a:pt x="1774" y="17412"/>
                    <a:pt x="1905" y="17448"/>
                  </a:cubicBezTo>
                  <a:cubicBezTo>
                    <a:pt x="2144" y="17508"/>
                    <a:pt x="2382" y="17579"/>
                    <a:pt x="2620" y="17615"/>
                  </a:cubicBezTo>
                  <a:cubicBezTo>
                    <a:pt x="2977" y="17674"/>
                    <a:pt x="3346" y="17698"/>
                    <a:pt x="3703" y="17746"/>
                  </a:cubicBezTo>
                  <a:cubicBezTo>
                    <a:pt x="3977" y="17793"/>
                    <a:pt x="4239" y="17829"/>
                    <a:pt x="4489" y="18008"/>
                  </a:cubicBezTo>
                  <a:cubicBezTo>
                    <a:pt x="4370" y="18067"/>
                    <a:pt x="4275" y="18127"/>
                    <a:pt x="4180" y="18210"/>
                  </a:cubicBezTo>
                  <a:cubicBezTo>
                    <a:pt x="3894" y="18412"/>
                    <a:pt x="3572" y="18484"/>
                    <a:pt x="3263" y="18603"/>
                  </a:cubicBezTo>
                  <a:cubicBezTo>
                    <a:pt x="3203" y="18627"/>
                    <a:pt x="3120" y="18627"/>
                    <a:pt x="3060" y="18639"/>
                  </a:cubicBezTo>
                  <a:cubicBezTo>
                    <a:pt x="2751" y="18746"/>
                    <a:pt x="2453" y="18829"/>
                    <a:pt x="2144" y="18936"/>
                  </a:cubicBezTo>
                  <a:cubicBezTo>
                    <a:pt x="1989" y="18984"/>
                    <a:pt x="1858" y="19043"/>
                    <a:pt x="1727" y="19079"/>
                  </a:cubicBezTo>
                  <a:cubicBezTo>
                    <a:pt x="1617" y="19114"/>
                    <a:pt x="1499" y="19148"/>
                    <a:pt x="1382" y="19148"/>
                  </a:cubicBezTo>
                  <a:cubicBezTo>
                    <a:pt x="1297" y="19148"/>
                    <a:pt x="1212" y="19129"/>
                    <a:pt x="1132" y="19079"/>
                  </a:cubicBezTo>
                  <a:cubicBezTo>
                    <a:pt x="1073" y="19047"/>
                    <a:pt x="1019" y="19031"/>
                    <a:pt x="968" y="19031"/>
                  </a:cubicBezTo>
                  <a:cubicBezTo>
                    <a:pt x="886" y="19031"/>
                    <a:pt x="812" y="19074"/>
                    <a:pt x="739" y="19162"/>
                  </a:cubicBezTo>
                  <a:cubicBezTo>
                    <a:pt x="596" y="19317"/>
                    <a:pt x="524" y="19520"/>
                    <a:pt x="620" y="19758"/>
                  </a:cubicBezTo>
                  <a:cubicBezTo>
                    <a:pt x="703" y="19948"/>
                    <a:pt x="786" y="20115"/>
                    <a:pt x="965" y="20210"/>
                  </a:cubicBezTo>
                  <a:cubicBezTo>
                    <a:pt x="1054" y="20268"/>
                    <a:pt x="1147" y="20291"/>
                    <a:pt x="1236" y="20291"/>
                  </a:cubicBezTo>
                  <a:cubicBezTo>
                    <a:pt x="1313" y="20291"/>
                    <a:pt x="1387" y="20274"/>
                    <a:pt x="1453" y="20246"/>
                  </a:cubicBezTo>
                  <a:cubicBezTo>
                    <a:pt x="1608" y="20186"/>
                    <a:pt x="1774" y="20079"/>
                    <a:pt x="1727" y="19853"/>
                  </a:cubicBezTo>
                  <a:cubicBezTo>
                    <a:pt x="1798" y="19841"/>
                    <a:pt x="1858" y="19841"/>
                    <a:pt x="1917" y="19817"/>
                  </a:cubicBezTo>
                  <a:cubicBezTo>
                    <a:pt x="2108" y="19722"/>
                    <a:pt x="2310" y="19615"/>
                    <a:pt x="2513" y="19543"/>
                  </a:cubicBezTo>
                  <a:cubicBezTo>
                    <a:pt x="2751" y="19436"/>
                    <a:pt x="3001" y="19377"/>
                    <a:pt x="3239" y="19293"/>
                  </a:cubicBezTo>
                  <a:cubicBezTo>
                    <a:pt x="3513" y="19198"/>
                    <a:pt x="3799" y="19115"/>
                    <a:pt x="4060" y="19008"/>
                  </a:cubicBezTo>
                  <a:cubicBezTo>
                    <a:pt x="4407" y="18869"/>
                    <a:pt x="4762" y="18796"/>
                    <a:pt x="5132" y="18796"/>
                  </a:cubicBezTo>
                  <a:cubicBezTo>
                    <a:pt x="5207" y="18796"/>
                    <a:pt x="5282" y="18799"/>
                    <a:pt x="5358" y="18805"/>
                  </a:cubicBezTo>
                  <a:cubicBezTo>
                    <a:pt x="5397" y="18808"/>
                    <a:pt x="5436" y="18810"/>
                    <a:pt x="5475" y="18810"/>
                  </a:cubicBezTo>
                  <a:cubicBezTo>
                    <a:pt x="5583" y="18810"/>
                    <a:pt x="5694" y="18799"/>
                    <a:pt x="5799" y="18781"/>
                  </a:cubicBezTo>
                  <a:cubicBezTo>
                    <a:pt x="5846" y="18781"/>
                    <a:pt x="5882" y="18758"/>
                    <a:pt x="5918" y="18722"/>
                  </a:cubicBezTo>
                  <a:cubicBezTo>
                    <a:pt x="5954" y="18710"/>
                    <a:pt x="6001" y="18662"/>
                    <a:pt x="6025" y="18662"/>
                  </a:cubicBezTo>
                  <a:cubicBezTo>
                    <a:pt x="6239" y="18698"/>
                    <a:pt x="6442" y="18746"/>
                    <a:pt x="6656" y="18770"/>
                  </a:cubicBezTo>
                  <a:cubicBezTo>
                    <a:pt x="6931" y="18814"/>
                    <a:pt x="7206" y="18858"/>
                    <a:pt x="7491" y="18858"/>
                  </a:cubicBezTo>
                  <a:cubicBezTo>
                    <a:pt x="7589" y="18858"/>
                    <a:pt x="7687" y="18853"/>
                    <a:pt x="7787" y="18841"/>
                  </a:cubicBezTo>
                  <a:cubicBezTo>
                    <a:pt x="8061" y="18817"/>
                    <a:pt x="8335" y="18781"/>
                    <a:pt x="8621" y="18746"/>
                  </a:cubicBezTo>
                  <a:cubicBezTo>
                    <a:pt x="8835" y="18698"/>
                    <a:pt x="9061" y="18662"/>
                    <a:pt x="9287" y="18627"/>
                  </a:cubicBezTo>
                  <a:cubicBezTo>
                    <a:pt x="9645" y="18543"/>
                    <a:pt x="10026" y="18508"/>
                    <a:pt x="10347" y="18281"/>
                  </a:cubicBezTo>
                  <a:cubicBezTo>
                    <a:pt x="10526" y="18150"/>
                    <a:pt x="10776" y="18055"/>
                    <a:pt x="10764" y="17769"/>
                  </a:cubicBezTo>
                  <a:cubicBezTo>
                    <a:pt x="10764" y="17758"/>
                    <a:pt x="10776" y="17758"/>
                    <a:pt x="10776" y="17746"/>
                  </a:cubicBezTo>
                  <a:cubicBezTo>
                    <a:pt x="10788" y="17615"/>
                    <a:pt x="10847" y="17460"/>
                    <a:pt x="10823" y="17329"/>
                  </a:cubicBezTo>
                  <a:cubicBezTo>
                    <a:pt x="10764" y="16996"/>
                    <a:pt x="10645" y="16686"/>
                    <a:pt x="10549" y="16376"/>
                  </a:cubicBezTo>
                  <a:cubicBezTo>
                    <a:pt x="10502" y="16269"/>
                    <a:pt x="10466" y="16150"/>
                    <a:pt x="10418" y="16031"/>
                  </a:cubicBezTo>
                  <a:cubicBezTo>
                    <a:pt x="10371" y="15864"/>
                    <a:pt x="10311" y="15722"/>
                    <a:pt x="10264" y="15555"/>
                  </a:cubicBezTo>
                  <a:cubicBezTo>
                    <a:pt x="10192" y="15305"/>
                    <a:pt x="10121" y="15067"/>
                    <a:pt x="10049" y="14817"/>
                  </a:cubicBezTo>
                  <a:cubicBezTo>
                    <a:pt x="10137" y="14817"/>
                    <a:pt x="10230" y="14799"/>
                    <a:pt x="10304" y="14799"/>
                  </a:cubicBezTo>
                  <a:cubicBezTo>
                    <a:pt x="10351" y="14799"/>
                    <a:pt x="10391" y="14806"/>
                    <a:pt x="10418" y="14829"/>
                  </a:cubicBezTo>
                  <a:cubicBezTo>
                    <a:pt x="10764" y="15067"/>
                    <a:pt x="11073" y="15317"/>
                    <a:pt x="11395" y="15567"/>
                  </a:cubicBezTo>
                  <a:cubicBezTo>
                    <a:pt x="11728" y="15841"/>
                    <a:pt x="12073" y="16103"/>
                    <a:pt x="12407" y="16376"/>
                  </a:cubicBezTo>
                  <a:cubicBezTo>
                    <a:pt x="12585" y="16519"/>
                    <a:pt x="12800" y="16638"/>
                    <a:pt x="12990" y="16781"/>
                  </a:cubicBezTo>
                  <a:cubicBezTo>
                    <a:pt x="13145" y="16876"/>
                    <a:pt x="13276" y="16996"/>
                    <a:pt x="13443" y="17091"/>
                  </a:cubicBezTo>
                  <a:cubicBezTo>
                    <a:pt x="13752" y="17246"/>
                    <a:pt x="14074" y="17400"/>
                    <a:pt x="14407" y="17567"/>
                  </a:cubicBezTo>
                  <a:cubicBezTo>
                    <a:pt x="14478" y="17591"/>
                    <a:pt x="14550" y="17627"/>
                    <a:pt x="14645" y="17662"/>
                  </a:cubicBezTo>
                  <a:cubicBezTo>
                    <a:pt x="14490" y="17781"/>
                    <a:pt x="14347" y="17912"/>
                    <a:pt x="14193" y="18008"/>
                  </a:cubicBezTo>
                  <a:cubicBezTo>
                    <a:pt x="13990" y="18162"/>
                    <a:pt x="13776" y="18293"/>
                    <a:pt x="13538" y="18400"/>
                  </a:cubicBezTo>
                  <a:cubicBezTo>
                    <a:pt x="13347" y="18484"/>
                    <a:pt x="13157" y="18579"/>
                    <a:pt x="12978" y="18662"/>
                  </a:cubicBezTo>
                  <a:cubicBezTo>
                    <a:pt x="12764" y="18770"/>
                    <a:pt x="12573" y="18901"/>
                    <a:pt x="12371" y="19008"/>
                  </a:cubicBezTo>
                  <a:cubicBezTo>
                    <a:pt x="12109" y="19127"/>
                    <a:pt x="11859" y="19210"/>
                    <a:pt x="11609" y="19329"/>
                  </a:cubicBezTo>
                  <a:cubicBezTo>
                    <a:pt x="11371" y="19448"/>
                    <a:pt x="11216" y="19651"/>
                    <a:pt x="11157" y="19889"/>
                  </a:cubicBezTo>
                  <a:cubicBezTo>
                    <a:pt x="11085" y="20198"/>
                    <a:pt x="11038" y="20520"/>
                    <a:pt x="11133" y="20853"/>
                  </a:cubicBezTo>
                  <a:cubicBezTo>
                    <a:pt x="11157" y="20960"/>
                    <a:pt x="11204" y="21079"/>
                    <a:pt x="11276" y="21139"/>
                  </a:cubicBezTo>
                  <a:cubicBezTo>
                    <a:pt x="11516" y="21314"/>
                    <a:pt x="11746" y="21489"/>
                    <a:pt x="12050" y="21489"/>
                  </a:cubicBezTo>
                  <a:cubicBezTo>
                    <a:pt x="12077" y="21489"/>
                    <a:pt x="12104" y="21487"/>
                    <a:pt x="12133" y="21484"/>
                  </a:cubicBezTo>
                  <a:cubicBezTo>
                    <a:pt x="12157" y="21484"/>
                    <a:pt x="12192" y="21496"/>
                    <a:pt x="12216" y="21508"/>
                  </a:cubicBezTo>
                  <a:cubicBezTo>
                    <a:pt x="12264" y="21532"/>
                    <a:pt x="12323" y="21579"/>
                    <a:pt x="12264" y="21651"/>
                  </a:cubicBezTo>
                  <a:cubicBezTo>
                    <a:pt x="12228" y="21699"/>
                    <a:pt x="12204" y="21758"/>
                    <a:pt x="12157" y="21806"/>
                  </a:cubicBezTo>
                  <a:cubicBezTo>
                    <a:pt x="12097" y="21865"/>
                    <a:pt x="12050" y="21925"/>
                    <a:pt x="11978" y="21972"/>
                  </a:cubicBezTo>
                  <a:cubicBezTo>
                    <a:pt x="11692" y="22127"/>
                    <a:pt x="11383" y="22187"/>
                    <a:pt x="11073" y="22270"/>
                  </a:cubicBezTo>
                  <a:cubicBezTo>
                    <a:pt x="10716" y="22341"/>
                    <a:pt x="10371" y="22425"/>
                    <a:pt x="10026" y="22484"/>
                  </a:cubicBezTo>
                  <a:cubicBezTo>
                    <a:pt x="9728" y="22544"/>
                    <a:pt x="9454" y="22591"/>
                    <a:pt x="9168" y="22627"/>
                  </a:cubicBezTo>
                  <a:cubicBezTo>
                    <a:pt x="9160" y="22629"/>
                    <a:pt x="9152" y="22630"/>
                    <a:pt x="9143" y="22630"/>
                  </a:cubicBezTo>
                  <a:cubicBezTo>
                    <a:pt x="9090" y="22630"/>
                    <a:pt x="9031" y="22600"/>
                    <a:pt x="8990" y="22580"/>
                  </a:cubicBezTo>
                  <a:cubicBezTo>
                    <a:pt x="8897" y="22518"/>
                    <a:pt x="8808" y="22495"/>
                    <a:pt x="8719" y="22495"/>
                  </a:cubicBezTo>
                  <a:cubicBezTo>
                    <a:pt x="8636" y="22495"/>
                    <a:pt x="8552" y="22515"/>
                    <a:pt x="8466" y="22544"/>
                  </a:cubicBezTo>
                  <a:cubicBezTo>
                    <a:pt x="8347" y="22591"/>
                    <a:pt x="8156" y="22889"/>
                    <a:pt x="8168" y="22996"/>
                  </a:cubicBezTo>
                  <a:cubicBezTo>
                    <a:pt x="8204" y="23139"/>
                    <a:pt x="8216" y="23306"/>
                    <a:pt x="8275" y="23437"/>
                  </a:cubicBezTo>
                  <a:cubicBezTo>
                    <a:pt x="8335" y="23604"/>
                    <a:pt x="8502" y="23711"/>
                    <a:pt x="8656" y="23770"/>
                  </a:cubicBezTo>
                  <a:cubicBezTo>
                    <a:pt x="8754" y="23805"/>
                    <a:pt x="8854" y="23822"/>
                    <a:pt x="8951" y="23822"/>
                  </a:cubicBezTo>
                  <a:cubicBezTo>
                    <a:pt x="9056" y="23822"/>
                    <a:pt x="9159" y="23802"/>
                    <a:pt x="9252" y="23758"/>
                  </a:cubicBezTo>
                  <a:cubicBezTo>
                    <a:pt x="9406" y="23675"/>
                    <a:pt x="9514" y="23544"/>
                    <a:pt x="9645" y="23425"/>
                  </a:cubicBezTo>
                  <a:cubicBezTo>
                    <a:pt x="9704" y="23377"/>
                    <a:pt x="9752" y="23294"/>
                    <a:pt x="9811" y="23282"/>
                  </a:cubicBezTo>
                  <a:cubicBezTo>
                    <a:pt x="10026" y="23199"/>
                    <a:pt x="10264" y="23151"/>
                    <a:pt x="10502" y="23103"/>
                  </a:cubicBezTo>
                  <a:cubicBezTo>
                    <a:pt x="10835" y="23044"/>
                    <a:pt x="11157" y="22996"/>
                    <a:pt x="11490" y="22949"/>
                  </a:cubicBezTo>
                  <a:cubicBezTo>
                    <a:pt x="11514" y="22937"/>
                    <a:pt x="11561" y="22925"/>
                    <a:pt x="11597" y="22925"/>
                  </a:cubicBezTo>
                  <a:cubicBezTo>
                    <a:pt x="11847" y="22865"/>
                    <a:pt x="12109" y="22806"/>
                    <a:pt x="12383" y="22758"/>
                  </a:cubicBezTo>
                  <a:lnTo>
                    <a:pt x="13359" y="22580"/>
                  </a:lnTo>
                  <a:cubicBezTo>
                    <a:pt x="13502" y="22556"/>
                    <a:pt x="13621" y="22532"/>
                    <a:pt x="13752" y="22520"/>
                  </a:cubicBezTo>
                  <a:cubicBezTo>
                    <a:pt x="13895" y="22496"/>
                    <a:pt x="14038" y="22461"/>
                    <a:pt x="14181" y="22449"/>
                  </a:cubicBezTo>
                  <a:cubicBezTo>
                    <a:pt x="14217" y="22445"/>
                    <a:pt x="14250" y="22443"/>
                    <a:pt x="14281" y="22443"/>
                  </a:cubicBezTo>
                  <a:cubicBezTo>
                    <a:pt x="14345" y="22443"/>
                    <a:pt x="14403" y="22449"/>
                    <a:pt x="14467" y="22449"/>
                  </a:cubicBezTo>
                  <a:cubicBezTo>
                    <a:pt x="14371" y="22532"/>
                    <a:pt x="14276" y="22580"/>
                    <a:pt x="14181" y="22639"/>
                  </a:cubicBezTo>
                  <a:cubicBezTo>
                    <a:pt x="14002" y="22758"/>
                    <a:pt x="13824" y="22889"/>
                    <a:pt x="13657" y="23044"/>
                  </a:cubicBezTo>
                  <a:cubicBezTo>
                    <a:pt x="13526" y="23175"/>
                    <a:pt x="13419" y="23342"/>
                    <a:pt x="13288" y="23461"/>
                  </a:cubicBezTo>
                  <a:cubicBezTo>
                    <a:pt x="13038" y="23699"/>
                    <a:pt x="12883" y="24008"/>
                    <a:pt x="12704" y="24306"/>
                  </a:cubicBezTo>
                  <a:cubicBezTo>
                    <a:pt x="12621" y="24461"/>
                    <a:pt x="12526" y="24556"/>
                    <a:pt x="12335" y="24556"/>
                  </a:cubicBezTo>
                  <a:cubicBezTo>
                    <a:pt x="12157" y="24556"/>
                    <a:pt x="11990" y="24723"/>
                    <a:pt x="11966" y="24913"/>
                  </a:cubicBezTo>
                  <a:cubicBezTo>
                    <a:pt x="11919" y="25187"/>
                    <a:pt x="11990" y="25389"/>
                    <a:pt x="12228" y="25544"/>
                  </a:cubicBezTo>
                  <a:cubicBezTo>
                    <a:pt x="12309" y="25585"/>
                    <a:pt x="12438" y="25608"/>
                    <a:pt x="12565" y="25608"/>
                  </a:cubicBezTo>
                  <a:cubicBezTo>
                    <a:pt x="12700" y="25608"/>
                    <a:pt x="12833" y="25582"/>
                    <a:pt x="12907" y="25520"/>
                  </a:cubicBezTo>
                  <a:cubicBezTo>
                    <a:pt x="13109" y="25342"/>
                    <a:pt x="13228" y="25128"/>
                    <a:pt x="13264" y="24854"/>
                  </a:cubicBezTo>
                  <a:cubicBezTo>
                    <a:pt x="13300" y="24592"/>
                    <a:pt x="13395" y="24366"/>
                    <a:pt x="13597" y="24187"/>
                  </a:cubicBezTo>
                  <a:cubicBezTo>
                    <a:pt x="13859" y="23961"/>
                    <a:pt x="14097" y="23723"/>
                    <a:pt x="14347" y="23496"/>
                  </a:cubicBezTo>
                  <a:cubicBezTo>
                    <a:pt x="14526" y="23342"/>
                    <a:pt x="14728" y="23175"/>
                    <a:pt x="14943" y="23044"/>
                  </a:cubicBezTo>
                  <a:cubicBezTo>
                    <a:pt x="15133" y="22901"/>
                    <a:pt x="15360" y="22818"/>
                    <a:pt x="15550" y="22687"/>
                  </a:cubicBezTo>
                  <a:cubicBezTo>
                    <a:pt x="15800" y="22508"/>
                    <a:pt x="16122" y="22449"/>
                    <a:pt x="16395" y="22306"/>
                  </a:cubicBezTo>
                  <a:cubicBezTo>
                    <a:pt x="16503" y="22246"/>
                    <a:pt x="16622" y="22246"/>
                    <a:pt x="16729" y="22222"/>
                  </a:cubicBezTo>
                  <a:cubicBezTo>
                    <a:pt x="17026" y="22127"/>
                    <a:pt x="17336" y="22056"/>
                    <a:pt x="17634" y="21984"/>
                  </a:cubicBezTo>
                  <a:cubicBezTo>
                    <a:pt x="17800" y="21937"/>
                    <a:pt x="17967" y="21889"/>
                    <a:pt x="18110" y="21829"/>
                  </a:cubicBezTo>
                  <a:cubicBezTo>
                    <a:pt x="18348" y="21746"/>
                    <a:pt x="18574" y="21651"/>
                    <a:pt x="18800" y="21556"/>
                  </a:cubicBezTo>
                  <a:cubicBezTo>
                    <a:pt x="19050" y="21437"/>
                    <a:pt x="19289" y="21329"/>
                    <a:pt x="19515" y="21198"/>
                  </a:cubicBezTo>
                  <a:cubicBezTo>
                    <a:pt x="19820" y="21034"/>
                    <a:pt x="20102" y="20858"/>
                    <a:pt x="20395" y="20682"/>
                  </a:cubicBezTo>
                  <a:lnTo>
                    <a:pt x="20395" y="20682"/>
                  </a:lnTo>
                  <a:cubicBezTo>
                    <a:pt x="20441" y="20674"/>
                    <a:pt x="20471" y="20673"/>
                    <a:pt x="20491" y="20663"/>
                  </a:cubicBezTo>
                  <a:cubicBezTo>
                    <a:pt x="20705" y="20591"/>
                    <a:pt x="20908" y="20508"/>
                    <a:pt x="21122" y="20425"/>
                  </a:cubicBezTo>
                  <a:cubicBezTo>
                    <a:pt x="21205" y="20389"/>
                    <a:pt x="21277" y="20329"/>
                    <a:pt x="21372" y="20294"/>
                  </a:cubicBezTo>
                  <a:cubicBezTo>
                    <a:pt x="21551" y="20198"/>
                    <a:pt x="21729" y="20127"/>
                    <a:pt x="21908" y="20032"/>
                  </a:cubicBezTo>
                  <a:cubicBezTo>
                    <a:pt x="22146" y="19913"/>
                    <a:pt x="22408" y="19829"/>
                    <a:pt x="22634" y="19674"/>
                  </a:cubicBezTo>
                  <a:cubicBezTo>
                    <a:pt x="22884" y="19520"/>
                    <a:pt x="23110" y="19317"/>
                    <a:pt x="23337" y="19139"/>
                  </a:cubicBezTo>
                  <a:cubicBezTo>
                    <a:pt x="23468" y="19020"/>
                    <a:pt x="23599" y="18924"/>
                    <a:pt x="23718" y="18805"/>
                  </a:cubicBezTo>
                  <a:cubicBezTo>
                    <a:pt x="23825" y="18686"/>
                    <a:pt x="23920" y="18543"/>
                    <a:pt x="23992" y="18412"/>
                  </a:cubicBezTo>
                  <a:cubicBezTo>
                    <a:pt x="24051" y="18293"/>
                    <a:pt x="24075" y="18162"/>
                    <a:pt x="24015" y="18008"/>
                  </a:cubicBezTo>
                  <a:cubicBezTo>
                    <a:pt x="23980" y="17889"/>
                    <a:pt x="24003" y="17758"/>
                    <a:pt x="23884" y="17686"/>
                  </a:cubicBezTo>
                  <a:cubicBezTo>
                    <a:pt x="23884" y="17686"/>
                    <a:pt x="23896" y="17674"/>
                    <a:pt x="23896" y="17650"/>
                  </a:cubicBezTo>
                  <a:cubicBezTo>
                    <a:pt x="23872" y="17591"/>
                    <a:pt x="23872" y="17519"/>
                    <a:pt x="23825" y="17496"/>
                  </a:cubicBezTo>
                  <a:cubicBezTo>
                    <a:pt x="23753" y="17436"/>
                    <a:pt x="23658" y="17377"/>
                    <a:pt x="23563" y="17353"/>
                  </a:cubicBezTo>
                  <a:cubicBezTo>
                    <a:pt x="23406" y="17329"/>
                    <a:pt x="23253" y="17280"/>
                    <a:pt x="23100" y="17280"/>
                  </a:cubicBezTo>
                  <a:cubicBezTo>
                    <a:pt x="23021" y="17280"/>
                    <a:pt x="22941" y="17293"/>
                    <a:pt x="22860" y="17329"/>
                  </a:cubicBezTo>
                  <a:cubicBezTo>
                    <a:pt x="22849" y="17333"/>
                    <a:pt x="22838" y="17334"/>
                    <a:pt x="22828" y="17334"/>
                  </a:cubicBezTo>
                  <a:cubicBezTo>
                    <a:pt x="22808" y="17334"/>
                    <a:pt x="22789" y="17329"/>
                    <a:pt x="22765" y="17329"/>
                  </a:cubicBezTo>
                  <a:cubicBezTo>
                    <a:pt x="22849" y="17162"/>
                    <a:pt x="22908" y="17019"/>
                    <a:pt x="22980" y="16865"/>
                  </a:cubicBezTo>
                  <a:cubicBezTo>
                    <a:pt x="23027" y="16757"/>
                    <a:pt x="23063" y="16662"/>
                    <a:pt x="23218" y="16615"/>
                  </a:cubicBezTo>
                  <a:cubicBezTo>
                    <a:pt x="23420" y="16543"/>
                    <a:pt x="23575" y="16376"/>
                    <a:pt x="23587" y="16126"/>
                  </a:cubicBezTo>
                  <a:cubicBezTo>
                    <a:pt x="23587" y="15972"/>
                    <a:pt x="23563" y="15805"/>
                    <a:pt x="23753" y="15745"/>
                  </a:cubicBezTo>
                  <a:lnTo>
                    <a:pt x="23765" y="15734"/>
                  </a:lnTo>
                  <a:cubicBezTo>
                    <a:pt x="23932" y="15436"/>
                    <a:pt x="23896" y="15138"/>
                    <a:pt x="23837" y="14829"/>
                  </a:cubicBezTo>
                  <a:cubicBezTo>
                    <a:pt x="23801" y="14614"/>
                    <a:pt x="23646" y="14400"/>
                    <a:pt x="23813" y="14174"/>
                  </a:cubicBezTo>
                  <a:cubicBezTo>
                    <a:pt x="23861" y="14114"/>
                    <a:pt x="23872" y="14007"/>
                    <a:pt x="23872" y="13936"/>
                  </a:cubicBezTo>
                  <a:cubicBezTo>
                    <a:pt x="23896" y="13543"/>
                    <a:pt x="23920" y="13162"/>
                    <a:pt x="23825" y="12769"/>
                  </a:cubicBezTo>
                  <a:cubicBezTo>
                    <a:pt x="23753" y="12495"/>
                    <a:pt x="23718" y="12197"/>
                    <a:pt x="23658" y="11912"/>
                  </a:cubicBezTo>
                  <a:cubicBezTo>
                    <a:pt x="23658" y="11900"/>
                    <a:pt x="23646" y="11864"/>
                    <a:pt x="23646" y="11852"/>
                  </a:cubicBezTo>
                  <a:cubicBezTo>
                    <a:pt x="23587" y="11662"/>
                    <a:pt x="23539" y="11447"/>
                    <a:pt x="23480" y="11245"/>
                  </a:cubicBezTo>
                  <a:cubicBezTo>
                    <a:pt x="23503" y="11245"/>
                    <a:pt x="23515" y="11245"/>
                    <a:pt x="23527" y="11257"/>
                  </a:cubicBezTo>
                  <a:cubicBezTo>
                    <a:pt x="23646" y="11400"/>
                    <a:pt x="23753" y="11554"/>
                    <a:pt x="23872" y="11685"/>
                  </a:cubicBezTo>
                  <a:cubicBezTo>
                    <a:pt x="24170" y="12054"/>
                    <a:pt x="24480" y="12412"/>
                    <a:pt x="24777" y="12793"/>
                  </a:cubicBezTo>
                  <a:cubicBezTo>
                    <a:pt x="24968" y="13043"/>
                    <a:pt x="25182" y="13305"/>
                    <a:pt x="25373" y="13578"/>
                  </a:cubicBezTo>
                  <a:cubicBezTo>
                    <a:pt x="25587" y="13864"/>
                    <a:pt x="25801" y="14138"/>
                    <a:pt x="26123" y="14317"/>
                  </a:cubicBezTo>
                  <a:cubicBezTo>
                    <a:pt x="26243" y="14389"/>
                    <a:pt x="26355" y="14426"/>
                    <a:pt x="26458" y="14426"/>
                  </a:cubicBezTo>
                  <a:cubicBezTo>
                    <a:pt x="26610" y="14426"/>
                    <a:pt x="26742" y="14344"/>
                    <a:pt x="26849" y="14174"/>
                  </a:cubicBezTo>
                  <a:lnTo>
                    <a:pt x="26849" y="14174"/>
                  </a:lnTo>
                  <a:cubicBezTo>
                    <a:pt x="26744" y="14239"/>
                    <a:pt x="26636" y="14273"/>
                    <a:pt x="26532" y="14273"/>
                  </a:cubicBezTo>
                  <a:cubicBezTo>
                    <a:pt x="26389" y="14273"/>
                    <a:pt x="26252" y="14209"/>
                    <a:pt x="26135" y="14079"/>
                  </a:cubicBezTo>
                  <a:cubicBezTo>
                    <a:pt x="26194" y="14055"/>
                    <a:pt x="26266" y="14019"/>
                    <a:pt x="26325" y="13971"/>
                  </a:cubicBezTo>
                  <a:cubicBezTo>
                    <a:pt x="26361" y="13936"/>
                    <a:pt x="26397" y="13876"/>
                    <a:pt x="26397" y="13817"/>
                  </a:cubicBezTo>
                  <a:cubicBezTo>
                    <a:pt x="26397" y="13721"/>
                    <a:pt x="26444" y="13674"/>
                    <a:pt x="26539" y="13674"/>
                  </a:cubicBezTo>
                  <a:cubicBezTo>
                    <a:pt x="26635" y="13662"/>
                    <a:pt x="26742" y="13650"/>
                    <a:pt x="26801" y="13543"/>
                  </a:cubicBezTo>
                  <a:cubicBezTo>
                    <a:pt x="26813" y="13531"/>
                    <a:pt x="26801" y="13495"/>
                    <a:pt x="26801" y="13459"/>
                  </a:cubicBezTo>
                  <a:cubicBezTo>
                    <a:pt x="26718" y="13590"/>
                    <a:pt x="26599" y="13638"/>
                    <a:pt x="26456" y="13650"/>
                  </a:cubicBezTo>
                  <a:cubicBezTo>
                    <a:pt x="26443" y="13652"/>
                    <a:pt x="26431" y="13653"/>
                    <a:pt x="26420" y="13653"/>
                  </a:cubicBezTo>
                  <a:cubicBezTo>
                    <a:pt x="26359" y="13653"/>
                    <a:pt x="26323" y="13623"/>
                    <a:pt x="26313" y="13543"/>
                  </a:cubicBezTo>
                  <a:cubicBezTo>
                    <a:pt x="26278" y="13400"/>
                    <a:pt x="26242" y="13233"/>
                    <a:pt x="26206" y="13078"/>
                  </a:cubicBezTo>
                  <a:cubicBezTo>
                    <a:pt x="26135" y="12745"/>
                    <a:pt x="25944" y="12471"/>
                    <a:pt x="25623" y="12293"/>
                  </a:cubicBezTo>
                  <a:cubicBezTo>
                    <a:pt x="25444" y="12185"/>
                    <a:pt x="25301" y="12043"/>
                    <a:pt x="25111" y="11995"/>
                  </a:cubicBezTo>
                  <a:cubicBezTo>
                    <a:pt x="24825" y="11924"/>
                    <a:pt x="24718" y="11685"/>
                    <a:pt x="24492" y="11566"/>
                  </a:cubicBezTo>
                  <a:cubicBezTo>
                    <a:pt x="24349" y="11495"/>
                    <a:pt x="24218" y="11412"/>
                    <a:pt x="24063" y="11340"/>
                  </a:cubicBezTo>
                  <a:cubicBezTo>
                    <a:pt x="24020" y="11395"/>
                    <a:pt x="23974" y="11422"/>
                    <a:pt x="23931" y="11422"/>
                  </a:cubicBezTo>
                  <a:cubicBezTo>
                    <a:pt x="23891" y="11422"/>
                    <a:pt x="23854" y="11398"/>
                    <a:pt x="23825" y="11352"/>
                  </a:cubicBezTo>
                  <a:cubicBezTo>
                    <a:pt x="23599" y="11042"/>
                    <a:pt x="23349" y="10733"/>
                    <a:pt x="23146" y="10400"/>
                  </a:cubicBezTo>
                  <a:cubicBezTo>
                    <a:pt x="22991" y="10185"/>
                    <a:pt x="22908" y="9911"/>
                    <a:pt x="22765" y="9673"/>
                  </a:cubicBezTo>
                  <a:cubicBezTo>
                    <a:pt x="22563" y="9328"/>
                    <a:pt x="22456" y="8947"/>
                    <a:pt x="22337" y="8578"/>
                  </a:cubicBezTo>
                  <a:cubicBezTo>
                    <a:pt x="22265" y="8316"/>
                    <a:pt x="22206" y="8078"/>
                    <a:pt x="22146" y="7828"/>
                  </a:cubicBezTo>
                  <a:cubicBezTo>
                    <a:pt x="22039" y="7411"/>
                    <a:pt x="21932" y="6994"/>
                    <a:pt x="21813" y="6578"/>
                  </a:cubicBezTo>
                  <a:cubicBezTo>
                    <a:pt x="21741" y="6316"/>
                    <a:pt x="21670" y="6054"/>
                    <a:pt x="21598" y="5804"/>
                  </a:cubicBezTo>
                  <a:cubicBezTo>
                    <a:pt x="21503" y="5494"/>
                    <a:pt x="21396" y="5185"/>
                    <a:pt x="21313" y="4863"/>
                  </a:cubicBezTo>
                  <a:cubicBezTo>
                    <a:pt x="21277" y="4768"/>
                    <a:pt x="21241" y="4649"/>
                    <a:pt x="21194" y="4542"/>
                  </a:cubicBezTo>
                  <a:cubicBezTo>
                    <a:pt x="21182" y="4506"/>
                    <a:pt x="21146" y="4494"/>
                    <a:pt x="21134" y="4494"/>
                  </a:cubicBezTo>
                  <a:cubicBezTo>
                    <a:pt x="21098" y="4506"/>
                    <a:pt x="21027" y="4530"/>
                    <a:pt x="21027" y="4554"/>
                  </a:cubicBezTo>
                  <a:cubicBezTo>
                    <a:pt x="21015" y="4613"/>
                    <a:pt x="21015" y="4708"/>
                    <a:pt x="21039" y="4744"/>
                  </a:cubicBezTo>
                  <a:cubicBezTo>
                    <a:pt x="21194" y="5006"/>
                    <a:pt x="21253" y="5256"/>
                    <a:pt x="21313" y="5542"/>
                  </a:cubicBezTo>
                  <a:cubicBezTo>
                    <a:pt x="21336" y="5720"/>
                    <a:pt x="21420" y="5875"/>
                    <a:pt x="21479" y="6054"/>
                  </a:cubicBezTo>
                  <a:cubicBezTo>
                    <a:pt x="21491" y="6078"/>
                    <a:pt x="21479" y="6089"/>
                    <a:pt x="21444" y="6113"/>
                  </a:cubicBezTo>
                  <a:cubicBezTo>
                    <a:pt x="21396" y="6018"/>
                    <a:pt x="21336" y="5935"/>
                    <a:pt x="21301" y="5839"/>
                  </a:cubicBezTo>
                  <a:cubicBezTo>
                    <a:pt x="21194" y="5577"/>
                    <a:pt x="21086" y="5316"/>
                    <a:pt x="20967" y="5066"/>
                  </a:cubicBezTo>
                  <a:cubicBezTo>
                    <a:pt x="20848" y="4827"/>
                    <a:pt x="20729" y="4589"/>
                    <a:pt x="20741" y="4315"/>
                  </a:cubicBezTo>
                  <a:lnTo>
                    <a:pt x="20789" y="3422"/>
                  </a:lnTo>
                  <a:cubicBezTo>
                    <a:pt x="20789" y="3291"/>
                    <a:pt x="20741" y="3161"/>
                    <a:pt x="20860" y="3053"/>
                  </a:cubicBezTo>
                  <a:cubicBezTo>
                    <a:pt x="20991" y="2934"/>
                    <a:pt x="21134" y="2827"/>
                    <a:pt x="21277" y="2720"/>
                  </a:cubicBezTo>
                  <a:cubicBezTo>
                    <a:pt x="21301" y="2708"/>
                    <a:pt x="21330" y="2705"/>
                    <a:pt x="21366" y="2705"/>
                  </a:cubicBezTo>
                  <a:cubicBezTo>
                    <a:pt x="21402" y="2705"/>
                    <a:pt x="21444" y="2708"/>
                    <a:pt x="21491" y="2708"/>
                  </a:cubicBezTo>
                  <a:cubicBezTo>
                    <a:pt x="21444" y="2780"/>
                    <a:pt x="21420" y="2827"/>
                    <a:pt x="21384" y="2887"/>
                  </a:cubicBezTo>
                  <a:cubicBezTo>
                    <a:pt x="21360" y="2922"/>
                    <a:pt x="21313" y="2982"/>
                    <a:pt x="21325" y="2994"/>
                  </a:cubicBezTo>
                  <a:cubicBezTo>
                    <a:pt x="21372" y="3077"/>
                    <a:pt x="21408" y="3172"/>
                    <a:pt x="21491" y="3220"/>
                  </a:cubicBezTo>
                  <a:cubicBezTo>
                    <a:pt x="21634" y="3291"/>
                    <a:pt x="21706" y="3434"/>
                    <a:pt x="21801" y="3553"/>
                  </a:cubicBezTo>
                  <a:cubicBezTo>
                    <a:pt x="21872" y="3672"/>
                    <a:pt x="21967" y="3732"/>
                    <a:pt x="22087" y="3732"/>
                  </a:cubicBezTo>
                  <a:cubicBezTo>
                    <a:pt x="22241" y="3732"/>
                    <a:pt x="22408" y="3708"/>
                    <a:pt x="22599" y="3696"/>
                  </a:cubicBezTo>
                  <a:cubicBezTo>
                    <a:pt x="22682" y="3875"/>
                    <a:pt x="22801" y="4053"/>
                    <a:pt x="22860" y="4244"/>
                  </a:cubicBezTo>
                  <a:cubicBezTo>
                    <a:pt x="22920" y="4411"/>
                    <a:pt x="23063" y="4470"/>
                    <a:pt x="23158" y="4601"/>
                  </a:cubicBezTo>
                  <a:cubicBezTo>
                    <a:pt x="23253" y="4780"/>
                    <a:pt x="23408" y="4911"/>
                    <a:pt x="23527" y="5077"/>
                  </a:cubicBezTo>
                  <a:cubicBezTo>
                    <a:pt x="23646" y="5244"/>
                    <a:pt x="23765" y="5423"/>
                    <a:pt x="23884" y="5577"/>
                  </a:cubicBezTo>
                  <a:cubicBezTo>
                    <a:pt x="23968" y="5720"/>
                    <a:pt x="24063" y="5863"/>
                    <a:pt x="24146" y="5994"/>
                  </a:cubicBezTo>
                  <a:cubicBezTo>
                    <a:pt x="24182" y="6042"/>
                    <a:pt x="24218" y="6089"/>
                    <a:pt x="24230" y="6125"/>
                  </a:cubicBezTo>
                  <a:cubicBezTo>
                    <a:pt x="24087" y="6256"/>
                    <a:pt x="23956" y="6387"/>
                    <a:pt x="23849" y="6506"/>
                  </a:cubicBezTo>
                  <a:cubicBezTo>
                    <a:pt x="23825" y="6494"/>
                    <a:pt x="23777" y="6459"/>
                    <a:pt x="23742" y="6435"/>
                  </a:cubicBezTo>
                  <a:lnTo>
                    <a:pt x="23742" y="6435"/>
                  </a:lnTo>
                  <a:cubicBezTo>
                    <a:pt x="23753" y="6459"/>
                    <a:pt x="23742" y="6494"/>
                    <a:pt x="23813" y="6518"/>
                  </a:cubicBezTo>
                  <a:cubicBezTo>
                    <a:pt x="23944" y="6625"/>
                    <a:pt x="23872" y="6732"/>
                    <a:pt x="23837" y="6851"/>
                  </a:cubicBezTo>
                  <a:cubicBezTo>
                    <a:pt x="23813" y="6935"/>
                    <a:pt x="23801" y="7042"/>
                    <a:pt x="23801" y="7125"/>
                  </a:cubicBezTo>
                  <a:cubicBezTo>
                    <a:pt x="23801" y="7530"/>
                    <a:pt x="23777" y="7935"/>
                    <a:pt x="23825" y="8340"/>
                  </a:cubicBezTo>
                  <a:cubicBezTo>
                    <a:pt x="23872" y="8768"/>
                    <a:pt x="24063" y="9149"/>
                    <a:pt x="24301" y="9530"/>
                  </a:cubicBezTo>
                  <a:cubicBezTo>
                    <a:pt x="24515" y="9828"/>
                    <a:pt x="24754" y="10078"/>
                    <a:pt x="25004" y="10328"/>
                  </a:cubicBezTo>
                  <a:cubicBezTo>
                    <a:pt x="25206" y="10519"/>
                    <a:pt x="25444" y="10697"/>
                    <a:pt x="25682" y="10852"/>
                  </a:cubicBezTo>
                  <a:cubicBezTo>
                    <a:pt x="25789" y="10935"/>
                    <a:pt x="25777" y="11042"/>
                    <a:pt x="25801" y="11138"/>
                  </a:cubicBezTo>
                  <a:cubicBezTo>
                    <a:pt x="25849" y="11292"/>
                    <a:pt x="25861" y="11471"/>
                    <a:pt x="25908" y="11638"/>
                  </a:cubicBezTo>
                  <a:cubicBezTo>
                    <a:pt x="26004" y="11947"/>
                    <a:pt x="26099" y="12281"/>
                    <a:pt x="26206" y="12590"/>
                  </a:cubicBezTo>
                  <a:cubicBezTo>
                    <a:pt x="26218" y="12578"/>
                    <a:pt x="26218" y="12578"/>
                    <a:pt x="26242" y="12578"/>
                  </a:cubicBezTo>
                  <a:cubicBezTo>
                    <a:pt x="26099" y="12102"/>
                    <a:pt x="25968" y="11614"/>
                    <a:pt x="25837" y="11114"/>
                  </a:cubicBezTo>
                  <a:cubicBezTo>
                    <a:pt x="25908" y="11090"/>
                    <a:pt x="25968" y="11054"/>
                    <a:pt x="26063" y="11031"/>
                  </a:cubicBezTo>
                  <a:cubicBezTo>
                    <a:pt x="26087" y="11078"/>
                    <a:pt x="26099" y="11138"/>
                    <a:pt x="26123" y="11173"/>
                  </a:cubicBezTo>
                  <a:cubicBezTo>
                    <a:pt x="26206" y="11578"/>
                    <a:pt x="26278" y="11983"/>
                    <a:pt x="26385" y="12388"/>
                  </a:cubicBezTo>
                  <a:cubicBezTo>
                    <a:pt x="26456" y="12650"/>
                    <a:pt x="26575" y="12888"/>
                    <a:pt x="26778" y="13102"/>
                  </a:cubicBezTo>
                  <a:lnTo>
                    <a:pt x="26837" y="13043"/>
                  </a:lnTo>
                  <a:cubicBezTo>
                    <a:pt x="26742" y="12721"/>
                    <a:pt x="26659" y="12424"/>
                    <a:pt x="26563" y="12126"/>
                  </a:cubicBezTo>
                  <a:cubicBezTo>
                    <a:pt x="26456" y="11793"/>
                    <a:pt x="26373" y="11447"/>
                    <a:pt x="26278" y="11090"/>
                  </a:cubicBezTo>
                  <a:cubicBezTo>
                    <a:pt x="26218" y="10864"/>
                    <a:pt x="26206" y="10626"/>
                    <a:pt x="26147" y="10400"/>
                  </a:cubicBezTo>
                  <a:cubicBezTo>
                    <a:pt x="26099" y="10161"/>
                    <a:pt x="26028" y="9947"/>
                    <a:pt x="25968" y="9721"/>
                  </a:cubicBezTo>
                  <a:cubicBezTo>
                    <a:pt x="25944" y="9590"/>
                    <a:pt x="25897" y="9471"/>
                    <a:pt x="25861" y="9328"/>
                  </a:cubicBezTo>
                  <a:cubicBezTo>
                    <a:pt x="25825" y="9149"/>
                    <a:pt x="25777" y="8959"/>
                    <a:pt x="25718" y="8768"/>
                  </a:cubicBezTo>
                  <a:cubicBezTo>
                    <a:pt x="25599" y="8411"/>
                    <a:pt x="25480" y="8054"/>
                    <a:pt x="25325" y="7697"/>
                  </a:cubicBezTo>
                  <a:cubicBezTo>
                    <a:pt x="25194" y="7363"/>
                    <a:pt x="25027" y="7042"/>
                    <a:pt x="24873" y="6732"/>
                  </a:cubicBezTo>
                  <a:cubicBezTo>
                    <a:pt x="24670" y="6387"/>
                    <a:pt x="24480" y="6054"/>
                    <a:pt x="24277" y="5744"/>
                  </a:cubicBezTo>
                  <a:cubicBezTo>
                    <a:pt x="24075" y="5447"/>
                    <a:pt x="23837" y="5149"/>
                    <a:pt x="23634" y="4851"/>
                  </a:cubicBezTo>
                  <a:cubicBezTo>
                    <a:pt x="23622" y="4827"/>
                    <a:pt x="23599" y="4804"/>
                    <a:pt x="23599" y="4780"/>
                  </a:cubicBezTo>
                  <a:cubicBezTo>
                    <a:pt x="23622" y="4530"/>
                    <a:pt x="23503" y="4304"/>
                    <a:pt x="23444" y="4065"/>
                  </a:cubicBezTo>
                  <a:cubicBezTo>
                    <a:pt x="23408" y="3934"/>
                    <a:pt x="23384" y="3780"/>
                    <a:pt x="23384" y="3649"/>
                  </a:cubicBezTo>
                  <a:lnTo>
                    <a:pt x="23384" y="2744"/>
                  </a:lnTo>
                  <a:cubicBezTo>
                    <a:pt x="23420" y="2768"/>
                    <a:pt x="23456" y="2780"/>
                    <a:pt x="23468" y="2780"/>
                  </a:cubicBezTo>
                  <a:cubicBezTo>
                    <a:pt x="23456" y="2875"/>
                    <a:pt x="23444" y="2946"/>
                    <a:pt x="23420" y="3018"/>
                  </a:cubicBezTo>
                  <a:cubicBezTo>
                    <a:pt x="23408" y="3101"/>
                    <a:pt x="23444" y="3137"/>
                    <a:pt x="23515" y="3161"/>
                  </a:cubicBezTo>
                  <a:cubicBezTo>
                    <a:pt x="23577" y="3171"/>
                    <a:pt x="23594" y="3251"/>
                    <a:pt x="23658" y="3251"/>
                  </a:cubicBezTo>
                  <a:cubicBezTo>
                    <a:pt x="23669" y="3251"/>
                    <a:pt x="23680" y="3249"/>
                    <a:pt x="23694" y="3244"/>
                  </a:cubicBezTo>
                  <a:cubicBezTo>
                    <a:pt x="23753" y="3220"/>
                    <a:pt x="23825" y="3232"/>
                    <a:pt x="23884" y="3220"/>
                  </a:cubicBezTo>
                  <a:cubicBezTo>
                    <a:pt x="23861" y="3053"/>
                    <a:pt x="23825" y="2887"/>
                    <a:pt x="23813" y="2732"/>
                  </a:cubicBezTo>
                  <a:cubicBezTo>
                    <a:pt x="23801" y="2625"/>
                    <a:pt x="23837" y="2506"/>
                    <a:pt x="23837" y="2399"/>
                  </a:cubicBezTo>
                  <a:cubicBezTo>
                    <a:pt x="23825" y="2137"/>
                    <a:pt x="23896" y="1910"/>
                    <a:pt x="24039" y="1684"/>
                  </a:cubicBezTo>
                  <a:cubicBezTo>
                    <a:pt x="24099" y="1577"/>
                    <a:pt x="24170" y="1458"/>
                    <a:pt x="24182" y="1339"/>
                  </a:cubicBezTo>
                  <a:cubicBezTo>
                    <a:pt x="24218" y="1160"/>
                    <a:pt x="24218" y="970"/>
                    <a:pt x="24218" y="779"/>
                  </a:cubicBezTo>
                  <a:cubicBezTo>
                    <a:pt x="24218" y="502"/>
                    <a:pt x="23981" y="287"/>
                    <a:pt x="23747" y="287"/>
                  </a:cubicBezTo>
                  <a:cubicBezTo>
                    <a:pt x="23729" y="287"/>
                    <a:pt x="23711" y="289"/>
                    <a:pt x="23694" y="291"/>
                  </a:cubicBezTo>
                  <a:cubicBezTo>
                    <a:pt x="23539" y="303"/>
                    <a:pt x="23384" y="351"/>
                    <a:pt x="23230" y="386"/>
                  </a:cubicBezTo>
                  <a:cubicBezTo>
                    <a:pt x="23158" y="422"/>
                    <a:pt x="23087" y="494"/>
                    <a:pt x="23027" y="553"/>
                  </a:cubicBezTo>
                  <a:cubicBezTo>
                    <a:pt x="22825" y="767"/>
                    <a:pt x="22789" y="1006"/>
                    <a:pt x="22825" y="1267"/>
                  </a:cubicBezTo>
                  <a:cubicBezTo>
                    <a:pt x="22860" y="1398"/>
                    <a:pt x="22932" y="1494"/>
                    <a:pt x="23063" y="1517"/>
                  </a:cubicBezTo>
                  <a:cubicBezTo>
                    <a:pt x="23110" y="1541"/>
                    <a:pt x="23158" y="1541"/>
                    <a:pt x="23230" y="1553"/>
                  </a:cubicBezTo>
                  <a:cubicBezTo>
                    <a:pt x="23218" y="1684"/>
                    <a:pt x="23182" y="1803"/>
                    <a:pt x="23170" y="1934"/>
                  </a:cubicBezTo>
                  <a:cubicBezTo>
                    <a:pt x="23146" y="2208"/>
                    <a:pt x="23099" y="2494"/>
                    <a:pt x="23063" y="2756"/>
                  </a:cubicBezTo>
                  <a:cubicBezTo>
                    <a:pt x="22991" y="3208"/>
                    <a:pt x="23027" y="3637"/>
                    <a:pt x="23158" y="4065"/>
                  </a:cubicBezTo>
                  <a:cubicBezTo>
                    <a:pt x="23170" y="4113"/>
                    <a:pt x="23182" y="4137"/>
                    <a:pt x="23206" y="4184"/>
                  </a:cubicBezTo>
                  <a:cubicBezTo>
                    <a:pt x="23241" y="4304"/>
                    <a:pt x="23289" y="4434"/>
                    <a:pt x="23337" y="4577"/>
                  </a:cubicBezTo>
                  <a:cubicBezTo>
                    <a:pt x="23277" y="4530"/>
                    <a:pt x="23230" y="4482"/>
                    <a:pt x="23182" y="4423"/>
                  </a:cubicBezTo>
                  <a:cubicBezTo>
                    <a:pt x="23087" y="4280"/>
                    <a:pt x="22991" y="4137"/>
                    <a:pt x="22908" y="4006"/>
                  </a:cubicBezTo>
                  <a:cubicBezTo>
                    <a:pt x="22860" y="3946"/>
                    <a:pt x="22860" y="3839"/>
                    <a:pt x="22801" y="3803"/>
                  </a:cubicBezTo>
                  <a:cubicBezTo>
                    <a:pt x="22646" y="3696"/>
                    <a:pt x="22610" y="3542"/>
                    <a:pt x="22610" y="3387"/>
                  </a:cubicBezTo>
                  <a:cubicBezTo>
                    <a:pt x="22610" y="3339"/>
                    <a:pt x="22587" y="3291"/>
                    <a:pt x="22563" y="3244"/>
                  </a:cubicBezTo>
                  <a:cubicBezTo>
                    <a:pt x="22432" y="3053"/>
                    <a:pt x="22289" y="2875"/>
                    <a:pt x="22194" y="2672"/>
                  </a:cubicBezTo>
                  <a:cubicBezTo>
                    <a:pt x="22146" y="2577"/>
                    <a:pt x="22098" y="2494"/>
                    <a:pt x="21991" y="2494"/>
                  </a:cubicBezTo>
                  <a:cubicBezTo>
                    <a:pt x="21741" y="2470"/>
                    <a:pt x="21479" y="2458"/>
                    <a:pt x="21217" y="2458"/>
                  </a:cubicBezTo>
                  <a:cubicBezTo>
                    <a:pt x="21146" y="2458"/>
                    <a:pt x="21063" y="2494"/>
                    <a:pt x="21003" y="2529"/>
                  </a:cubicBezTo>
                  <a:cubicBezTo>
                    <a:pt x="20765" y="2672"/>
                    <a:pt x="20563" y="2851"/>
                    <a:pt x="20443" y="3113"/>
                  </a:cubicBezTo>
                  <a:cubicBezTo>
                    <a:pt x="20324" y="3399"/>
                    <a:pt x="20182" y="3684"/>
                    <a:pt x="20074" y="3982"/>
                  </a:cubicBezTo>
                  <a:cubicBezTo>
                    <a:pt x="20003" y="4196"/>
                    <a:pt x="19991" y="4434"/>
                    <a:pt x="19943" y="4673"/>
                  </a:cubicBezTo>
                  <a:cubicBezTo>
                    <a:pt x="19884" y="5018"/>
                    <a:pt x="19812" y="5351"/>
                    <a:pt x="19777" y="5685"/>
                  </a:cubicBezTo>
                  <a:cubicBezTo>
                    <a:pt x="19729" y="6161"/>
                    <a:pt x="19658" y="6637"/>
                    <a:pt x="19574" y="7113"/>
                  </a:cubicBezTo>
                  <a:cubicBezTo>
                    <a:pt x="19515" y="7459"/>
                    <a:pt x="19455" y="7804"/>
                    <a:pt x="19336" y="8149"/>
                  </a:cubicBezTo>
                  <a:cubicBezTo>
                    <a:pt x="19253" y="8352"/>
                    <a:pt x="19193" y="8542"/>
                    <a:pt x="19134" y="8768"/>
                  </a:cubicBezTo>
                  <a:cubicBezTo>
                    <a:pt x="18943" y="8649"/>
                    <a:pt x="18777" y="8542"/>
                    <a:pt x="18586" y="8471"/>
                  </a:cubicBezTo>
                  <a:cubicBezTo>
                    <a:pt x="18205" y="8328"/>
                    <a:pt x="17824" y="8102"/>
                    <a:pt x="17443" y="7923"/>
                  </a:cubicBezTo>
                  <a:cubicBezTo>
                    <a:pt x="17134" y="7792"/>
                    <a:pt x="16800" y="7685"/>
                    <a:pt x="16491" y="7566"/>
                  </a:cubicBezTo>
                  <a:cubicBezTo>
                    <a:pt x="16336" y="7506"/>
                    <a:pt x="16193" y="7459"/>
                    <a:pt x="16038" y="7411"/>
                  </a:cubicBezTo>
                  <a:cubicBezTo>
                    <a:pt x="15824" y="7340"/>
                    <a:pt x="15610" y="7268"/>
                    <a:pt x="15407" y="7197"/>
                  </a:cubicBezTo>
                  <a:cubicBezTo>
                    <a:pt x="15205" y="7137"/>
                    <a:pt x="15014" y="7090"/>
                    <a:pt x="14824" y="7030"/>
                  </a:cubicBezTo>
                  <a:cubicBezTo>
                    <a:pt x="14574" y="6935"/>
                    <a:pt x="14300" y="6863"/>
                    <a:pt x="14050" y="6756"/>
                  </a:cubicBezTo>
                  <a:cubicBezTo>
                    <a:pt x="13871" y="6685"/>
                    <a:pt x="13681" y="6601"/>
                    <a:pt x="13502" y="6506"/>
                  </a:cubicBezTo>
                  <a:cubicBezTo>
                    <a:pt x="13514" y="6482"/>
                    <a:pt x="13514" y="6459"/>
                    <a:pt x="13514" y="6459"/>
                  </a:cubicBezTo>
                  <a:cubicBezTo>
                    <a:pt x="13836" y="6316"/>
                    <a:pt x="14169" y="6161"/>
                    <a:pt x="14514" y="6030"/>
                  </a:cubicBezTo>
                  <a:cubicBezTo>
                    <a:pt x="14776" y="5923"/>
                    <a:pt x="15074" y="5851"/>
                    <a:pt x="15324" y="5685"/>
                  </a:cubicBezTo>
                  <a:cubicBezTo>
                    <a:pt x="15610" y="5530"/>
                    <a:pt x="15919" y="5423"/>
                    <a:pt x="16181" y="5196"/>
                  </a:cubicBezTo>
                  <a:cubicBezTo>
                    <a:pt x="16264" y="5125"/>
                    <a:pt x="16324" y="5054"/>
                    <a:pt x="16324" y="4935"/>
                  </a:cubicBezTo>
                  <a:cubicBezTo>
                    <a:pt x="16324" y="4756"/>
                    <a:pt x="16336" y="4589"/>
                    <a:pt x="16336" y="4423"/>
                  </a:cubicBezTo>
                  <a:cubicBezTo>
                    <a:pt x="16324" y="4196"/>
                    <a:pt x="16336" y="3982"/>
                    <a:pt x="16300" y="3768"/>
                  </a:cubicBezTo>
                  <a:cubicBezTo>
                    <a:pt x="16217" y="3458"/>
                    <a:pt x="16098" y="3149"/>
                    <a:pt x="16002" y="2827"/>
                  </a:cubicBezTo>
                  <a:cubicBezTo>
                    <a:pt x="15943" y="2649"/>
                    <a:pt x="15860" y="2470"/>
                    <a:pt x="15776" y="2291"/>
                  </a:cubicBezTo>
                  <a:cubicBezTo>
                    <a:pt x="15657" y="2053"/>
                    <a:pt x="15407" y="1863"/>
                    <a:pt x="15383" y="1565"/>
                  </a:cubicBezTo>
                  <a:cubicBezTo>
                    <a:pt x="15369" y="1565"/>
                    <a:pt x="15355" y="1565"/>
                    <a:pt x="15340" y="1565"/>
                  </a:cubicBezTo>
                  <a:cubicBezTo>
                    <a:pt x="15266" y="1565"/>
                    <a:pt x="15185" y="1557"/>
                    <a:pt x="15145" y="1458"/>
                  </a:cubicBezTo>
                  <a:cubicBezTo>
                    <a:pt x="15133" y="1398"/>
                    <a:pt x="15074" y="1363"/>
                    <a:pt x="15026" y="1315"/>
                  </a:cubicBezTo>
                  <a:cubicBezTo>
                    <a:pt x="14883" y="1125"/>
                    <a:pt x="14717" y="910"/>
                    <a:pt x="14550" y="720"/>
                  </a:cubicBezTo>
                  <a:cubicBezTo>
                    <a:pt x="14478" y="613"/>
                    <a:pt x="14407" y="505"/>
                    <a:pt x="14312" y="422"/>
                  </a:cubicBezTo>
                  <a:cubicBezTo>
                    <a:pt x="14297" y="400"/>
                    <a:pt x="14274" y="366"/>
                    <a:pt x="14245" y="366"/>
                  </a:cubicBezTo>
                  <a:cubicBezTo>
                    <a:pt x="14226" y="366"/>
                    <a:pt x="14204" y="380"/>
                    <a:pt x="14181" y="422"/>
                  </a:cubicBezTo>
                  <a:cubicBezTo>
                    <a:pt x="14336" y="660"/>
                    <a:pt x="14478" y="898"/>
                    <a:pt x="14633" y="1148"/>
                  </a:cubicBezTo>
                  <a:cubicBezTo>
                    <a:pt x="14538" y="1136"/>
                    <a:pt x="14490" y="1136"/>
                    <a:pt x="14455" y="1125"/>
                  </a:cubicBezTo>
                  <a:lnTo>
                    <a:pt x="14455" y="1125"/>
                  </a:lnTo>
                  <a:cubicBezTo>
                    <a:pt x="14467" y="1196"/>
                    <a:pt x="14467" y="1244"/>
                    <a:pt x="14478" y="1303"/>
                  </a:cubicBezTo>
                  <a:cubicBezTo>
                    <a:pt x="14371" y="1184"/>
                    <a:pt x="14288" y="1077"/>
                    <a:pt x="14193" y="958"/>
                  </a:cubicBezTo>
                  <a:cubicBezTo>
                    <a:pt x="14002" y="720"/>
                    <a:pt x="13955" y="684"/>
                    <a:pt x="13883" y="672"/>
                  </a:cubicBezTo>
                  <a:lnTo>
                    <a:pt x="13883" y="672"/>
                  </a:lnTo>
                  <a:cubicBezTo>
                    <a:pt x="13955" y="744"/>
                    <a:pt x="14038" y="839"/>
                    <a:pt x="14109" y="922"/>
                  </a:cubicBezTo>
                  <a:cubicBezTo>
                    <a:pt x="14193" y="1041"/>
                    <a:pt x="14336" y="1160"/>
                    <a:pt x="14371" y="1303"/>
                  </a:cubicBezTo>
                  <a:cubicBezTo>
                    <a:pt x="14419" y="1434"/>
                    <a:pt x="14478" y="1553"/>
                    <a:pt x="14538" y="1672"/>
                  </a:cubicBezTo>
                  <a:cubicBezTo>
                    <a:pt x="14550" y="1684"/>
                    <a:pt x="14538" y="1720"/>
                    <a:pt x="14538" y="1744"/>
                  </a:cubicBezTo>
                  <a:cubicBezTo>
                    <a:pt x="14514" y="1732"/>
                    <a:pt x="14467" y="1732"/>
                    <a:pt x="14455" y="1720"/>
                  </a:cubicBezTo>
                  <a:cubicBezTo>
                    <a:pt x="14395" y="1660"/>
                    <a:pt x="14336" y="1577"/>
                    <a:pt x="14276" y="1506"/>
                  </a:cubicBezTo>
                  <a:cubicBezTo>
                    <a:pt x="14276" y="1517"/>
                    <a:pt x="14252" y="1517"/>
                    <a:pt x="14252" y="1517"/>
                  </a:cubicBezTo>
                  <a:cubicBezTo>
                    <a:pt x="14252" y="1553"/>
                    <a:pt x="14276" y="1577"/>
                    <a:pt x="14288" y="1613"/>
                  </a:cubicBezTo>
                  <a:cubicBezTo>
                    <a:pt x="14347" y="1720"/>
                    <a:pt x="14526" y="1791"/>
                    <a:pt x="14395" y="1958"/>
                  </a:cubicBezTo>
                  <a:cubicBezTo>
                    <a:pt x="14395" y="1958"/>
                    <a:pt x="14407" y="1982"/>
                    <a:pt x="14419" y="1994"/>
                  </a:cubicBezTo>
                  <a:cubicBezTo>
                    <a:pt x="14431" y="2029"/>
                    <a:pt x="14455" y="2053"/>
                    <a:pt x="14478" y="2101"/>
                  </a:cubicBezTo>
                  <a:cubicBezTo>
                    <a:pt x="14425" y="2111"/>
                    <a:pt x="14382" y="2150"/>
                    <a:pt x="14348" y="2150"/>
                  </a:cubicBezTo>
                  <a:cubicBezTo>
                    <a:pt x="14344" y="2150"/>
                    <a:pt x="14339" y="2150"/>
                    <a:pt x="14336" y="2148"/>
                  </a:cubicBezTo>
                  <a:cubicBezTo>
                    <a:pt x="14133" y="2101"/>
                    <a:pt x="13943" y="2077"/>
                    <a:pt x="13800" y="1910"/>
                  </a:cubicBezTo>
                  <a:cubicBezTo>
                    <a:pt x="13776" y="1898"/>
                    <a:pt x="13752" y="1875"/>
                    <a:pt x="13740" y="1875"/>
                  </a:cubicBezTo>
                  <a:lnTo>
                    <a:pt x="13383" y="1875"/>
                  </a:lnTo>
                  <a:cubicBezTo>
                    <a:pt x="13335" y="1756"/>
                    <a:pt x="13264" y="1613"/>
                    <a:pt x="13204" y="1458"/>
                  </a:cubicBezTo>
                  <a:lnTo>
                    <a:pt x="13157" y="1458"/>
                  </a:lnTo>
                  <a:lnTo>
                    <a:pt x="13157" y="1696"/>
                  </a:lnTo>
                  <a:cubicBezTo>
                    <a:pt x="13026" y="1613"/>
                    <a:pt x="12907" y="1517"/>
                    <a:pt x="12764" y="1446"/>
                  </a:cubicBezTo>
                  <a:cubicBezTo>
                    <a:pt x="12669" y="1398"/>
                    <a:pt x="12550" y="1375"/>
                    <a:pt x="12466" y="1315"/>
                  </a:cubicBezTo>
                  <a:cubicBezTo>
                    <a:pt x="12204" y="1077"/>
                    <a:pt x="11847" y="1006"/>
                    <a:pt x="11538" y="851"/>
                  </a:cubicBezTo>
                  <a:cubicBezTo>
                    <a:pt x="11452" y="813"/>
                    <a:pt x="11369" y="797"/>
                    <a:pt x="11289" y="797"/>
                  </a:cubicBezTo>
                  <a:cubicBezTo>
                    <a:pt x="11091" y="797"/>
                    <a:pt x="10910" y="895"/>
                    <a:pt x="10740" y="1006"/>
                  </a:cubicBezTo>
                  <a:cubicBezTo>
                    <a:pt x="10704" y="1021"/>
                    <a:pt x="10654" y="1030"/>
                    <a:pt x="10604" y="1030"/>
                  </a:cubicBezTo>
                  <a:cubicBezTo>
                    <a:pt x="10540" y="1030"/>
                    <a:pt x="10476" y="1015"/>
                    <a:pt x="10442" y="982"/>
                  </a:cubicBezTo>
                  <a:cubicBezTo>
                    <a:pt x="10228" y="767"/>
                    <a:pt x="10240" y="613"/>
                    <a:pt x="10347" y="351"/>
                  </a:cubicBezTo>
                  <a:cubicBezTo>
                    <a:pt x="10368" y="297"/>
                    <a:pt x="10409" y="204"/>
                    <a:pt x="10505" y="204"/>
                  </a:cubicBezTo>
                  <a:cubicBezTo>
                    <a:pt x="10515" y="204"/>
                    <a:pt x="10526" y="205"/>
                    <a:pt x="10537" y="208"/>
                  </a:cubicBezTo>
                  <a:cubicBezTo>
                    <a:pt x="10597" y="244"/>
                    <a:pt x="10657" y="255"/>
                    <a:pt x="10716" y="291"/>
                  </a:cubicBezTo>
                  <a:cubicBezTo>
                    <a:pt x="10764" y="315"/>
                    <a:pt x="10835" y="351"/>
                    <a:pt x="10835" y="386"/>
                  </a:cubicBezTo>
                  <a:cubicBezTo>
                    <a:pt x="10847" y="505"/>
                    <a:pt x="10918" y="529"/>
                    <a:pt x="11014" y="529"/>
                  </a:cubicBezTo>
                  <a:cubicBezTo>
                    <a:pt x="11061" y="529"/>
                    <a:pt x="11085" y="529"/>
                    <a:pt x="11133" y="541"/>
                  </a:cubicBezTo>
                  <a:lnTo>
                    <a:pt x="11847" y="767"/>
                  </a:lnTo>
                  <a:cubicBezTo>
                    <a:pt x="11954" y="791"/>
                    <a:pt x="12050" y="827"/>
                    <a:pt x="12157" y="863"/>
                  </a:cubicBezTo>
                  <a:cubicBezTo>
                    <a:pt x="12359" y="959"/>
                    <a:pt x="12543" y="1045"/>
                    <a:pt x="12767" y="1045"/>
                  </a:cubicBezTo>
                  <a:cubicBezTo>
                    <a:pt x="12793" y="1045"/>
                    <a:pt x="12820" y="1044"/>
                    <a:pt x="12847" y="1041"/>
                  </a:cubicBezTo>
                  <a:cubicBezTo>
                    <a:pt x="12883" y="1029"/>
                    <a:pt x="12919" y="1017"/>
                    <a:pt x="12966" y="1006"/>
                  </a:cubicBezTo>
                  <a:cubicBezTo>
                    <a:pt x="12931" y="970"/>
                    <a:pt x="12907" y="922"/>
                    <a:pt x="12859" y="910"/>
                  </a:cubicBezTo>
                  <a:cubicBezTo>
                    <a:pt x="12728" y="851"/>
                    <a:pt x="12573" y="851"/>
                    <a:pt x="12454" y="779"/>
                  </a:cubicBezTo>
                  <a:cubicBezTo>
                    <a:pt x="12109" y="553"/>
                    <a:pt x="11716" y="529"/>
                    <a:pt x="11359" y="374"/>
                  </a:cubicBezTo>
                  <a:cubicBezTo>
                    <a:pt x="11180" y="303"/>
                    <a:pt x="10954" y="363"/>
                    <a:pt x="10799" y="172"/>
                  </a:cubicBezTo>
                  <a:cubicBezTo>
                    <a:pt x="10740" y="89"/>
                    <a:pt x="10621" y="65"/>
                    <a:pt x="10537" y="17"/>
                  </a:cubicBezTo>
                  <a:cubicBezTo>
                    <a:pt x="10512" y="9"/>
                    <a:pt x="10475" y="0"/>
                    <a:pt x="104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38188;p59"/>
            <p:cNvSpPr/>
            <p:nvPr/>
          </p:nvSpPr>
          <p:spPr>
            <a:xfrm>
              <a:off x="4751475" y="1085575"/>
              <a:ext cx="33350" cy="118300"/>
            </a:xfrm>
            <a:custGeom>
              <a:avLst/>
              <a:gdLst/>
              <a:ahLst/>
              <a:cxnLst/>
              <a:rect l="l" t="t" r="r" b="b"/>
              <a:pathLst>
                <a:path w="1334" h="4732" extrusionOk="0">
                  <a:moveTo>
                    <a:pt x="812" y="258"/>
                  </a:moveTo>
                  <a:cubicBezTo>
                    <a:pt x="900" y="258"/>
                    <a:pt x="987" y="285"/>
                    <a:pt x="1048" y="362"/>
                  </a:cubicBezTo>
                  <a:cubicBezTo>
                    <a:pt x="1084" y="386"/>
                    <a:pt x="1096" y="445"/>
                    <a:pt x="1096" y="493"/>
                  </a:cubicBezTo>
                  <a:cubicBezTo>
                    <a:pt x="1096" y="624"/>
                    <a:pt x="1096" y="743"/>
                    <a:pt x="1084" y="874"/>
                  </a:cubicBezTo>
                  <a:cubicBezTo>
                    <a:pt x="1084" y="969"/>
                    <a:pt x="1072" y="1076"/>
                    <a:pt x="1072" y="1160"/>
                  </a:cubicBezTo>
                  <a:cubicBezTo>
                    <a:pt x="1072" y="1314"/>
                    <a:pt x="1084" y="1457"/>
                    <a:pt x="1084" y="1612"/>
                  </a:cubicBezTo>
                  <a:cubicBezTo>
                    <a:pt x="1072" y="1636"/>
                    <a:pt x="1036" y="1672"/>
                    <a:pt x="1013" y="1707"/>
                  </a:cubicBezTo>
                  <a:cubicBezTo>
                    <a:pt x="1143" y="1826"/>
                    <a:pt x="1072" y="1981"/>
                    <a:pt x="1096" y="2124"/>
                  </a:cubicBezTo>
                  <a:cubicBezTo>
                    <a:pt x="1108" y="2148"/>
                    <a:pt x="1084" y="2172"/>
                    <a:pt x="1072" y="2172"/>
                  </a:cubicBezTo>
                  <a:cubicBezTo>
                    <a:pt x="1036" y="2160"/>
                    <a:pt x="1013" y="2148"/>
                    <a:pt x="1013" y="2124"/>
                  </a:cubicBezTo>
                  <a:cubicBezTo>
                    <a:pt x="977" y="2064"/>
                    <a:pt x="965" y="1993"/>
                    <a:pt x="965" y="1922"/>
                  </a:cubicBezTo>
                  <a:lnTo>
                    <a:pt x="965" y="1445"/>
                  </a:lnTo>
                  <a:cubicBezTo>
                    <a:pt x="977" y="1451"/>
                    <a:pt x="992" y="1454"/>
                    <a:pt x="1007" y="1454"/>
                  </a:cubicBezTo>
                  <a:cubicBezTo>
                    <a:pt x="1021" y="1454"/>
                    <a:pt x="1036" y="1451"/>
                    <a:pt x="1048" y="1445"/>
                  </a:cubicBezTo>
                  <a:cubicBezTo>
                    <a:pt x="1013" y="1314"/>
                    <a:pt x="953" y="1195"/>
                    <a:pt x="893" y="1041"/>
                  </a:cubicBezTo>
                  <a:lnTo>
                    <a:pt x="893" y="1910"/>
                  </a:lnTo>
                  <a:cubicBezTo>
                    <a:pt x="893" y="1992"/>
                    <a:pt x="893" y="2017"/>
                    <a:pt x="854" y="2017"/>
                  </a:cubicBezTo>
                  <a:cubicBezTo>
                    <a:pt x="837" y="2017"/>
                    <a:pt x="811" y="2012"/>
                    <a:pt x="774" y="2005"/>
                  </a:cubicBezTo>
                  <a:cubicBezTo>
                    <a:pt x="632" y="1981"/>
                    <a:pt x="632" y="1981"/>
                    <a:pt x="655" y="1850"/>
                  </a:cubicBezTo>
                  <a:cubicBezTo>
                    <a:pt x="679" y="1683"/>
                    <a:pt x="715" y="1505"/>
                    <a:pt x="715" y="1338"/>
                  </a:cubicBezTo>
                  <a:cubicBezTo>
                    <a:pt x="715" y="1255"/>
                    <a:pt x="667" y="1160"/>
                    <a:pt x="620" y="1088"/>
                  </a:cubicBezTo>
                  <a:cubicBezTo>
                    <a:pt x="489" y="921"/>
                    <a:pt x="417" y="755"/>
                    <a:pt x="441" y="540"/>
                  </a:cubicBezTo>
                  <a:cubicBezTo>
                    <a:pt x="477" y="398"/>
                    <a:pt x="548" y="326"/>
                    <a:pt x="667" y="279"/>
                  </a:cubicBezTo>
                  <a:cubicBezTo>
                    <a:pt x="714" y="266"/>
                    <a:pt x="763" y="258"/>
                    <a:pt x="812" y="258"/>
                  </a:cubicBezTo>
                  <a:close/>
                  <a:moveTo>
                    <a:pt x="826" y="1"/>
                  </a:moveTo>
                  <a:cubicBezTo>
                    <a:pt x="727" y="1"/>
                    <a:pt x="628" y="27"/>
                    <a:pt x="536" y="76"/>
                  </a:cubicBezTo>
                  <a:cubicBezTo>
                    <a:pt x="358" y="159"/>
                    <a:pt x="215" y="314"/>
                    <a:pt x="239" y="552"/>
                  </a:cubicBezTo>
                  <a:cubicBezTo>
                    <a:pt x="251" y="719"/>
                    <a:pt x="239" y="898"/>
                    <a:pt x="370" y="1041"/>
                  </a:cubicBezTo>
                  <a:cubicBezTo>
                    <a:pt x="489" y="1172"/>
                    <a:pt x="548" y="1338"/>
                    <a:pt x="536" y="1505"/>
                  </a:cubicBezTo>
                  <a:cubicBezTo>
                    <a:pt x="489" y="1838"/>
                    <a:pt x="429" y="2172"/>
                    <a:pt x="381" y="2517"/>
                  </a:cubicBezTo>
                  <a:cubicBezTo>
                    <a:pt x="358" y="2707"/>
                    <a:pt x="334" y="2898"/>
                    <a:pt x="322" y="3100"/>
                  </a:cubicBezTo>
                  <a:cubicBezTo>
                    <a:pt x="298" y="3303"/>
                    <a:pt x="274" y="3529"/>
                    <a:pt x="239" y="3755"/>
                  </a:cubicBezTo>
                  <a:cubicBezTo>
                    <a:pt x="215" y="3886"/>
                    <a:pt x="191" y="4053"/>
                    <a:pt x="96" y="4148"/>
                  </a:cubicBezTo>
                  <a:cubicBezTo>
                    <a:pt x="0" y="4267"/>
                    <a:pt x="60" y="4303"/>
                    <a:pt x="155" y="4374"/>
                  </a:cubicBezTo>
                  <a:cubicBezTo>
                    <a:pt x="215" y="4303"/>
                    <a:pt x="298" y="4243"/>
                    <a:pt x="322" y="4172"/>
                  </a:cubicBezTo>
                  <a:cubicBezTo>
                    <a:pt x="370" y="3993"/>
                    <a:pt x="393" y="3827"/>
                    <a:pt x="429" y="3648"/>
                  </a:cubicBezTo>
                  <a:cubicBezTo>
                    <a:pt x="429" y="3612"/>
                    <a:pt x="441" y="3577"/>
                    <a:pt x="453" y="3541"/>
                  </a:cubicBezTo>
                  <a:cubicBezTo>
                    <a:pt x="501" y="3553"/>
                    <a:pt x="548" y="3577"/>
                    <a:pt x="572" y="3588"/>
                  </a:cubicBezTo>
                  <a:cubicBezTo>
                    <a:pt x="715" y="3648"/>
                    <a:pt x="834" y="3719"/>
                    <a:pt x="977" y="3791"/>
                  </a:cubicBezTo>
                  <a:cubicBezTo>
                    <a:pt x="953" y="4124"/>
                    <a:pt x="917" y="4481"/>
                    <a:pt x="1251" y="4731"/>
                  </a:cubicBezTo>
                  <a:cubicBezTo>
                    <a:pt x="1263" y="4731"/>
                    <a:pt x="1263" y="4731"/>
                    <a:pt x="1310" y="4684"/>
                  </a:cubicBezTo>
                  <a:cubicBezTo>
                    <a:pt x="1310" y="4648"/>
                    <a:pt x="1322" y="4589"/>
                    <a:pt x="1286" y="4541"/>
                  </a:cubicBezTo>
                  <a:cubicBezTo>
                    <a:pt x="1167" y="4362"/>
                    <a:pt x="1191" y="4148"/>
                    <a:pt x="1203" y="3946"/>
                  </a:cubicBezTo>
                  <a:cubicBezTo>
                    <a:pt x="1227" y="3600"/>
                    <a:pt x="1274" y="3255"/>
                    <a:pt x="1286" y="2922"/>
                  </a:cubicBezTo>
                  <a:cubicBezTo>
                    <a:pt x="1310" y="2565"/>
                    <a:pt x="1322" y="2184"/>
                    <a:pt x="1322" y="1826"/>
                  </a:cubicBezTo>
                  <a:cubicBezTo>
                    <a:pt x="1322" y="1576"/>
                    <a:pt x="1274" y="1314"/>
                    <a:pt x="1310" y="1052"/>
                  </a:cubicBezTo>
                  <a:cubicBezTo>
                    <a:pt x="1334" y="850"/>
                    <a:pt x="1334" y="624"/>
                    <a:pt x="1322" y="421"/>
                  </a:cubicBezTo>
                  <a:cubicBezTo>
                    <a:pt x="1310" y="314"/>
                    <a:pt x="1251" y="183"/>
                    <a:pt x="1167" y="124"/>
                  </a:cubicBezTo>
                  <a:cubicBezTo>
                    <a:pt x="1063" y="39"/>
                    <a:pt x="945" y="1"/>
                    <a:pt x="8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38189;p59"/>
            <p:cNvSpPr/>
            <p:nvPr/>
          </p:nvSpPr>
          <p:spPr>
            <a:xfrm>
              <a:off x="4662475" y="1106525"/>
              <a:ext cx="86350" cy="110450"/>
            </a:xfrm>
            <a:custGeom>
              <a:avLst/>
              <a:gdLst/>
              <a:ahLst/>
              <a:cxnLst/>
              <a:rect l="l" t="t" r="r" b="b"/>
              <a:pathLst>
                <a:path w="3454" h="4418" extrusionOk="0">
                  <a:moveTo>
                    <a:pt x="828" y="299"/>
                  </a:moveTo>
                  <a:cubicBezTo>
                    <a:pt x="1007" y="299"/>
                    <a:pt x="1089" y="414"/>
                    <a:pt x="1120" y="607"/>
                  </a:cubicBezTo>
                  <a:cubicBezTo>
                    <a:pt x="1132" y="869"/>
                    <a:pt x="1239" y="1072"/>
                    <a:pt x="1429" y="1226"/>
                  </a:cubicBezTo>
                  <a:cubicBezTo>
                    <a:pt x="1501" y="1286"/>
                    <a:pt x="1572" y="1369"/>
                    <a:pt x="1632" y="1441"/>
                  </a:cubicBezTo>
                  <a:cubicBezTo>
                    <a:pt x="1667" y="1500"/>
                    <a:pt x="1691" y="1560"/>
                    <a:pt x="1727" y="1631"/>
                  </a:cubicBezTo>
                  <a:cubicBezTo>
                    <a:pt x="1624" y="1590"/>
                    <a:pt x="1610" y="1441"/>
                    <a:pt x="1499" y="1441"/>
                  </a:cubicBezTo>
                  <a:cubicBezTo>
                    <a:pt x="1483" y="1441"/>
                    <a:pt x="1463" y="1445"/>
                    <a:pt x="1441" y="1453"/>
                  </a:cubicBezTo>
                  <a:cubicBezTo>
                    <a:pt x="1441" y="1500"/>
                    <a:pt x="1441" y="1548"/>
                    <a:pt x="1429" y="1619"/>
                  </a:cubicBezTo>
                  <a:cubicBezTo>
                    <a:pt x="1370" y="1572"/>
                    <a:pt x="1334" y="1548"/>
                    <a:pt x="1298" y="1512"/>
                  </a:cubicBezTo>
                  <a:cubicBezTo>
                    <a:pt x="1179" y="1417"/>
                    <a:pt x="1060" y="1334"/>
                    <a:pt x="941" y="1262"/>
                  </a:cubicBezTo>
                  <a:cubicBezTo>
                    <a:pt x="798" y="1191"/>
                    <a:pt x="655" y="1119"/>
                    <a:pt x="536" y="1048"/>
                  </a:cubicBezTo>
                  <a:cubicBezTo>
                    <a:pt x="298" y="905"/>
                    <a:pt x="322" y="500"/>
                    <a:pt x="584" y="369"/>
                  </a:cubicBezTo>
                  <a:cubicBezTo>
                    <a:pt x="596" y="357"/>
                    <a:pt x="608" y="334"/>
                    <a:pt x="643" y="322"/>
                  </a:cubicBezTo>
                  <a:cubicBezTo>
                    <a:pt x="727" y="405"/>
                    <a:pt x="810" y="512"/>
                    <a:pt x="882" y="595"/>
                  </a:cubicBezTo>
                  <a:cubicBezTo>
                    <a:pt x="858" y="667"/>
                    <a:pt x="858" y="726"/>
                    <a:pt x="846" y="786"/>
                  </a:cubicBezTo>
                  <a:cubicBezTo>
                    <a:pt x="834" y="845"/>
                    <a:pt x="822" y="917"/>
                    <a:pt x="786" y="917"/>
                  </a:cubicBezTo>
                  <a:cubicBezTo>
                    <a:pt x="727" y="917"/>
                    <a:pt x="655" y="905"/>
                    <a:pt x="608" y="869"/>
                  </a:cubicBezTo>
                  <a:cubicBezTo>
                    <a:pt x="536" y="834"/>
                    <a:pt x="489" y="750"/>
                    <a:pt x="441" y="691"/>
                  </a:cubicBezTo>
                  <a:cubicBezTo>
                    <a:pt x="441" y="715"/>
                    <a:pt x="429" y="715"/>
                    <a:pt x="417" y="726"/>
                  </a:cubicBezTo>
                  <a:cubicBezTo>
                    <a:pt x="489" y="810"/>
                    <a:pt x="548" y="905"/>
                    <a:pt x="643" y="965"/>
                  </a:cubicBezTo>
                  <a:cubicBezTo>
                    <a:pt x="681" y="991"/>
                    <a:pt x="718" y="1003"/>
                    <a:pt x="752" y="1003"/>
                  </a:cubicBezTo>
                  <a:cubicBezTo>
                    <a:pt x="828" y="1003"/>
                    <a:pt x="889" y="944"/>
                    <a:pt x="905" y="845"/>
                  </a:cubicBezTo>
                  <a:cubicBezTo>
                    <a:pt x="941" y="667"/>
                    <a:pt x="905" y="488"/>
                    <a:pt x="739" y="369"/>
                  </a:cubicBezTo>
                  <a:cubicBezTo>
                    <a:pt x="727" y="369"/>
                    <a:pt x="727" y="357"/>
                    <a:pt x="727" y="334"/>
                  </a:cubicBezTo>
                  <a:lnTo>
                    <a:pt x="727" y="310"/>
                  </a:lnTo>
                  <a:cubicBezTo>
                    <a:pt x="763" y="303"/>
                    <a:pt x="797" y="299"/>
                    <a:pt x="828" y="299"/>
                  </a:cubicBezTo>
                  <a:close/>
                  <a:moveTo>
                    <a:pt x="709" y="1"/>
                  </a:moveTo>
                  <a:cubicBezTo>
                    <a:pt x="561" y="1"/>
                    <a:pt x="418" y="45"/>
                    <a:pt x="310" y="167"/>
                  </a:cubicBezTo>
                  <a:cubicBezTo>
                    <a:pt x="167" y="334"/>
                    <a:pt x="1" y="548"/>
                    <a:pt x="131" y="798"/>
                  </a:cubicBezTo>
                  <a:lnTo>
                    <a:pt x="131" y="857"/>
                  </a:lnTo>
                  <a:cubicBezTo>
                    <a:pt x="143" y="1072"/>
                    <a:pt x="346" y="1274"/>
                    <a:pt x="536" y="1334"/>
                  </a:cubicBezTo>
                  <a:cubicBezTo>
                    <a:pt x="655" y="1381"/>
                    <a:pt x="774" y="1417"/>
                    <a:pt x="893" y="1488"/>
                  </a:cubicBezTo>
                  <a:cubicBezTo>
                    <a:pt x="965" y="1524"/>
                    <a:pt x="1036" y="1560"/>
                    <a:pt x="1084" y="1619"/>
                  </a:cubicBezTo>
                  <a:cubicBezTo>
                    <a:pt x="1239" y="1798"/>
                    <a:pt x="1370" y="1977"/>
                    <a:pt x="1513" y="2155"/>
                  </a:cubicBezTo>
                  <a:cubicBezTo>
                    <a:pt x="1715" y="2405"/>
                    <a:pt x="1917" y="2643"/>
                    <a:pt x="2132" y="2881"/>
                  </a:cubicBezTo>
                  <a:lnTo>
                    <a:pt x="2620" y="3465"/>
                  </a:lnTo>
                  <a:cubicBezTo>
                    <a:pt x="2751" y="3608"/>
                    <a:pt x="2882" y="3774"/>
                    <a:pt x="3001" y="3929"/>
                  </a:cubicBezTo>
                  <a:cubicBezTo>
                    <a:pt x="3096" y="4024"/>
                    <a:pt x="3168" y="4144"/>
                    <a:pt x="3239" y="4251"/>
                  </a:cubicBezTo>
                  <a:cubicBezTo>
                    <a:pt x="3287" y="4310"/>
                    <a:pt x="3334" y="4370"/>
                    <a:pt x="3382" y="4417"/>
                  </a:cubicBezTo>
                  <a:cubicBezTo>
                    <a:pt x="3382" y="4417"/>
                    <a:pt x="3453" y="4405"/>
                    <a:pt x="3453" y="4382"/>
                  </a:cubicBezTo>
                  <a:cubicBezTo>
                    <a:pt x="3453" y="4310"/>
                    <a:pt x="3430" y="4239"/>
                    <a:pt x="3418" y="4167"/>
                  </a:cubicBezTo>
                  <a:lnTo>
                    <a:pt x="3418" y="4144"/>
                  </a:lnTo>
                  <a:cubicBezTo>
                    <a:pt x="3275" y="3953"/>
                    <a:pt x="3108" y="3763"/>
                    <a:pt x="2965" y="3548"/>
                  </a:cubicBezTo>
                  <a:cubicBezTo>
                    <a:pt x="2918" y="3489"/>
                    <a:pt x="2787" y="3429"/>
                    <a:pt x="2894" y="3310"/>
                  </a:cubicBezTo>
                  <a:cubicBezTo>
                    <a:pt x="2918" y="3298"/>
                    <a:pt x="2894" y="3251"/>
                    <a:pt x="2882" y="3215"/>
                  </a:cubicBezTo>
                  <a:cubicBezTo>
                    <a:pt x="2858" y="3274"/>
                    <a:pt x="2822" y="3298"/>
                    <a:pt x="2810" y="3334"/>
                  </a:cubicBezTo>
                  <a:cubicBezTo>
                    <a:pt x="2668" y="3155"/>
                    <a:pt x="2525" y="2989"/>
                    <a:pt x="2382" y="2810"/>
                  </a:cubicBezTo>
                  <a:cubicBezTo>
                    <a:pt x="2525" y="2774"/>
                    <a:pt x="2537" y="2691"/>
                    <a:pt x="2453" y="2560"/>
                  </a:cubicBezTo>
                  <a:cubicBezTo>
                    <a:pt x="2465" y="2560"/>
                    <a:pt x="2465" y="2536"/>
                    <a:pt x="2453" y="2500"/>
                  </a:cubicBezTo>
                  <a:lnTo>
                    <a:pt x="2453" y="2500"/>
                  </a:lnTo>
                  <a:lnTo>
                    <a:pt x="2632" y="2715"/>
                  </a:lnTo>
                  <a:cubicBezTo>
                    <a:pt x="2822" y="2941"/>
                    <a:pt x="3037" y="3179"/>
                    <a:pt x="3227" y="3405"/>
                  </a:cubicBezTo>
                  <a:cubicBezTo>
                    <a:pt x="3239" y="3429"/>
                    <a:pt x="3299" y="3429"/>
                    <a:pt x="3334" y="3453"/>
                  </a:cubicBezTo>
                  <a:cubicBezTo>
                    <a:pt x="3334" y="3417"/>
                    <a:pt x="3346" y="3370"/>
                    <a:pt x="3334" y="3346"/>
                  </a:cubicBezTo>
                  <a:cubicBezTo>
                    <a:pt x="3215" y="3155"/>
                    <a:pt x="3108" y="2941"/>
                    <a:pt x="2941" y="2774"/>
                  </a:cubicBezTo>
                  <a:cubicBezTo>
                    <a:pt x="2787" y="2620"/>
                    <a:pt x="2644" y="2405"/>
                    <a:pt x="2489" y="2227"/>
                  </a:cubicBezTo>
                  <a:cubicBezTo>
                    <a:pt x="2394" y="2119"/>
                    <a:pt x="2275" y="2036"/>
                    <a:pt x="2203" y="1917"/>
                  </a:cubicBezTo>
                  <a:cubicBezTo>
                    <a:pt x="1989" y="1572"/>
                    <a:pt x="1751" y="1262"/>
                    <a:pt x="1489" y="965"/>
                  </a:cubicBezTo>
                  <a:cubicBezTo>
                    <a:pt x="1394" y="869"/>
                    <a:pt x="1274" y="786"/>
                    <a:pt x="1298" y="607"/>
                  </a:cubicBezTo>
                  <a:cubicBezTo>
                    <a:pt x="1310" y="500"/>
                    <a:pt x="1251" y="369"/>
                    <a:pt x="1191" y="262"/>
                  </a:cubicBezTo>
                  <a:cubicBezTo>
                    <a:pt x="1144" y="167"/>
                    <a:pt x="1072" y="83"/>
                    <a:pt x="1001" y="48"/>
                  </a:cubicBezTo>
                  <a:cubicBezTo>
                    <a:pt x="906" y="19"/>
                    <a:pt x="806" y="1"/>
                    <a:pt x="7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38190;p59"/>
            <p:cNvSpPr/>
            <p:nvPr/>
          </p:nvSpPr>
          <p:spPr>
            <a:xfrm>
              <a:off x="4884825" y="1649150"/>
              <a:ext cx="54200" cy="19600"/>
            </a:xfrm>
            <a:custGeom>
              <a:avLst/>
              <a:gdLst/>
              <a:ahLst/>
              <a:cxnLst/>
              <a:rect l="l" t="t" r="r" b="b"/>
              <a:pathLst>
                <a:path w="2168" h="784" extrusionOk="0">
                  <a:moveTo>
                    <a:pt x="2167" y="0"/>
                  </a:moveTo>
                  <a:cubicBezTo>
                    <a:pt x="2036" y="24"/>
                    <a:pt x="1905" y="24"/>
                    <a:pt x="1810" y="48"/>
                  </a:cubicBezTo>
                  <a:cubicBezTo>
                    <a:pt x="1453" y="167"/>
                    <a:pt x="1072" y="322"/>
                    <a:pt x="715" y="453"/>
                  </a:cubicBezTo>
                  <a:lnTo>
                    <a:pt x="143" y="679"/>
                  </a:lnTo>
                  <a:cubicBezTo>
                    <a:pt x="96" y="703"/>
                    <a:pt x="48" y="750"/>
                    <a:pt x="0" y="774"/>
                  </a:cubicBezTo>
                  <a:cubicBezTo>
                    <a:pt x="18" y="780"/>
                    <a:pt x="33" y="783"/>
                    <a:pt x="48" y="783"/>
                  </a:cubicBezTo>
                  <a:cubicBezTo>
                    <a:pt x="63" y="783"/>
                    <a:pt x="78" y="780"/>
                    <a:pt x="96" y="774"/>
                  </a:cubicBezTo>
                  <a:cubicBezTo>
                    <a:pt x="358" y="679"/>
                    <a:pt x="632" y="548"/>
                    <a:pt x="893" y="453"/>
                  </a:cubicBezTo>
                  <a:cubicBezTo>
                    <a:pt x="1036" y="393"/>
                    <a:pt x="1179" y="345"/>
                    <a:pt x="1310" y="298"/>
                  </a:cubicBezTo>
                  <a:cubicBezTo>
                    <a:pt x="1596" y="214"/>
                    <a:pt x="1882" y="107"/>
                    <a:pt x="2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38191;p59"/>
            <p:cNvSpPr/>
            <p:nvPr/>
          </p:nvSpPr>
          <p:spPr>
            <a:xfrm>
              <a:off x="4763975" y="1740825"/>
              <a:ext cx="35750" cy="4175"/>
            </a:xfrm>
            <a:custGeom>
              <a:avLst/>
              <a:gdLst/>
              <a:ahLst/>
              <a:cxnLst/>
              <a:rect l="l" t="t" r="r" b="b"/>
              <a:pathLst>
                <a:path w="1430" h="167" extrusionOk="0">
                  <a:moveTo>
                    <a:pt x="1" y="0"/>
                  </a:moveTo>
                  <a:lnTo>
                    <a:pt x="1" y="0"/>
                  </a:lnTo>
                  <a:cubicBezTo>
                    <a:pt x="102" y="108"/>
                    <a:pt x="462" y="166"/>
                    <a:pt x="804" y="166"/>
                  </a:cubicBezTo>
                  <a:cubicBezTo>
                    <a:pt x="1065" y="166"/>
                    <a:pt x="1316" y="132"/>
                    <a:pt x="1429" y="60"/>
                  </a:cubicBezTo>
                  <a:lnTo>
                    <a:pt x="1429" y="60"/>
                  </a:lnTo>
                  <a:cubicBezTo>
                    <a:pt x="1207" y="87"/>
                    <a:pt x="988" y="107"/>
                    <a:pt x="771" y="107"/>
                  </a:cubicBezTo>
                  <a:cubicBezTo>
                    <a:pt x="511" y="107"/>
                    <a:pt x="254" y="7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38192;p59"/>
            <p:cNvSpPr/>
            <p:nvPr/>
          </p:nvSpPr>
          <p:spPr>
            <a:xfrm>
              <a:off x="4897925" y="1657175"/>
              <a:ext cx="35150" cy="14025"/>
            </a:xfrm>
            <a:custGeom>
              <a:avLst/>
              <a:gdLst/>
              <a:ahLst/>
              <a:cxnLst/>
              <a:rect l="l" t="t" r="r" b="b"/>
              <a:pathLst>
                <a:path w="1406" h="561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20" y="13"/>
                    <a:pt x="12" y="453"/>
                    <a:pt x="0" y="560"/>
                  </a:cubicBezTo>
                  <a:cubicBezTo>
                    <a:pt x="465" y="370"/>
                    <a:pt x="917" y="191"/>
                    <a:pt x="14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38193;p59"/>
            <p:cNvSpPr/>
            <p:nvPr/>
          </p:nvSpPr>
          <p:spPr>
            <a:xfrm>
              <a:off x="4772025" y="1736950"/>
              <a:ext cx="30375" cy="1925"/>
            </a:xfrm>
            <a:custGeom>
              <a:avLst/>
              <a:gdLst/>
              <a:ahLst/>
              <a:cxnLst/>
              <a:rect l="l" t="t" r="r" b="b"/>
              <a:pathLst>
                <a:path w="1215" h="77" extrusionOk="0">
                  <a:moveTo>
                    <a:pt x="1214" y="1"/>
                  </a:moveTo>
                  <a:lnTo>
                    <a:pt x="1214" y="1"/>
                  </a:lnTo>
                  <a:cubicBezTo>
                    <a:pt x="992" y="14"/>
                    <a:pt x="770" y="23"/>
                    <a:pt x="548" y="23"/>
                  </a:cubicBezTo>
                  <a:cubicBezTo>
                    <a:pt x="365" y="23"/>
                    <a:pt x="183" y="17"/>
                    <a:pt x="0" y="1"/>
                  </a:cubicBezTo>
                  <a:lnTo>
                    <a:pt x="0" y="1"/>
                  </a:lnTo>
                  <a:cubicBezTo>
                    <a:pt x="220" y="46"/>
                    <a:pt x="440" y="77"/>
                    <a:pt x="660" y="77"/>
                  </a:cubicBezTo>
                  <a:cubicBezTo>
                    <a:pt x="845" y="77"/>
                    <a:pt x="1029" y="55"/>
                    <a:pt x="12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38194;p59"/>
            <p:cNvSpPr/>
            <p:nvPr/>
          </p:nvSpPr>
          <p:spPr>
            <a:xfrm>
              <a:off x="4726775" y="1218325"/>
              <a:ext cx="25025" cy="10250"/>
            </a:xfrm>
            <a:custGeom>
              <a:avLst/>
              <a:gdLst/>
              <a:ahLst/>
              <a:cxnLst/>
              <a:rect l="l" t="t" r="r" b="b"/>
              <a:pathLst>
                <a:path w="1001" h="410" extrusionOk="0">
                  <a:moveTo>
                    <a:pt x="33" y="0"/>
                  </a:moveTo>
                  <a:cubicBezTo>
                    <a:pt x="20" y="0"/>
                    <a:pt x="9" y="2"/>
                    <a:pt x="0" y="5"/>
                  </a:cubicBezTo>
                  <a:cubicBezTo>
                    <a:pt x="322" y="136"/>
                    <a:pt x="667" y="267"/>
                    <a:pt x="1000" y="410"/>
                  </a:cubicBezTo>
                  <a:cubicBezTo>
                    <a:pt x="945" y="309"/>
                    <a:pt x="232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38195;p59"/>
            <p:cNvSpPr/>
            <p:nvPr/>
          </p:nvSpPr>
          <p:spPr>
            <a:xfrm>
              <a:off x="4845225" y="1667600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013" y="0"/>
                  </a:moveTo>
                  <a:cubicBezTo>
                    <a:pt x="680" y="119"/>
                    <a:pt x="334" y="215"/>
                    <a:pt x="1" y="334"/>
                  </a:cubicBezTo>
                  <a:cubicBezTo>
                    <a:pt x="13" y="358"/>
                    <a:pt x="13" y="369"/>
                    <a:pt x="13" y="381"/>
                  </a:cubicBezTo>
                  <a:cubicBezTo>
                    <a:pt x="334" y="262"/>
                    <a:pt x="680" y="143"/>
                    <a:pt x="1025" y="24"/>
                  </a:cubicBezTo>
                  <a:cubicBezTo>
                    <a:pt x="1025" y="24"/>
                    <a:pt x="1013" y="12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38196;p59"/>
            <p:cNvSpPr/>
            <p:nvPr/>
          </p:nvSpPr>
          <p:spPr>
            <a:xfrm>
              <a:off x="4805350" y="1691700"/>
              <a:ext cx="26225" cy="11950"/>
            </a:xfrm>
            <a:custGeom>
              <a:avLst/>
              <a:gdLst/>
              <a:ahLst/>
              <a:cxnLst/>
              <a:rect l="l" t="t" r="r" b="b"/>
              <a:pathLst>
                <a:path w="1049" h="478" extrusionOk="0">
                  <a:moveTo>
                    <a:pt x="1036" y="1"/>
                  </a:moveTo>
                  <a:cubicBezTo>
                    <a:pt x="732" y="153"/>
                    <a:pt x="408" y="285"/>
                    <a:pt x="91" y="434"/>
                  </a:cubicBezTo>
                  <a:lnTo>
                    <a:pt x="91" y="434"/>
                  </a:lnTo>
                  <a:cubicBezTo>
                    <a:pt x="395" y="317"/>
                    <a:pt x="721" y="201"/>
                    <a:pt x="1024" y="72"/>
                  </a:cubicBezTo>
                  <a:cubicBezTo>
                    <a:pt x="1036" y="72"/>
                    <a:pt x="1036" y="48"/>
                    <a:pt x="1048" y="25"/>
                  </a:cubicBezTo>
                  <a:cubicBezTo>
                    <a:pt x="1048" y="25"/>
                    <a:pt x="1036" y="13"/>
                    <a:pt x="1036" y="1"/>
                  </a:cubicBezTo>
                  <a:close/>
                  <a:moveTo>
                    <a:pt x="91" y="434"/>
                  </a:moveTo>
                  <a:cubicBezTo>
                    <a:pt x="84" y="436"/>
                    <a:pt x="78" y="439"/>
                    <a:pt x="72" y="441"/>
                  </a:cubicBezTo>
                  <a:cubicBezTo>
                    <a:pt x="71" y="442"/>
                    <a:pt x="71" y="443"/>
                    <a:pt x="70" y="444"/>
                  </a:cubicBezTo>
                  <a:lnTo>
                    <a:pt x="70" y="444"/>
                  </a:lnTo>
                  <a:cubicBezTo>
                    <a:pt x="77" y="440"/>
                    <a:pt x="84" y="437"/>
                    <a:pt x="91" y="434"/>
                  </a:cubicBezTo>
                  <a:close/>
                  <a:moveTo>
                    <a:pt x="70" y="444"/>
                  </a:moveTo>
                  <a:cubicBezTo>
                    <a:pt x="47" y="455"/>
                    <a:pt x="24" y="466"/>
                    <a:pt x="1" y="477"/>
                  </a:cubicBezTo>
                  <a:cubicBezTo>
                    <a:pt x="12" y="477"/>
                    <a:pt x="46" y="477"/>
                    <a:pt x="70" y="44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38197;p59"/>
            <p:cNvSpPr/>
            <p:nvPr/>
          </p:nvSpPr>
          <p:spPr>
            <a:xfrm>
              <a:off x="4766650" y="1180025"/>
              <a:ext cx="3000" cy="21175"/>
            </a:xfrm>
            <a:custGeom>
              <a:avLst/>
              <a:gdLst/>
              <a:ahLst/>
              <a:cxnLst/>
              <a:rect l="l" t="t" r="r" b="b"/>
              <a:pathLst>
                <a:path w="120" h="847" extrusionOk="0">
                  <a:moveTo>
                    <a:pt x="60" y="1"/>
                  </a:moveTo>
                  <a:lnTo>
                    <a:pt x="60" y="1"/>
                  </a:lnTo>
                  <a:cubicBezTo>
                    <a:pt x="48" y="275"/>
                    <a:pt x="25" y="537"/>
                    <a:pt x="1" y="846"/>
                  </a:cubicBezTo>
                  <a:cubicBezTo>
                    <a:pt x="72" y="715"/>
                    <a:pt x="120" y="227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38198;p59"/>
            <p:cNvSpPr/>
            <p:nvPr/>
          </p:nvSpPr>
          <p:spPr>
            <a:xfrm>
              <a:off x="4736900" y="1188975"/>
              <a:ext cx="11025" cy="13125"/>
            </a:xfrm>
            <a:custGeom>
              <a:avLst/>
              <a:gdLst/>
              <a:ahLst/>
              <a:cxnLst/>
              <a:rect l="l" t="t" r="r" b="b"/>
              <a:pathLst>
                <a:path w="441" h="525" extrusionOk="0">
                  <a:moveTo>
                    <a:pt x="0" y="0"/>
                  </a:moveTo>
                  <a:cubicBezTo>
                    <a:pt x="143" y="179"/>
                    <a:pt x="298" y="345"/>
                    <a:pt x="441" y="524"/>
                  </a:cubicBezTo>
                  <a:cubicBezTo>
                    <a:pt x="143" y="72"/>
                    <a:pt x="83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38199;p59"/>
            <p:cNvSpPr/>
            <p:nvPr/>
          </p:nvSpPr>
          <p:spPr>
            <a:xfrm>
              <a:off x="4788975" y="1703625"/>
              <a:ext cx="16100" cy="6550"/>
            </a:xfrm>
            <a:custGeom>
              <a:avLst/>
              <a:gdLst/>
              <a:ahLst/>
              <a:cxnLst/>
              <a:rect l="l" t="t" r="r" b="b"/>
              <a:pathLst>
                <a:path w="644" h="262" extrusionOk="0">
                  <a:moveTo>
                    <a:pt x="644" y="0"/>
                  </a:moveTo>
                  <a:cubicBezTo>
                    <a:pt x="560" y="24"/>
                    <a:pt x="477" y="60"/>
                    <a:pt x="382" y="83"/>
                  </a:cubicBezTo>
                  <a:cubicBezTo>
                    <a:pt x="251" y="131"/>
                    <a:pt x="132" y="179"/>
                    <a:pt x="1" y="238"/>
                  </a:cubicBezTo>
                  <a:cubicBezTo>
                    <a:pt x="24" y="250"/>
                    <a:pt x="24" y="262"/>
                    <a:pt x="48" y="262"/>
                  </a:cubicBezTo>
                  <a:lnTo>
                    <a:pt x="620" y="48"/>
                  </a:lnTo>
                  <a:cubicBezTo>
                    <a:pt x="644" y="48"/>
                    <a:pt x="644" y="12"/>
                    <a:pt x="6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38200;p59"/>
            <p:cNvSpPr/>
            <p:nvPr/>
          </p:nvSpPr>
          <p:spPr>
            <a:xfrm>
              <a:off x="4769325" y="1219625"/>
              <a:ext cx="9250" cy="12825"/>
            </a:xfrm>
            <a:custGeom>
              <a:avLst/>
              <a:gdLst/>
              <a:ahLst/>
              <a:cxnLst/>
              <a:rect l="l" t="t" r="r" b="b"/>
              <a:pathLst>
                <a:path w="370" h="513" extrusionOk="0">
                  <a:moveTo>
                    <a:pt x="37" y="1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108" y="191"/>
                    <a:pt x="251" y="358"/>
                    <a:pt x="370" y="512"/>
                  </a:cubicBezTo>
                  <a:cubicBezTo>
                    <a:pt x="299" y="310"/>
                    <a:pt x="179" y="143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38201;p59"/>
            <p:cNvSpPr/>
            <p:nvPr/>
          </p:nvSpPr>
          <p:spPr>
            <a:xfrm>
              <a:off x="4762500" y="1181525"/>
              <a:ext cx="1200" cy="14600"/>
            </a:xfrm>
            <a:custGeom>
              <a:avLst/>
              <a:gdLst/>
              <a:ahLst/>
              <a:cxnLst/>
              <a:rect l="l" t="t" r="r" b="b"/>
              <a:pathLst>
                <a:path w="48" h="584" extrusionOk="0">
                  <a:moveTo>
                    <a:pt x="0" y="1"/>
                  </a:moveTo>
                  <a:lnTo>
                    <a:pt x="0" y="512"/>
                  </a:lnTo>
                  <a:cubicBezTo>
                    <a:pt x="0" y="536"/>
                    <a:pt x="36" y="548"/>
                    <a:pt x="48" y="584"/>
                  </a:cubicBezTo>
                  <a:cubicBezTo>
                    <a:pt x="48" y="370"/>
                    <a:pt x="24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38202;p59"/>
            <p:cNvSpPr/>
            <p:nvPr/>
          </p:nvSpPr>
          <p:spPr>
            <a:xfrm>
              <a:off x="4688375" y="120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24" y="0"/>
                  </a:moveTo>
                  <a:cubicBezTo>
                    <a:pt x="24" y="24"/>
                    <a:pt x="0" y="36"/>
                    <a:pt x="0" y="60"/>
                  </a:cubicBezTo>
                  <a:cubicBezTo>
                    <a:pt x="143" y="96"/>
                    <a:pt x="262" y="108"/>
                    <a:pt x="393" y="120"/>
                  </a:cubicBezTo>
                  <a:lnTo>
                    <a:pt x="393" y="96"/>
                  </a:lnTo>
                  <a:cubicBezTo>
                    <a:pt x="274" y="60"/>
                    <a:pt x="143" y="3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38203;p59"/>
            <p:cNvSpPr/>
            <p:nvPr/>
          </p:nvSpPr>
          <p:spPr>
            <a:xfrm>
              <a:off x="4829450" y="1683375"/>
              <a:ext cx="9250" cy="4200"/>
            </a:xfrm>
            <a:custGeom>
              <a:avLst/>
              <a:gdLst/>
              <a:ahLst/>
              <a:cxnLst/>
              <a:rect l="l" t="t" r="r" b="b"/>
              <a:pathLst>
                <a:path w="370" h="168" extrusionOk="0">
                  <a:moveTo>
                    <a:pt x="358" y="0"/>
                  </a:moveTo>
                  <a:cubicBezTo>
                    <a:pt x="239" y="36"/>
                    <a:pt x="120" y="84"/>
                    <a:pt x="1" y="108"/>
                  </a:cubicBezTo>
                  <a:cubicBezTo>
                    <a:pt x="1" y="119"/>
                    <a:pt x="1" y="143"/>
                    <a:pt x="37" y="167"/>
                  </a:cubicBezTo>
                  <a:cubicBezTo>
                    <a:pt x="156" y="119"/>
                    <a:pt x="251" y="84"/>
                    <a:pt x="370" y="36"/>
                  </a:cubicBezTo>
                  <a:cubicBezTo>
                    <a:pt x="358" y="24"/>
                    <a:pt x="358" y="24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38204;p59"/>
            <p:cNvSpPr/>
            <p:nvPr/>
          </p:nvSpPr>
          <p:spPr>
            <a:xfrm>
              <a:off x="5028300" y="1204225"/>
              <a:ext cx="5075" cy="2925"/>
            </a:xfrm>
            <a:custGeom>
              <a:avLst/>
              <a:gdLst/>
              <a:ahLst/>
              <a:cxnLst/>
              <a:rect l="l" t="t" r="r" b="b"/>
              <a:pathLst>
                <a:path w="203" h="117" extrusionOk="0">
                  <a:moveTo>
                    <a:pt x="66" y="1"/>
                  </a:moveTo>
                  <a:cubicBezTo>
                    <a:pt x="11" y="1"/>
                    <a:pt x="8" y="30"/>
                    <a:pt x="0" y="116"/>
                  </a:cubicBezTo>
                  <a:lnTo>
                    <a:pt x="203" y="21"/>
                  </a:lnTo>
                  <a:cubicBezTo>
                    <a:pt x="137" y="9"/>
                    <a:pt x="94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38205;p59"/>
            <p:cNvSpPr/>
            <p:nvPr/>
          </p:nvSpPr>
          <p:spPr>
            <a:xfrm>
              <a:off x="4781250" y="1275575"/>
              <a:ext cx="8350" cy="8375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5"/>
                    <a:pt x="12" y="37"/>
                    <a:pt x="12" y="48"/>
                  </a:cubicBezTo>
                  <a:cubicBezTo>
                    <a:pt x="131" y="144"/>
                    <a:pt x="226" y="239"/>
                    <a:pt x="333" y="334"/>
                  </a:cubicBezTo>
                  <a:cubicBezTo>
                    <a:pt x="274" y="239"/>
                    <a:pt x="214" y="168"/>
                    <a:pt x="143" y="108"/>
                  </a:cubicBezTo>
                  <a:cubicBezTo>
                    <a:pt x="95" y="60"/>
                    <a:pt x="36" y="3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38206;p59"/>
            <p:cNvSpPr/>
            <p:nvPr/>
          </p:nvSpPr>
          <p:spPr>
            <a:xfrm>
              <a:off x="4583600" y="1373475"/>
              <a:ext cx="204225" cy="97400"/>
            </a:xfrm>
            <a:custGeom>
              <a:avLst/>
              <a:gdLst/>
              <a:ahLst/>
              <a:cxnLst/>
              <a:rect l="l" t="t" r="r" b="b"/>
              <a:pathLst>
                <a:path w="8169" h="3896" extrusionOk="0">
                  <a:moveTo>
                    <a:pt x="584" y="657"/>
                  </a:moveTo>
                  <a:cubicBezTo>
                    <a:pt x="584" y="716"/>
                    <a:pt x="584" y="788"/>
                    <a:pt x="560" y="871"/>
                  </a:cubicBezTo>
                  <a:cubicBezTo>
                    <a:pt x="560" y="907"/>
                    <a:pt x="500" y="943"/>
                    <a:pt x="477" y="966"/>
                  </a:cubicBezTo>
                  <a:lnTo>
                    <a:pt x="441" y="943"/>
                  </a:lnTo>
                  <a:cubicBezTo>
                    <a:pt x="465" y="931"/>
                    <a:pt x="465" y="895"/>
                    <a:pt x="477" y="883"/>
                  </a:cubicBezTo>
                  <a:cubicBezTo>
                    <a:pt x="536" y="824"/>
                    <a:pt x="536" y="824"/>
                    <a:pt x="489" y="764"/>
                  </a:cubicBezTo>
                  <a:cubicBezTo>
                    <a:pt x="477" y="752"/>
                    <a:pt x="500" y="681"/>
                    <a:pt x="500" y="657"/>
                  </a:cubicBezTo>
                  <a:close/>
                  <a:moveTo>
                    <a:pt x="3191" y="1085"/>
                  </a:moveTo>
                  <a:cubicBezTo>
                    <a:pt x="3370" y="1109"/>
                    <a:pt x="3537" y="1133"/>
                    <a:pt x="3703" y="1145"/>
                  </a:cubicBezTo>
                  <a:cubicBezTo>
                    <a:pt x="3859" y="1164"/>
                    <a:pt x="4006" y="1184"/>
                    <a:pt x="4159" y="1184"/>
                  </a:cubicBezTo>
                  <a:cubicBezTo>
                    <a:pt x="4193" y="1184"/>
                    <a:pt x="4228" y="1183"/>
                    <a:pt x="4263" y="1181"/>
                  </a:cubicBezTo>
                  <a:cubicBezTo>
                    <a:pt x="4277" y="1180"/>
                    <a:pt x="4290" y="1180"/>
                    <a:pt x="4304" y="1180"/>
                  </a:cubicBezTo>
                  <a:cubicBezTo>
                    <a:pt x="4499" y="1180"/>
                    <a:pt x="4655" y="1257"/>
                    <a:pt x="4822" y="1324"/>
                  </a:cubicBezTo>
                  <a:cubicBezTo>
                    <a:pt x="4894" y="1359"/>
                    <a:pt x="4965" y="1407"/>
                    <a:pt x="5049" y="1431"/>
                  </a:cubicBezTo>
                  <a:lnTo>
                    <a:pt x="5144" y="1538"/>
                  </a:lnTo>
                  <a:lnTo>
                    <a:pt x="5203" y="1597"/>
                  </a:lnTo>
                  <a:cubicBezTo>
                    <a:pt x="5394" y="1669"/>
                    <a:pt x="5608" y="1740"/>
                    <a:pt x="5727" y="1931"/>
                  </a:cubicBezTo>
                  <a:cubicBezTo>
                    <a:pt x="5799" y="2086"/>
                    <a:pt x="5834" y="2252"/>
                    <a:pt x="5870" y="2407"/>
                  </a:cubicBezTo>
                  <a:cubicBezTo>
                    <a:pt x="5870" y="2431"/>
                    <a:pt x="5834" y="2455"/>
                    <a:pt x="5799" y="2467"/>
                  </a:cubicBezTo>
                  <a:cubicBezTo>
                    <a:pt x="5616" y="2649"/>
                    <a:pt x="5398" y="2710"/>
                    <a:pt x="5174" y="2710"/>
                  </a:cubicBezTo>
                  <a:cubicBezTo>
                    <a:pt x="5077" y="2710"/>
                    <a:pt x="4979" y="2699"/>
                    <a:pt x="4882" y="2681"/>
                  </a:cubicBezTo>
                  <a:cubicBezTo>
                    <a:pt x="4644" y="2645"/>
                    <a:pt x="4418" y="2621"/>
                    <a:pt x="4191" y="2550"/>
                  </a:cubicBezTo>
                  <a:cubicBezTo>
                    <a:pt x="3894" y="2443"/>
                    <a:pt x="3608" y="2312"/>
                    <a:pt x="3334" y="2169"/>
                  </a:cubicBezTo>
                  <a:cubicBezTo>
                    <a:pt x="3132" y="2086"/>
                    <a:pt x="2941" y="1967"/>
                    <a:pt x="2763" y="1847"/>
                  </a:cubicBezTo>
                  <a:cubicBezTo>
                    <a:pt x="2620" y="1740"/>
                    <a:pt x="2465" y="1621"/>
                    <a:pt x="2322" y="1514"/>
                  </a:cubicBezTo>
                  <a:cubicBezTo>
                    <a:pt x="2239" y="1466"/>
                    <a:pt x="2263" y="1371"/>
                    <a:pt x="2346" y="1347"/>
                  </a:cubicBezTo>
                  <a:cubicBezTo>
                    <a:pt x="2373" y="1331"/>
                    <a:pt x="2407" y="1325"/>
                    <a:pt x="2443" y="1325"/>
                  </a:cubicBezTo>
                  <a:cubicBezTo>
                    <a:pt x="2487" y="1325"/>
                    <a:pt x="2533" y="1334"/>
                    <a:pt x="2572" y="1347"/>
                  </a:cubicBezTo>
                  <a:cubicBezTo>
                    <a:pt x="2679" y="1359"/>
                    <a:pt x="2798" y="1407"/>
                    <a:pt x="2894" y="1431"/>
                  </a:cubicBezTo>
                  <a:cubicBezTo>
                    <a:pt x="2798" y="1371"/>
                    <a:pt x="2679" y="1324"/>
                    <a:pt x="2524" y="1264"/>
                  </a:cubicBezTo>
                  <a:cubicBezTo>
                    <a:pt x="2644" y="1193"/>
                    <a:pt x="2715" y="1133"/>
                    <a:pt x="2834" y="1121"/>
                  </a:cubicBezTo>
                  <a:cubicBezTo>
                    <a:pt x="2965" y="1109"/>
                    <a:pt x="3072" y="1085"/>
                    <a:pt x="3191" y="1085"/>
                  </a:cubicBezTo>
                  <a:close/>
                  <a:moveTo>
                    <a:pt x="2233" y="0"/>
                  </a:moveTo>
                  <a:cubicBezTo>
                    <a:pt x="2098" y="0"/>
                    <a:pt x="1965" y="4"/>
                    <a:pt x="1834" y="14"/>
                  </a:cubicBezTo>
                  <a:cubicBezTo>
                    <a:pt x="1572" y="50"/>
                    <a:pt x="1334" y="133"/>
                    <a:pt x="1096" y="204"/>
                  </a:cubicBezTo>
                  <a:cubicBezTo>
                    <a:pt x="979" y="247"/>
                    <a:pt x="872" y="327"/>
                    <a:pt x="740" y="327"/>
                  </a:cubicBezTo>
                  <a:cubicBezTo>
                    <a:pt x="724" y="327"/>
                    <a:pt x="708" y="326"/>
                    <a:pt x="691" y="323"/>
                  </a:cubicBezTo>
                  <a:cubicBezTo>
                    <a:pt x="679" y="323"/>
                    <a:pt x="655" y="359"/>
                    <a:pt x="619" y="371"/>
                  </a:cubicBezTo>
                  <a:cubicBezTo>
                    <a:pt x="453" y="490"/>
                    <a:pt x="262" y="597"/>
                    <a:pt x="119" y="752"/>
                  </a:cubicBezTo>
                  <a:cubicBezTo>
                    <a:pt x="0" y="883"/>
                    <a:pt x="12" y="1050"/>
                    <a:pt x="191" y="1121"/>
                  </a:cubicBezTo>
                  <a:cubicBezTo>
                    <a:pt x="179" y="1169"/>
                    <a:pt x="143" y="1193"/>
                    <a:pt x="96" y="1264"/>
                  </a:cubicBezTo>
                  <a:cubicBezTo>
                    <a:pt x="148" y="1252"/>
                    <a:pt x="196" y="1247"/>
                    <a:pt x="241" y="1247"/>
                  </a:cubicBezTo>
                  <a:cubicBezTo>
                    <a:pt x="422" y="1247"/>
                    <a:pt x="548" y="1333"/>
                    <a:pt x="643" y="1419"/>
                  </a:cubicBezTo>
                  <a:cubicBezTo>
                    <a:pt x="881" y="1609"/>
                    <a:pt x="1096" y="1812"/>
                    <a:pt x="1322" y="2038"/>
                  </a:cubicBezTo>
                  <a:cubicBezTo>
                    <a:pt x="1632" y="2348"/>
                    <a:pt x="2013" y="2550"/>
                    <a:pt x="2382" y="2764"/>
                  </a:cubicBezTo>
                  <a:cubicBezTo>
                    <a:pt x="2513" y="2848"/>
                    <a:pt x="2667" y="2907"/>
                    <a:pt x="2763" y="3002"/>
                  </a:cubicBezTo>
                  <a:cubicBezTo>
                    <a:pt x="2965" y="3181"/>
                    <a:pt x="3215" y="3264"/>
                    <a:pt x="3441" y="3383"/>
                  </a:cubicBezTo>
                  <a:cubicBezTo>
                    <a:pt x="3644" y="3479"/>
                    <a:pt x="3882" y="3562"/>
                    <a:pt x="4120" y="3633"/>
                  </a:cubicBezTo>
                  <a:cubicBezTo>
                    <a:pt x="4358" y="3705"/>
                    <a:pt x="4608" y="3752"/>
                    <a:pt x="4846" y="3812"/>
                  </a:cubicBezTo>
                  <a:cubicBezTo>
                    <a:pt x="4930" y="3824"/>
                    <a:pt x="4965" y="3824"/>
                    <a:pt x="4930" y="3895"/>
                  </a:cubicBezTo>
                  <a:cubicBezTo>
                    <a:pt x="5025" y="3895"/>
                    <a:pt x="5144" y="3895"/>
                    <a:pt x="5251" y="3883"/>
                  </a:cubicBezTo>
                  <a:cubicBezTo>
                    <a:pt x="5584" y="3860"/>
                    <a:pt x="5918" y="3836"/>
                    <a:pt x="6251" y="3800"/>
                  </a:cubicBezTo>
                  <a:cubicBezTo>
                    <a:pt x="6370" y="3776"/>
                    <a:pt x="6477" y="3752"/>
                    <a:pt x="6561" y="3693"/>
                  </a:cubicBezTo>
                  <a:cubicBezTo>
                    <a:pt x="6668" y="3622"/>
                    <a:pt x="6787" y="3526"/>
                    <a:pt x="6846" y="3419"/>
                  </a:cubicBezTo>
                  <a:cubicBezTo>
                    <a:pt x="6954" y="3264"/>
                    <a:pt x="6977" y="3062"/>
                    <a:pt x="7073" y="2907"/>
                  </a:cubicBezTo>
                  <a:cubicBezTo>
                    <a:pt x="7108" y="2812"/>
                    <a:pt x="7168" y="2705"/>
                    <a:pt x="7263" y="2669"/>
                  </a:cubicBezTo>
                  <a:cubicBezTo>
                    <a:pt x="7573" y="2467"/>
                    <a:pt x="7882" y="2288"/>
                    <a:pt x="8049" y="1931"/>
                  </a:cubicBezTo>
                  <a:cubicBezTo>
                    <a:pt x="8168" y="1681"/>
                    <a:pt x="8168" y="1431"/>
                    <a:pt x="8097" y="1193"/>
                  </a:cubicBezTo>
                  <a:cubicBezTo>
                    <a:pt x="8001" y="907"/>
                    <a:pt x="7763" y="716"/>
                    <a:pt x="7525" y="550"/>
                  </a:cubicBezTo>
                  <a:cubicBezTo>
                    <a:pt x="7275" y="383"/>
                    <a:pt x="6977" y="312"/>
                    <a:pt x="6680" y="240"/>
                  </a:cubicBezTo>
                  <a:cubicBezTo>
                    <a:pt x="6530" y="198"/>
                    <a:pt x="6377" y="184"/>
                    <a:pt x="6222" y="184"/>
                  </a:cubicBezTo>
                  <a:cubicBezTo>
                    <a:pt x="5983" y="184"/>
                    <a:pt x="5740" y="218"/>
                    <a:pt x="5501" y="240"/>
                  </a:cubicBezTo>
                  <a:cubicBezTo>
                    <a:pt x="5370" y="240"/>
                    <a:pt x="5239" y="300"/>
                    <a:pt x="5108" y="300"/>
                  </a:cubicBezTo>
                  <a:cubicBezTo>
                    <a:pt x="5054" y="301"/>
                    <a:pt x="5000" y="301"/>
                    <a:pt x="4946" y="301"/>
                  </a:cubicBezTo>
                  <a:cubicBezTo>
                    <a:pt x="4445" y="301"/>
                    <a:pt x="3963" y="250"/>
                    <a:pt x="3501" y="121"/>
                  </a:cubicBezTo>
                  <a:cubicBezTo>
                    <a:pt x="3275" y="62"/>
                    <a:pt x="3036" y="26"/>
                    <a:pt x="2798" y="14"/>
                  </a:cubicBezTo>
                  <a:cubicBezTo>
                    <a:pt x="2606" y="7"/>
                    <a:pt x="2417" y="0"/>
                    <a:pt x="22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38207;p59"/>
            <p:cNvSpPr/>
            <p:nvPr/>
          </p:nvSpPr>
          <p:spPr>
            <a:xfrm>
              <a:off x="4748500" y="1476200"/>
              <a:ext cx="94375" cy="40300"/>
            </a:xfrm>
            <a:custGeom>
              <a:avLst/>
              <a:gdLst/>
              <a:ahLst/>
              <a:cxnLst/>
              <a:rect l="l" t="t" r="r" b="b"/>
              <a:pathLst>
                <a:path w="3775" h="1612" extrusionOk="0">
                  <a:moveTo>
                    <a:pt x="36" y="1"/>
                  </a:moveTo>
                  <a:cubicBezTo>
                    <a:pt x="24" y="13"/>
                    <a:pt x="12" y="36"/>
                    <a:pt x="0" y="60"/>
                  </a:cubicBezTo>
                  <a:cubicBezTo>
                    <a:pt x="36" y="96"/>
                    <a:pt x="72" y="120"/>
                    <a:pt x="96" y="132"/>
                  </a:cubicBezTo>
                  <a:cubicBezTo>
                    <a:pt x="239" y="191"/>
                    <a:pt x="370" y="275"/>
                    <a:pt x="512" y="334"/>
                  </a:cubicBezTo>
                  <a:cubicBezTo>
                    <a:pt x="774" y="429"/>
                    <a:pt x="1012" y="536"/>
                    <a:pt x="1262" y="644"/>
                  </a:cubicBezTo>
                  <a:cubicBezTo>
                    <a:pt x="1513" y="751"/>
                    <a:pt x="1751" y="870"/>
                    <a:pt x="2001" y="965"/>
                  </a:cubicBezTo>
                  <a:lnTo>
                    <a:pt x="2275" y="1108"/>
                  </a:lnTo>
                  <a:cubicBezTo>
                    <a:pt x="2477" y="1179"/>
                    <a:pt x="2679" y="1263"/>
                    <a:pt x="2882" y="1346"/>
                  </a:cubicBezTo>
                  <a:cubicBezTo>
                    <a:pt x="3132" y="1429"/>
                    <a:pt x="3394" y="1525"/>
                    <a:pt x="3656" y="1608"/>
                  </a:cubicBezTo>
                  <a:cubicBezTo>
                    <a:pt x="3662" y="1610"/>
                    <a:pt x="3669" y="1611"/>
                    <a:pt x="3676" y="1611"/>
                  </a:cubicBezTo>
                  <a:cubicBezTo>
                    <a:pt x="3705" y="1611"/>
                    <a:pt x="3736" y="1594"/>
                    <a:pt x="3775" y="1584"/>
                  </a:cubicBezTo>
                  <a:cubicBezTo>
                    <a:pt x="3751" y="1548"/>
                    <a:pt x="3715" y="1525"/>
                    <a:pt x="3668" y="1501"/>
                  </a:cubicBezTo>
                  <a:cubicBezTo>
                    <a:pt x="3525" y="1465"/>
                    <a:pt x="3370" y="1441"/>
                    <a:pt x="3227" y="1382"/>
                  </a:cubicBezTo>
                  <a:cubicBezTo>
                    <a:pt x="2917" y="1263"/>
                    <a:pt x="2620" y="1132"/>
                    <a:pt x="2298" y="1013"/>
                  </a:cubicBezTo>
                  <a:cubicBezTo>
                    <a:pt x="2096" y="917"/>
                    <a:pt x="1870" y="834"/>
                    <a:pt x="1667" y="751"/>
                  </a:cubicBezTo>
                  <a:cubicBezTo>
                    <a:pt x="1453" y="644"/>
                    <a:pt x="1262" y="536"/>
                    <a:pt x="1048" y="453"/>
                  </a:cubicBezTo>
                  <a:cubicBezTo>
                    <a:pt x="858" y="358"/>
                    <a:pt x="667" y="286"/>
                    <a:pt x="477" y="191"/>
                  </a:cubicBezTo>
                  <a:cubicBezTo>
                    <a:pt x="322" y="132"/>
                    <a:pt x="191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38208;p59"/>
            <p:cNvSpPr/>
            <p:nvPr/>
          </p:nvSpPr>
          <p:spPr>
            <a:xfrm>
              <a:off x="4756525" y="1473500"/>
              <a:ext cx="69675" cy="30700"/>
            </a:xfrm>
            <a:custGeom>
              <a:avLst/>
              <a:gdLst/>
              <a:ahLst/>
              <a:cxnLst/>
              <a:rect l="l" t="t" r="r" b="b"/>
              <a:pathLst>
                <a:path w="2787" h="1228" extrusionOk="0">
                  <a:moveTo>
                    <a:pt x="11" y="1"/>
                  </a:moveTo>
                  <a:cubicBezTo>
                    <a:pt x="7" y="1"/>
                    <a:pt x="4" y="1"/>
                    <a:pt x="1" y="2"/>
                  </a:cubicBezTo>
                  <a:cubicBezTo>
                    <a:pt x="918" y="406"/>
                    <a:pt x="1834" y="811"/>
                    <a:pt x="2787" y="1228"/>
                  </a:cubicBezTo>
                  <a:cubicBezTo>
                    <a:pt x="2611" y="1052"/>
                    <a:pt x="24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38209;p59"/>
            <p:cNvSpPr/>
            <p:nvPr/>
          </p:nvSpPr>
          <p:spPr>
            <a:xfrm>
              <a:off x="4603550" y="1348500"/>
              <a:ext cx="36625" cy="9800"/>
            </a:xfrm>
            <a:custGeom>
              <a:avLst/>
              <a:gdLst/>
              <a:ahLst/>
              <a:cxnLst/>
              <a:rect l="l" t="t" r="r" b="b"/>
              <a:pathLst>
                <a:path w="1465" h="392" extrusionOk="0">
                  <a:moveTo>
                    <a:pt x="36" y="1"/>
                  </a:moveTo>
                  <a:cubicBezTo>
                    <a:pt x="24" y="25"/>
                    <a:pt x="24" y="37"/>
                    <a:pt x="0" y="49"/>
                  </a:cubicBezTo>
                  <a:cubicBezTo>
                    <a:pt x="66" y="273"/>
                    <a:pt x="352" y="391"/>
                    <a:pt x="680" y="391"/>
                  </a:cubicBezTo>
                  <a:cubicBezTo>
                    <a:pt x="944" y="391"/>
                    <a:pt x="1236" y="315"/>
                    <a:pt x="1465" y="156"/>
                  </a:cubicBezTo>
                  <a:cubicBezTo>
                    <a:pt x="1453" y="132"/>
                    <a:pt x="1417" y="132"/>
                    <a:pt x="1381" y="132"/>
                  </a:cubicBezTo>
                  <a:cubicBezTo>
                    <a:pt x="1186" y="175"/>
                    <a:pt x="991" y="278"/>
                    <a:pt x="769" y="278"/>
                  </a:cubicBezTo>
                  <a:cubicBezTo>
                    <a:pt x="747" y="278"/>
                    <a:pt x="725" y="277"/>
                    <a:pt x="703" y="275"/>
                  </a:cubicBezTo>
                  <a:cubicBezTo>
                    <a:pt x="524" y="263"/>
                    <a:pt x="381" y="191"/>
                    <a:pt x="226" y="108"/>
                  </a:cubicBezTo>
                  <a:cubicBezTo>
                    <a:pt x="167" y="60"/>
                    <a:pt x="95" y="3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38210;p59"/>
            <p:cNvSpPr/>
            <p:nvPr/>
          </p:nvSpPr>
          <p:spPr>
            <a:xfrm>
              <a:off x="4865475" y="1614325"/>
              <a:ext cx="58950" cy="14000"/>
            </a:xfrm>
            <a:custGeom>
              <a:avLst/>
              <a:gdLst/>
              <a:ahLst/>
              <a:cxnLst/>
              <a:rect l="l" t="t" r="r" b="b"/>
              <a:pathLst>
                <a:path w="2358" h="560" extrusionOk="0">
                  <a:moveTo>
                    <a:pt x="2346" y="0"/>
                  </a:moveTo>
                  <a:cubicBezTo>
                    <a:pt x="2144" y="60"/>
                    <a:pt x="1941" y="95"/>
                    <a:pt x="1751" y="155"/>
                  </a:cubicBezTo>
                  <a:cubicBezTo>
                    <a:pt x="1406" y="250"/>
                    <a:pt x="1060" y="357"/>
                    <a:pt x="703" y="429"/>
                  </a:cubicBezTo>
                  <a:cubicBezTo>
                    <a:pt x="513" y="476"/>
                    <a:pt x="298" y="453"/>
                    <a:pt x="108" y="476"/>
                  </a:cubicBezTo>
                  <a:cubicBezTo>
                    <a:pt x="84" y="476"/>
                    <a:pt x="36" y="500"/>
                    <a:pt x="1" y="524"/>
                  </a:cubicBezTo>
                  <a:cubicBezTo>
                    <a:pt x="36" y="536"/>
                    <a:pt x="84" y="560"/>
                    <a:pt x="108" y="560"/>
                  </a:cubicBezTo>
                  <a:cubicBezTo>
                    <a:pt x="286" y="548"/>
                    <a:pt x="465" y="524"/>
                    <a:pt x="632" y="488"/>
                  </a:cubicBezTo>
                  <a:cubicBezTo>
                    <a:pt x="941" y="417"/>
                    <a:pt x="1251" y="357"/>
                    <a:pt x="1572" y="262"/>
                  </a:cubicBezTo>
                  <a:cubicBezTo>
                    <a:pt x="1834" y="203"/>
                    <a:pt x="2084" y="107"/>
                    <a:pt x="2358" y="24"/>
                  </a:cubicBezTo>
                  <a:cubicBezTo>
                    <a:pt x="2358" y="12"/>
                    <a:pt x="2358" y="0"/>
                    <a:pt x="2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38211;p59"/>
            <p:cNvSpPr/>
            <p:nvPr/>
          </p:nvSpPr>
          <p:spPr>
            <a:xfrm>
              <a:off x="4865475" y="1609850"/>
              <a:ext cx="55100" cy="13100"/>
            </a:xfrm>
            <a:custGeom>
              <a:avLst/>
              <a:gdLst/>
              <a:ahLst/>
              <a:cxnLst/>
              <a:rect l="l" t="t" r="r" b="b"/>
              <a:pathLst>
                <a:path w="2204" h="524" extrusionOk="0">
                  <a:moveTo>
                    <a:pt x="2191" y="1"/>
                  </a:moveTo>
                  <a:cubicBezTo>
                    <a:pt x="1906" y="60"/>
                    <a:pt x="1644" y="120"/>
                    <a:pt x="1370" y="179"/>
                  </a:cubicBezTo>
                  <a:cubicBezTo>
                    <a:pt x="1096" y="239"/>
                    <a:pt x="798" y="286"/>
                    <a:pt x="513" y="346"/>
                  </a:cubicBezTo>
                  <a:cubicBezTo>
                    <a:pt x="346" y="382"/>
                    <a:pt x="179" y="417"/>
                    <a:pt x="1" y="441"/>
                  </a:cubicBezTo>
                  <a:cubicBezTo>
                    <a:pt x="1" y="505"/>
                    <a:pt x="24" y="524"/>
                    <a:pt x="59" y="524"/>
                  </a:cubicBezTo>
                  <a:cubicBezTo>
                    <a:pt x="102" y="524"/>
                    <a:pt x="162" y="495"/>
                    <a:pt x="215" y="489"/>
                  </a:cubicBezTo>
                  <a:cubicBezTo>
                    <a:pt x="572" y="417"/>
                    <a:pt x="941" y="310"/>
                    <a:pt x="1298" y="239"/>
                  </a:cubicBezTo>
                  <a:cubicBezTo>
                    <a:pt x="1572" y="179"/>
                    <a:pt x="1846" y="132"/>
                    <a:pt x="2120" y="72"/>
                  </a:cubicBezTo>
                  <a:cubicBezTo>
                    <a:pt x="2144" y="72"/>
                    <a:pt x="2179" y="48"/>
                    <a:pt x="2203" y="24"/>
                  </a:cubicBezTo>
                  <a:cubicBezTo>
                    <a:pt x="2203" y="12"/>
                    <a:pt x="2191" y="12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38212;p59"/>
            <p:cNvSpPr/>
            <p:nvPr/>
          </p:nvSpPr>
          <p:spPr>
            <a:xfrm>
              <a:off x="4861000" y="1592300"/>
              <a:ext cx="53025" cy="6125"/>
            </a:xfrm>
            <a:custGeom>
              <a:avLst/>
              <a:gdLst/>
              <a:ahLst/>
              <a:cxnLst/>
              <a:rect l="l" t="t" r="r" b="b"/>
              <a:pathLst>
                <a:path w="2121" h="245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515" y="144"/>
                    <a:pt x="909" y="181"/>
                    <a:pt x="296" y="181"/>
                  </a:cubicBezTo>
                  <a:cubicBezTo>
                    <a:pt x="198" y="181"/>
                    <a:pt x="100" y="180"/>
                    <a:pt x="1" y="179"/>
                  </a:cubicBezTo>
                  <a:lnTo>
                    <a:pt x="1" y="179"/>
                  </a:lnTo>
                  <a:cubicBezTo>
                    <a:pt x="33" y="225"/>
                    <a:pt x="193" y="244"/>
                    <a:pt x="414" y="244"/>
                  </a:cubicBezTo>
                  <a:cubicBezTo>
                    <a:pt x="937" y="244"/>
                    <a:pt x="1802" y="134"/>
                    <a:pt x="2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38213;p59"/>
            <p:cNvSpPr/>
            <p:nvPr/>
          </p:nvSpPr>
          <p:spPr>
            <a:xfrm>
              <a:off x="4864000" y="1525025"/>
              <a:ext cx="47650" cy="21150"/>
            </a:xfrm>
            <a:custGeom>
              <a:avLst/>
              <a:gdLst/>
              <a:ahLst/>
              <a:cxnLst/>
              <a:rect l="l" t="t" r="r" b="b"/>
              <a:pathLst>
                <a:path w="1906" h="846" extrusionOk="0">
                  <a:moveTo>
                    <a:pt x="0" y="0"/>
                  </a:moveTo>
                  <a:cubicBezTo>
                    <a:pt x="95" y="60"/>
                    <a:pt x="191" y="96"/>
                    <a:pt x="298" y="143"/>
                  </a:cubicBezTo>
                  <a:cubicBezTo>
                    <a:pt x="607" y="286"/>
                    <a:pt x="905" y="417"/>
                    <a:pt x="1226" y="560"/>
                  </a:cubicBezTo>
                  <a:cubicBezTo>
                    <a:pt x="1310" y="608"/>
                    <a:pt x="1405" y="667"/>
                    <a:pt x="1500" y="715"/>
                  </a:cubicBezTo>
                  <a:lnTo>
                    <a:pt x="1905" y="846"/>
                  </a:lnTo>
                  <a:cubicBezTo>
                    <a:pt x="1286" y="500"/>
                    <a:pt x="643" y="2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38214;p59"/>
            <p:cNvSpPr/>
            <p:nvPr/>
          </p:nvSpPr>
          <p:spPr>
            <a:xfrm>
              <a:off x="4618425" y="1342250"/>
              <a:ext cx="20550" cy="5375"/>
            </a:xfrm>
            <a:custGeom>
              <a:avLst/>
              <a:gdLst/>
              <a:ahLst/>
              <a:cxnLst/>
              <a:rect l="l" t="t" r="r" b="b"/>
              <a:pathLst>
                <a:path w="822" h="215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25"/>
                    <a:pt x="256" y="214"/>
                    <a:pt x="487" y="214"/>
                  </a:cubicBezTo>
                  <a:cubicBezTo>
                    <a:pt x="609" y="214"/>
                    <a:pt x="731" y="190"/>
                    <a:pt x="822" y="132"/>
                  </a:cubicBezTo>
                  <a:cubicBezTo>
                    <a:pt x="779" y="93"/>
                    <a:pt x="734" y="81"/>
                    <a:pt x="688" y="81"/>
                  </a:cubicBezTo>
                  <a:cubicBezTo>
                    <a:pt x="611" y="81"/>
                    <a:pt x="534" y="114"/>
                    <a:pt x="464" y="114"/>
                  </a:cubicBezTo>
                  <a:cubicBezTo>
                    <a:pt x="448" y="114"/>
                    <a:pt x="432" y="113"/>
                    <a:pt x="417" y="108"/>
                  </a:cubicBezTo>
                  <a:cubicBezTo>
                    <a:pt x="286" y="60"/>
                    <a:pt x="155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38215;p59"/>
            <p:cNvSpPr/>
            <p:nvPr/>
          </p:nvSpPr>
          <p:spPr>
            <a:xfrm>
              <a:off x="4599975" y="1455375"/>
              <a:ext cx="8050" cy="17275"/>
            </a:xfrm>
            <a:custGeom>
              <a:avLst/>
              <a:gdLst/>
              <a:ahLst/>
              <a:cxnLst/>
              <a:rect l="l" t="t" r="r" b="b"/>
              <a:pathLst>
                <a:path w="322" h="691" extrusionOk="0">
                  <a:moveTo>
                    <a:pt x="0" y="0"/>
                  </a:moveTo>
                  <a:cubicBezTo>
                    <a:pt x="60" y="226"/>
                    <a:pt x="119" y="429"/>
                    <a:pt x="191" y="691"/>
                  </a:cubicBezTo>
                  <a:cubicBezTo>
                    <a:pt x="238" y="655"/>
                    <a:pt x="286" y="631"/>
                    <a:pt x="298" y="584"/>
                  </a:cubicBezTo>
                  <a:cubicBezTo>
                    <a:pt x="322" y="453"/>
                    <a:pt x="131" y="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38216;p59"/>
            <p:cNvSpPr/>
            <p:nvPr/>
          </p:nvSpPr>
          <p:spPr>
            <a:xfrm>
              <a:off x="4731225" y="1367150"/>
              <a:ext cx="21750" cy="11750"/>
            </a:xfrm>
            <a:custGeom>
              <a:avLst/>
              <a:gdLst/>
              <a:ahLst/>
              <a:cxnLst/>
              <a:rect l="l" t="t" r="r" b="b"/>
              <a:pathLst>
                <a:path w="870" h="470" extrusionOk="0">
                  <a:moveTo>
                    <a:pt x="42" y="1"/>
                  </a:moveTo>
                  <a:cubicBezTo>
                    <a:pt x="27" y="1"/>
                    <a:pt x="13" y="2"/>
                    <a:pt x="1" y="5"/>
                  </a:cubicBezTo>
                  <a:cubicBezTo>
                    <a:pt x="287" y="148"/>
                    <a:pt x="572" y="303"/>
                    <a:pt x="870" y="469"/>
                  </a:cubicBezTo>
                  <a:cubicBezTo>
                    <a:pt x="792" y="313"/>
                    <a:pt x="265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38217;p59"/>
            <p:cNvSpPr/>
            <p:nvPr/>
          </p:nvSpPr>
          <p:spPr>
            <a:xfrm>
              <a:off x="4781250" y="1391675"/>
              <a:ext cx="33350" cy="7175"/>
            </a:xfrm>
            <a:custGeom>
              <a:avLst/>
              <a:gdLst/>
              <a:ahLst/>
              <a:cxnLst/>
              <a:rect l="l" t="t" r="r" b="b"/>
              <a:pathLst>
                <a:path w="1334" h="287" extrusionOk="0">
                  <a:moveTo>
                    <a:pt x="131" y="0"/>
                  </a:moveTo>
                  <a:cubicBezTo>
                    <a:pt x="95" y="0"/>
                    <a:pt x="60" y="48"/>
                    <a:pt x="0" y="84"/>
                  </a:cubicBezTo>
                  <a:cubicBezTo>
                    <a:pt x="87" y="65"/>
                    <a:pt x="171" y="57"/>
                    <a:pt x="252" y="57"/>
                  </a:cubicBezTo>
                  <a:cubicBezTo>
                    <a:pt x="644" y="57"/>
                    <a:pt x="989" y="237"/>
                    <a:pt x="1334" y="286"/>
                  </a:cubicBezTo>
                  <a:cubicBezTo>
                    <a:pt x="1286" y="250"/>
                    <a:pt x="1250" y="238"/>
                    <a:pt x="1203" y="227"/>
                  </a:cubicBezTo>
                  <a:cubicBezTo>
                    <a:pt x="1048" y="179"/>
                    <a:pt x="905" y="119"/>
                    <a:pt x="750" y="96"/>
                  </a:cubicBezTo>
                  <a:cubicBezTo>
                    <a:pt x="548" y="48"/>
                    <a:pt x="333" y="36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38218;p59"/>
            <p:cNvSpPr/>
            <p:nvPr/>
          </p:nvSpPr>
          <p:spPr>
            <a:xfrm>
              <a:off x="4570200" y="1489300"/>
              <a:ext cx="22650" cy="3150"/>
            </a:xfrm>
            <a:custGeom>
              <a:avLst/>
              <a:gdLst/>
              <a:ahLst/>
              <a:cxnLst/>
              <a:rect l="l" t="t" r="r" b="b"/>
              <a:pathLst>
                <a:path w="906" h="126" extrusionOk="0">
                  <a:moveTo>
                    <a:pt x="905" y="1"/>
                  </a:moveTo>
                  <a:lnTo>
                    <a:pt x="905" y="1"/>
                  </a:lnTo>
                  <a:cubicBezTo>
                    <a:pt x="596" y="24"/>
                    <a:pt x="298" y="48"/>
                    <a:pt x="1" y="72"/>
                  </a:cubicBezTo>
                  <a:cubicBezTo>
                    <a:pt x="92" y="111"/>
                    <a:pt x="182" y="126"/>
                    <a:pt x="271" y="126"/>
                  </a:cubicBezTo>
                  <a:cubicBezTo>
                    <a:pt x="482" y="126"/>
                    <a:pt x="688" y="42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38219;p59"/>
            <p:cNvSpPr/>
            <p:nvPr/>
          </p:nvSpPr>
          <p:spPr>
            <a:xfrm>
              <a:off x="4875300" y="1491075"/>
              <a:ext cx="15200" cy="8375"/>
            </a:xfrm>
            <a:custGeom>
              <a:avLst/>
              <a:gdLst/>
              <a:ahLst/>
              <a:cxnLst/>
              <a:rect l="l" t="t" r="r" b="b"/>
              <a:pathLst>
                <a:path w="608" h="335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191" y="132"/>
                    <a:pt x="405" y="227"/>
                    <a:pt x="596" y="334"/>
                  </a:cubicBezTo>
                  <a:cubicBezTo>
                    <a:pt x="608" y="334"/>
                    <a:pt x="608" y="311"/>
                    <a:pt x="608" y="299"/>
                  </a:cubicBezTo>
                  <a:cubicBezTo>
                    <a:pt x="417" y="191"/>
                    <a:pt x="239" y="49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38220;p59"/>
            <p:cNvSpPr/>
            <p:nvPr/>
          </p:nvSpPr>
          <p:spPr>
            <a:xfrm>
              <a:off x="4519000" y="138245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25" y="0"/>
                  </a:moveTo>
                  <a:cubicBezTo>
                    <a:pt x="1" y="107"/>
                    <a:pt x="275" y="524"/>
                    <a:pt x="394" y="572"/>
                  </a:cubicBezTo>
                  <a:cubicBezTo>
                    <a:pt x="263" y="369"/>
                    <a:pt x="144" y="191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38221;p59"/>
            <p:cNvSpPr/>
            <p:nvPr/>
          </p:nvSpPr>
          <p:spPr>
            <a:xfrm>
              <a:off x="4661575" y="1331850"/>
              <a:ext cx="14325" cy="7150"/>
            </a:xfrm>
            <a:custGeom>
              <a:avLst/>
              <a:gdLst/>
              <a:ahLst/>
              <a:cxnLst/>
              <a:rect l="l" t="t" r="r" b="b"/>
              <a:pathLst>
                <a:path w="573" h="286" extrusionOk="0">
                  <a:moveTo>
                    <a:pt x="1" y="0"/>
                  </a:moveTo>
                  <a:cubicBezTo>
                    <a:pt x="48" y="36"/>
                    <a:pt x="60" y="72"/>
                    <a:pt x="96" y="72"/>
                  </a:cubicBezTo>
                  <a:cubicBezTo>
                    <a:pt x="120" y="107"/>
                    <a:pt x="167" y="119"/>
                    <a:pt x="215" y="131"/>
                  </a:cubicBezTo>
                  <a:cubicBezTo>
                    <a:pt x="334" y="191"/>
                    <a:pt x="441" y="238"/>
                    <a:pt x="537" y="286"/>
                  </a:cubicBezTo>
                  <a:cubicBezTo>
                    <a:pt x="560" y="262"/>
                    <a:pt x="560" y="250"/>
                    <a:pt x="572" y="238"/>
                  </a:cubicBezTo>
                  <a:cubicBezTo>
                    <a:pt x="382" y="167"/>
                    <a:pt x="203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38222;p59"/>
            <p:cNvSpPr/>
            <p:nvPr/>
          </p:nvSpPr>
          <p:spPr>
            <a:xfrm>
              <a:off x="4569000" y="1495250"/>
              <a:ext cx="11950" cy="3275"/>
            </a:xfrm>
            <a:custGeom>
              <a:avLst/>
              <a:gdLst/>
              <a:ahLst/>
              <a:cxnLst/>
              <a:rect l="l" t="t" r="r" b="b"/>
              <a:pathLst>
                <a:path w="478" h="131" extrusionOk="0">
                  <a:moveTo>
                    <a:pt x="1" y="1"/>
                  </a:moveTo>
                  <a:lnTo>
                    <a:pt x="1" y="48"/>
                  </a:lnTo>
                  <a:cubicBezTo>
                    <a:pt x="130" y="57"/>
                    <a:pt x="244" y="131"/>
                    <a:pt x="366" y="131"/>
                  </a:cubicBezTo>
                  <a:cubicBezTo>
                    <a:pt x="402" y="131"/>
                    <a:pt x="439" y="124"/>
                    <a:pt x="477" y="108"/>
                  </a:cubicBezTo>
                  <a:cubicBezTo>
                    <a:pt x="477" y="84"/>
                    <a:pt x="477" y="72"/>
                    <a:pt x="465" y="60"/>
                  </a:cubicBezTo>
                  <a:cubicBezTo>
                    <a:pt x="311" y="48"/>
                    <a:pt x="156" y="1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38223;p59"/>
            <p:cNvSpPr/>
            <p:nvPr/>
          </p:nvSpPr>
          <p:spPr>
            <a:xfrm>
              <a:off x="4741650" y="1364575"/>
              <a:ext cx="9850" cy="5225"/>
            </a:xfrm>
            <a:custGeom>
              <a:avLst/>
              <a:gdLst/>
              <a:ahLst/>
              <a:cxnLst/>
              <a:rect l="l" t="t" r="r" b="b"/>
              <a:pathLst>
                <a:path w="394" h="209" extrusionOk="0">
                  <a:moveTo>
                    <a:pt x="1" y="1"/>
                  </a:moveTo>
                  <a:lnTo>
                    <a:pt x="1" y="1"/>
                  </a:lnTo>
                  <a:cubicBezTo>
                    <a:pt x="77" y="116"/>
                    <a:pt x="232" y="208"/>
                    <a:pt x="332" y="208"/>
                  </a:cubicBezTo>
                  <a:cubicBezTo>
                    <a:pt x="356" y="208"/>
                    <a:pt x="377" y="203"/>
                    <a:pt x="393" y="1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38224;p59"/>
            <p:cNvSpPr/>
            <p:nvPr/>
          </p:nvSpPr>
          <p:spPr>
            <a:xfrm>
              <a:off x="4649375" y="1332725"/>
              <a:ext cx="10150" cy="5400"/>
            </a:xfrm>
            <a:custGeom>
              <a:avLst/>
              <a:gdLst/>
              <a:ahLst/>
              <a:cxnLst/>
              <a:rect l="l" t="t" r="r" b="b"/>
              <a:pathLst>
                <a:path w="406" h="216" extrusionOk="0">
                  <a:moveTo>
                    <a:pt x="13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132" y="84"/>
                    <a:pt x="274" y="156"/>
                    <a:pt x="394" y="215"/>
                  </a:cubicBezTo>
                  <a:cubicBezTo>
                    <a:pt x="394" y="203"/>
                    <a:pt x="405" y="191"/>
                    <a:pt x="405" y="168"/>
                  </a:cubicBezTo>
                  <a:cubicBezTo>
                    <a:pt x="274" y="120"/>
                    <a:pt x="155" y="60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38225;p59"/>
            <p:cNvSpPr/>
            <p:nvPr/>
          </p:nvSpPr>
          <p:spPr>
            <a:xfrm>
              <a:off x="4966675" y="1326050"/>
              <a:ext cx="40225" cy="61500"/>
            </a:xfrm>
            <a:custGeom>
              <a:avLst/>
              <a:gdLst/>
              <a:ahLst/>
              <a:cxnLst/>
              <a:rect l="l" t="t" r="r" b="b"/>
              <a:pathLst>
                <a:path w="1609" h="2460" extrusionOk="0">
                  <a:moveTo>
                    <a:pt x="449" y="0"/>
                  </a:moveTo>
                  <a:cubicBezTo>
                    <a:pt x="317" y="0"/>
                    <a:pt x="204" y="66"/>
                    <a:pt x="96" y="149"/>
                  </a:cubicBezTo>
                  <a:cubicBezTo>
                    <a:pt x="36" y="185"/>
                    <a:pt x="1" y="399"/>
                    <a:pt x="60" y="446"/>
                  </a:cubicBezTo>
                  <a:cubicBezTo>
                    <a:pt x="72" y="423"/>
                    <a:pt x="96" y="411"/>
                    <a:pt x="132" y="387"/>
                  </a:cubicBezTo>
                  <a:cubicBezTo>
                    <a:pt x="167" y="470"/>
                    <a:pt x="191" y="542"/>
                    <a:pt x="215" y="637"/>
                  </a:cubicBezTo>
                  <a:cubicBezTo>
                    <a:pt x="251" y="863"/>
                    <a:pt x="251" y="1077"/>
                    <a:pt x="310" y="1292"/>
                  </a:cubicBezTo>
                  <a:cubicBezTo>
                    <a:pt x="417" y="1601"/>
                    <a:pt x="548" y="1899"/>
                    <a:pt x="667" y="2197"/>
                  </a:cubicBezTo>
                  <a:cubicBezTo>
                    <a:pt x="703" y="2256"/>
                    <a:pt x="751" y="2304"/>
                    <a:pt x="775" y="2363"/>
                  </a:cubicBezTo>
                  <a:cubicBezTo>
                    <a:pt x="832" y="2435"/>
                    <a:pt x="903" y="2459"/>
                    <a:pt x="973" y="2459"/>
                  </a:cubicBezTo>
                  <a:cubicBezTo>
                    <a:pt x="1019" y="2459"/>
                    <a:pt x="1065" y="2449"/>
                    <a:pt x="1108" y="2435"/>
                  </a:cubicBezTo>
                  <a:cubicBezTo>
                    <a:pt x="1191" y="2423"/>
                    <a:pt x="1287" y="2328"/>
                    <a:pt x="1358" y="2268"/>
                  </a:cubicBezTo>
                  <a:cubicBezTo>
                    <a:pt x="1370" y="2256"/>
                    <a:pt x="1394" y="2232"/>
                    <a:pt x="1394" y="2197"/>
                  </a:cubicBezTo>
                  <a:cubicBezTo>
                    <a:pt x="1406" y="2149"/>
                    <a:pt x="1406" y="2113"/>
                    <a:pt x="1418" y="2078"/>
                  </a:cubicBezTo>
                  <a:cubicBezTo>
                    <a:pt x="1608" y="1792"/>
                    <a:pt x="1429" y="1554"/>
                    <a:pt x="1346" y="1304"/>
                  </a:cubicBezTo>
                  <a:cubicBezTo>
                    <a:pt x="1287" y="1137"/>
                    <a:pt x="1227" y="982"/>
                    <a:pt x="1168" y="804"/>
                  </a:cubicBezTo>
                  <a:cubicBezTo>
                    <a:pt x="1239" y="804"/>
                    <a:pt x="1251" y="816"/>
                    <a:pt x="1287" y="816"/>
                  </a:cubicBezTo>
                  <a:cubicBezTo>
                    <a:pt x="1179" y="696"/>
                    <a:pt x="1227" y="542"/>
                    <a:pt x="1179" y="423"/>
                  </a:cubicBezTo>
                  <a:cubicBezTo>
                    <a:pt x="1179" y="399"/>
                    <a:pt x="1132" y="363"/>
                    <a:pt x="1120" y="327"/>
                  </a:cubicBezTo>
                  <a:cubicBezTo>
                    <a:pt x="1060" y="185"/>
                    <a:pt x="906" y="220"/>
                    <a:pt x="810" y="149"/>
                  </a:cubicBezTo>
                  <a:cubicBezTo>
                    <a:pt x="751" y="101"/>
                    <a:pt x="691" y="65"/>
                    <a:pt x="632" y="42"/>
                  </a:cubicBezTo>
                  <a:cubicBezTo>
                    <a:pt x="567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38226;p59"/>
            <p:cNvSpPr/>
            <p:nvPr/>
          </p:nvSpPr>
          <p:spPr>
            <a:xfrm>
              <a:off x="5044975" y="1355650"/>
              <a:ext cx="25600" cy="50025"/>
            </a:xfrm>
            <a:custGeom>
              <a:avLst/>
              <a:gdLst/>
              <a:ahLst/>
              <a:cxnLst/>
              <a:rect l="l" t="t" r="r" b="b"/>
              <a:pathLst>
                <a:path w="1024" h="2001" extrusionOk="0">
                  <a:moveTo>
                    <a:pt x="12" y="1"/>
                  </a:moveTo>
                  <a:cubicBezTo>
                    <a:pt x="12" y="1"/>
                    <a:pt x="12" y="13"/>
                    <a:pt x="0" y="36"/>
                  </a:cubicBezTo>
                  <a:cubicBezTo>
                    <a:pt x="83" y="155"/>
                    <a:pt x="191" y="251"/>
                    <a:pt x="262" y="394"/>
                  </a:cubicBezTo>
                  <a:cubicBezTo>
                    <a:pt x="357" y="536"/>
                    <a:pt x="464" y="703"/>
                    <a:pt x="536" y="870"/>
                  </a:cubicBezTo>
                  <a:cubicBezTo>
                    <a:pt x="619" y="1060"/>
                    <a:pt x="691" y="1251"/>
                    <a:pt x="774" y="1441"/>
                  </a:cubicBezTo>
                  <a:cubicBezTo>
                    <a:pt x="845" y="1620"/>
                    <a:pt x="905" y="1822"/>
                    <a:pt x="976" y="2001"/>
                  </a:cubicBezTo>
                  <a:cubicBezTo>
                    <a:pt x="988" y="2001"/>
                    <a:pt x="1012" y="1977"/>
                    <a:pt x="1024" y="1977"/>
                  </a:cubicBezTo>
                  <a:cubicBezTo>
                    <a:pt x="976" y="1822"/>
                    <a:pt x="917" y="1644"/>
                    <a:pt x="857" y="1477"/>
                  </a:cubicBezTo>
                  <a:cubicBezTo>
                    <a:pt x="833" y="1382"/>
                    <a:pt x="822" y="1298"/>
                    <a:pt x="774" y="1203"/>
                  </a:cubicBezTo>
                  <a:cubicBezTo>
                    <a:pt x="667" y="1013"/>
                    <a:pt x="583" y="822"/>
                    <a:pt x="476" y="632"/>
                  </a:cubicBezTo>
                  <a:cubicBezTo>
                    <a:pt x="381" y="453"/>
                    <a:pt x="262" y="274"/>
                    <a:pt x="143" y="108"/>
                  </a:cubicBezTo>
                  <a:cubicBezTo>
                    <a:pt x="119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38227;p59"/>
            <p:cNvSpPr/>
            <p:nvPr/>
          </p:nvSpPr>
          <p:spPr>
            <a:xfrm>
              <a:off x="4984550" y="1307725"/>
              <a:ext cx="22050" cy="34250"/>
            </a:xfrm>
            <a:custGeom>
              <a:avLst/>
              <a:gdLst/>
              <a:ahLst/>
              <a:cxnLst/>
              <a:rect l="l" t="t" r="r" b="b"/>
              <a:pathLst>
                <a:path w="882" h="1370" extrusionOk="0">
                  <a:moveTo>
                    <a:pt x="48" y="1"/>
                  </a:moveTo>
                  <a:cubicBezTo>
                    <a:pt x="36" y="13"/>
                    <a:pt x="24" y="13"/>
                    <a:pt x="0" y="25"/>
                  </a:cubicBezTo>
                  <a:cubicBezTo>
                    <a:pt x="36" y="72"/>
                    <a:pt x="48" y="120"/>
                    <a:pt x="83" y="167"/>
                  </a:cubicBezTo>
                  <a:cubicBezTo>
                    <a:pt x="167" y="286"/>
                    <a:pt x="274" y="406"/>
                    <a:pt x="345" y="537"/>
                  </a:cubicBezTo>
                  <a:cubicBezTo>
                    <a:pt x="476" y="739"/>
                    <a:pt x="595" y="953"/>
                    <a:pt x="714" y="1144"/>
                  </a:cubicBezTo>
                  <a:cubicBezTo>
                    <a:pt x="762" y="1215"/>
                    <a:pt x="822" y="1299"/>
                    <a:pt x="881" y="1370"/>
                  </a:cubicBezTo>
                  <a:cubicBezTo>
                    <a:pt x="881" y="1322"/>
                    <a:pt x="869" y="1275"/>
                    <a:pt x="845" y="1227"/>
                  </a:cubicBezTo>
                  <a:cubicBezTo>
                    <a:pt x="691" y="965"/>
                    <a:pt x="524" y="715"/>
                    <a:pt x="357" y="453"/>
                  </a:cubicBezTo>
                  <a:cubicBezTo>
                    <a:pt x="262" y="298"/>
                    <a:pt x="155" y="14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38228;p59"/>
            <p:cNvSpPr/>
            <p:nvPr/>
          </p:nvSpPr>
          <p:spPr>
            <a:xfrm>
              <a:off x="5009250" y="1281525"/>
              <a:ext cx="5675" cy="34275"/>
            </a:xfrm>
            <a:custGeom>
              <a:avLst/>
              <a:gdLst/>
              <a:ahLst/>
              <a:cxnLst/>
              <a:rect l="l" t="t" r="r" b="b"/>
              <a:pathLst>
                <a:path w="227" h="1371" extrusionOk="0">
                  <a:moveTo>
                    <a:pt x="12" y="1"/>
                  </a:moveTo>
                  <a:cubicBezTo>
                    <a:pt x="0" y="49"/>
                    <a:pt x="0" y="84"/>
                    <a:pt x="0" y="120"/>
                  </a:cubicBezTo>
                  <a:cubicBezTo>
                    <a:pt x="12" y="334"/>
                    <a:pt x="12" y="549"/>
                    <a:pt x="12" y="763"/>
                  </a:cubicBezTo>
                  <a:cubicBezTo>
                    <a:pt x="12" y="763"/>
                    <a:pt x="24" y="775"/>
                    <a:pt x="24" y="787"/>
                  </a:cubicBezTo>
                  <a:cubicBezTo>
                    <a:pt x="60" y="870"/>
                    <a:pt x="107" y="930"/>
                    <a:pt x="119" y="1001"/>
                  </a:cubicBezTo>
                  <a:cubicBezTo>
                    <a:pt x="155" y="1120"/>
                    <a:pt x="191" y="1251"/>
                    <a:pt x="227" y="1370"/>
                  </a:cubicBezTo>
                  <a:cubicBezTo>
                    <a:pt x="143" y="906"/>
                    <a:pt x="84" y="46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38229;p59"/>
            <p:cNvSpPr/>
            <p:nvPr/>
          </p:nvSpPr>
          <p:spPr>
            <a:xfrm>
              <a:off x="5053900" y="1469050"/>
              <a:ext cx="11025" cy="29500"/>
            </a:xfrm>
            <a:custGeom>
              <a:avLst/>
              <a:gdLst/>
              <a:ahLst/>
              <a:cxnLst/>
              <a:rect l="l" t="t" r="r" b="b"/>
              <a:pathLst>
                <a:path w="441" h="1180" extrusionOk="0">
                  <a:moveTo>
                    <a:pt x="0" y="1"/>
                  </a:moveTo>
                  <a:lnTo>
                    <a:pt x="0" y="1"/>
                  </a:lnTo>
                  <a:cubicBezTo>
                    <a:pt x="143" y="406"/>
                    <a:pt x="262" y="799"/>
                    <a:pt x="405" y="1180"/>
                  </a:cubicBezTo>
                  <a:cubicBezTo>
                    <a:pt x="417" y="1180"/>
                    <a:pt x="429" y="1180"/>
                    <a:pt x="441" y="1168"/>
                  </a:cubicBezTo>
                  <a:cubicBezTo>
                    <a:pt x="381" y="977"/>
                    <a:pt x="298" y="775"/>
                    <a:pt x="250" y="572"/>
                  </a:cubicBezTo>
                  <a:cubicBezTo>
                    <a:pt x="143" y="180"/>
                    <a:pt x="107" y="3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38230;p59"/>
            <p:cNvSpPr/>
            <p:nvPr/>
          </p:nvSpPr>
          <p:spPr>
            <a:xfrm>
              <a:off x="5049125" y="1373225"/>
              <a:ext cx="15500" cy="30075"/>
            </a:xfrm>
            <a:custGeom>
              <a:avLst/>
              <a:gdLst/>
              <a:ahLst/>
              <a:cxnLst/>
              <a:rect l="l" t="t" r="r" b="b"/>
              <a:pathLst>
                <a:path w="620" h="1203" extrusionOk="0">
                  <a:moveTo>
                    <a:pt x="36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203" y="417"/>
                    <a:pt x="394" y="822"/>
                    <a:pt x="596" y="1203"/>
                  </a:cubicBezTo>
                  <a:cubicBezTo>
                    <a:pt x="608" y="1203"/>
                    <a:pt x="620" y="1191"/>
                    <a:pt x="620" y="1179"/>
                  </a:cubicBezTo>
                  <a:cubicBezTo>
                    <a:pt x="429" y="774"/>
                    <a:pt x="227" y="38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38231;p59"/>
            <p:cNvSpPr/>
            <p:nvPr/>
          </p:nvSpPr>
          <p:spPr>
            <a:xfrm>
              <a:off x="4990200" y="1421425"/>
              <a:ext cx="16100" cy="26525"/>
            </a:xfrm>
            <a:custGeom>
              <a:avLst/>
              <a:gdLst/>
              <a:ahLst/>
              <a:cxnLst/>
              <a:rect l="l" t="t" r="r" b="b"/>
              <a:pathLst>
                <a:path w="644" h="1061" extrusionOk="0">
                  <a:moveTo>
                    <a:pt x="36" y="1"/>
                  </a:moveTo>
                  <a:cubicBezTo>
                    <a:pt x="21" y="1"/>
                    <a:pt x="10" y="11"/>
                    <a:pt x="5" y="11"/>
                  </a:cubicBezTo>
                  <a:lnTo>
                    <a:pt x="5" y="11"/>
                  </a:lnTo>
                  <a:cubicBezTo>
                    <a:pt x="3" y="8"/>
                    <a:pt x="2" y="4"/>
                    <a:pt x="0" y="1"/>
                  </a:cubicBezTo>
                  <a:lnTo>
                    <a:pt x="0" y="1"/>
                  </a:lnTo>
                  <a:cubicBezTo>
                    <a:pt x="0" y="9"/>
                    <a:pt x="2" y="12"/>
                    <a:pt x="4" y="12"/>
                  </a:cubicBezTo>
                  <a:cubicBezTo>
                    <a:pt x="4" y="12"/>
                    <a:pt x="5" y="11"/>
                    <a:pt x="5" y="11"/>
                  </a:cubicBezTo>
                  <a:lnTo>
                    <a:pt x="5" y="11"/>
                  </a:lnTo>
                  <a:cubicBezTo>
                    <a:pt x="171" y="399"/>
                    <a:pt x="419" y="707"/>
                    <a:pt x="608" y="1061"/>
                  </a:cubicBezTo>
                  <a:cubicBezTo>
                    <a:pt x="608" y="1061"/>
                    <a:pt x="631" y="1049"/>
                    <a:pt x="643" y="1049"/>
                  </a:cubicBezTo>
                  <a:cubicBezTo>
                    <a:pt x="429" y="703"/>
                    <a:pt x="238" y="34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38232;p59"/>
            <p:cNvSpPr/>
            <p:nvPr/>
          </p:nvSpPr>
          <p:spPr>
            <a:xfrm>
              <a:off x="5013700" y="1284525"/>
              <a:ext cx="6275" cy="30375"/>
            </a:xfrm>
            <a:custGeom>
              <a:avLst/>
              <a:gdLst/>
              <a:ahLst/>
              <a:cxnLst/>
              <a:rect l="l" t="t" r="r" b="b"/>
              <a:pathLst>
                <a:path w="251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85"/>
                    <a:pt x="13" y="170"/>
                    <a:pt x="23" y="254"/>
                  </a:cubicBezTo>
                  <a:lnTo>
                    <a:pt x="23" y="254"/>
                  </a:lnTo>
                  <a:cubicBezTo>
                    <a:pt x="17" y="169"/>
                    <a:pt x="11" y="84"/>
                    <a:pt x="1" y="0"/>
                  </a:cubicBezTo>
                  <a:close/>
                  <a:moveTo>
                    <a:pt x="23" y="254"/>
                  </a:moveTo>
                  <a:cubicBezTo>
                    <a:pt x="45" y="580"/>
                    <a:pt x="62" y="912"/>
                    <a:pt x="251" y="1214"/>
                  </a:cubicBezTo>
                  <a:cubicBezTo>
                    <a:pt x="137" y="902"/>
                    <a:pt x="61" y="582"/>
                    <a:pt x="23" y="25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38233;p59"/>
            <p:cNvSpPr/>
            <p:nvPr/>
          </p:nvSpPr>
          <p:spPr>
            <a:xfrm>
              <a:off x="4983350" y="1410425"/>
              <a:ext cx="11025" cy="27100"/>
            </a:xfrm>
            <a:custGeom>
              <a:avLst/>
              <a:gdLst/>
              <a:ahLst/>
              <a:cxnLst/>
              <a:rect l="l" t="t" r="r" b="b"/>
              <a:pathLst>
                <a:path w="441" h="1084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405"/>
                    <a:pt x="215" y="762"/>
                    <a:pt x="441" y="1084"/>
                  </a:cubicBezTo>
                  <a:cubicBezTo>
                    <a:pt x="429" y="1036"/>
                    <a:pt x="429" y="1012"/>
                    <a:pt x="429" y="977"/>
                  </a:cubicBezTo>
                  <a:cubicBezTo>
                    <a:pt x="262" y="679"/>
                    <a:pt x="131" y="369"/>
                    <a:pt x="72" y="24"/>
                  </a:cubicBezTo>
                  <a:cubicBezTo>
                    <a:pt x="72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38234;p59"/>
            <p:cNvSpPr/>
            <p:nvPr/>
          </p:nvSpPr>
          <p:spPr>
            <a:xfrm>
              <a:off x="5040500" y="1309825"/>
              <a:ext cx="3600" cy="17575"/>
            </a:xfrm>
            <a:custGeom>
              <a:avLst/>
              <a:gdLst/>
              <a:ahLst/>
              <a:cxnLst/>
              <a:rect l="l" t="t" r="r" b="b"/>
              <a:pathLst>
                <a:path w="144" h="703" extrusionOk="0">
                  <a:moveTo>
                    <a:pt x="72" y="0"/>
                  </a:moveTo>
                  <a:cubicBezTo>
                    <a:pt x="66" y="12"/>
                    <a:pt x="60" y="18"/>
                    <a:pt x="53" y="18"/>
                  </a:cubicBezTo>
                  <a:cubicBezTo>
                    <a:pt x="45" y="18"/>
                    <a:pt x="36" y="12"/>
                    <a:pt x="24" y="0"/>
                  </a:cubicBezTo>
                  <a:lnTo>
                    <a:pt x="24" y="0"/>
                  </a:lnTo>
                  <a:cubicBezTo>
                    <a:pt x="24" y="238"/>
                    <a:pt x="0" y="476"/>
                    <a:pt x="108" y="703"/>
                  </a:cubicBezTo>
                  <a:lnTo>
                    <a:pt x="143" y="703"/>
                  </a:lnTo>
                  <a:cubicBezTo>
                    <a:pt x="120" y="464"/>
                    <a:pt x="108" y="238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38235;p59"/>
            <p:cNvSpPr/>
            <p:nvPr/>
          </p:nvSpPr>
          <p:spPr>
            <a:xfrm>
              <a:off x="5006575" y="1341950"/>
              <a:ext cx="8350" cy="13425"/>
            </a:xfrm>
            <a:custGeom>
              <a:avLst/>
              <a:gdLst/>
              <a:ahLst/>
              <a:cxnLst/>
              <a:rect l="l" t="t" r="r" b="b"/>
              <a:pathLst>
                <a:path w="334" h="537" extrusionOk="0">
                  <a:moveTo>
                    <a:pt x="12" y="1"/>
                  </a:moveTo>
                  <a:lnTo>
                    <a:pt x="0" y="13"/>
                  </a:lnTo>
                  <a:cubicBezTo>
                    <a:pt x="60" y="120"/>
                    <a:pt x="107" y="227"/>
                    <a:pt x="167" y="322"/>
                  </a:cubicBezTo>
                  <a:cubicBezTo>
                    <a:pt x="214" y="394"/>
                    <a:pt x="262" y="453"/>
                    <a:pt x="334" y="537"/>
                  </a:cubicBezTo>
                  <a:cubicBezTo>
                    <a:pt x="226" y="358"/>
                    <a:pt x="119" y="15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38236;p59"/>
            <p:cNvSpPr/>
            <p:nvPr/>
          </p:nvSpPr>
          <p:spPr>
            <a:xfrm>
              <a:off x="4994350" y="1437200"/>
              <a:ext cx="8075" cy="11350"/>
            </a:xfrm>
            <a:custGeom>
              <a:avLst/>
              <a:gdLst/>
              <a:ahLst/>
              <a:cxnLst/>
              <a:rect l="l" t="t" r="r" b="b"/>
              <a:pathLst>
                <a:path w="323" h="454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168"/>
                    <a:pt x="180" y="311"/>
                    <a:pt x="287" y="453"/>
                  </a:cubicBezTo>
                  <a:cubicBezTo>
                    <a:pt x="299" y="441"/>
                    <a:pt x="311" y="441"/>
                    <a:pt x="322" y="430"/>
                  </a:cubicBezTo>
                  <a:cubicBezTo>
                    <a:pt x="251" y="322"/>
                    <a:pt x="191" y="239"/>
                    <a:pt x="120" y="132"/>
                  </a:cubicBezTo>
                  <a:cubicBezTo>
                    <a:pt x="72" y="84"/>
                    <a:pt x="37" y="4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38237;p59"/>
            <p:cNvSpPr/>
            <p:nvPr/>
          </p:nvSpPr>
          <p:spPr>
            <a:xfrm>
              <a:off x="4998825" y="1346425"/>
              <a:ext cx="7775" cy="11925"/>
            </a:xfrm>
            <a:custGeom>
              <a:avLst/>
              <a:gdLst/>
              <a:ahLst/>
              <a:cxnLst/>
              <a:rect l="l" t="t" r="r" b="b"/>
              <a:pathLst>
                <a:path w="311" h="477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167"/>
                    <a:pt x="179" y="310"/>
                    <a:pt x="263" y="477"/>
                  </a:cubicBezTo>
                  <a:cubicBezTo>
                    <a:pt x="274" y="465"/>
                    <a:pt x="298" y="465"/>
                    <a:pt x="310" y="441"/>
                  </a:cubicBezTo>
                  <a:cubicBezTo>
                    <a:pt x="286" y="405"/>
                    <a:pt x="251" y="346"/>
                    <a:pt x="227" y="298"/>
                  </a:cubicBezTo>
                  <a:cubicBezTo>
                    <a:pt x="143" y="191"/>
                    <a:pt x="72" y="10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38238;p59"/>
            <p:cNvSpPr/>
            <p:nvPr/>
          </p:nvSpPr>
          <p:spPr>
            <a:xfrm>
              <a:off x="4634800" y="1636200"/>
              <a:ext cx="32450" cy="10000"/>
            </a:xfrm>
            <a:custGeom>
              <a:avLst/>
              <a:gdLst/>
              <a:ahLst/>
              <a:cxnLst/>
              <a:rect l="l" t="t" r="r" b="b"/>
              <a:pathLst>
                <a:path w="1298" h="400" extrusionOk="0">
                  <a:moveTo>
                    <a:pt x="1208" y="0"/>
                  </a:moveTo>
                  <a:cubicBezTo>
                    <a:pt x="986" y="0"/>
                    <a:pt x="795" y="108"/>
                    <a:pt x="596" y="161"/>
                  </a:cubicBezTo>
                  <a:cubicBezTo>
                    <a:pt x="405" y="221"/>
                    <a:pt x="215" y="280"/>
                    <a:pt x="0" y="340"/>
                  </a:cubicBezTo>
                  <a:cubicBezTo>
                    <a:pt x="36" y="363"/>
                    <a:pt x="84" y="399"/>
                    <a:pt x="119" y="399"/>
                  </a:cubicBezTo>
                  <a:lnTo>
                    <a:pt x="1060" y="90"/>
                  </a:lnTo>
                  <a:cubicBezTo>
                    <a:pt x="1131" y="66"/>
                    <a:pt x="1191" y="30"/>
                    <a:pt x="1298" y="6"/>
                  </a:cubicBezTo>
                  <a:cubicBezTo>
                    <a:pt x="1267" y="2"/>
                    <a:pt x="1237" y="0"/>
                    <a:pt x="1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38239;p59"/>
            <p:cNvSpPr/>
            <p:nvPr/>
          </p:nvSpPr>
          <p:spPr>
            <a:xfrm>
              <a:off x="4671700" y="1603900"/>
              <a:ext cx="8350" cy="2950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131"/>
                    <a:pt x="108" y="227"/>
                    <a:pt x="132" y="358"/>
                  </a:cubicBezTo>
                  <a:cubicBezTo>
                    <a:pt x="167" y="489"/>
                    <a:pt x="215" y="620"/>
                    <a:pt x="227" y="762"/>
                  </a:cubicBezTo>
                  <a:cubicBezTo>
                    <a:pt x="239" y="893"/>
                    <a:pt x="239" y="1036"/>
                    <a:pt x="251" y="1179"/>
                  </a:cubicBezTo>
                  <a:cubicBezTo>
                    <a:pt x="334" y="762"/>
                    <a:pt x="239" y="37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38240;p59"/>
            <p:cNvSpPr/>
            <p:nvPr/>
          </p:nvSpPr>
          <p:spPr>
            <a:xfrm>
              <a:off x="4591625" y="1650325"/>
              <a:ext cx="38125" cy="3225"/>
            </a:xfrm>
            <a:custGeom>
              <a:avLst/>
              <a:gdLst/>
              <a:ahLst/>
              <a:cxnLst/>
              <a:rect l="l" t="t" r="r" b="b"/>
              <a:pathLst>
                <a:path w="1525" h="129" extrusionOk="0">
                  <a:moveTo>
                    <a:pt x="1" y="1"/>
                  </a:moveTo>
                  <a:cubicBezTo>
                    <a:pt x="60" y="87"/>
                    <a:pt x="449" y="129"/>
                    <a:pt x="824" y="129"/>
                  </a:cubicBezTo>
                  <a:cubicBezTo>
                    <a:pt x="1126" y="129"/>
                    <a:pt x="1419" y="101"/>
                    <a:pt x="1525" y="48"/>
                  </a:cubicBezTo>
                  <a:lnTo>
                    <a:pt x="1525" y="48"/>
                  </a:lnTo>
                  <a:cubicBezTo>
                    <a:pt x="1263" y="60"/>
                    <a:pt x="1010" y="78"/>
                    <a:pt x="758" y="78"/>
                  </a:cubicBezTo>
                  <a:cubicBezTo>
                    <a:pt x="507" y="78"/>
                    <a:pt x="257" y="6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38241;p59"/>
            <p:cNvSpPr/>
            <p:nvPr/>
          </p:nvSpPr>
          <p:spPr>
            <a:xfrm>
              <a:off x="4528525" y="1626225"/>
              <a:ext cx="19675" cy="5075"/>
            </a:xfrm>
            <a:custGeom>
              <a:avLst/>
              <a:gdLst/>
              <a:ahLst/>
              <a:cxnLst/>
              <a:rect l="l" t="t" r="r" b="b"/>
              <a:pathLst>
                <a:path w="787" h="203" extrusionOk="0">
                  <a:moveTo>
                    <a:pt x="25" y="0"/>
                  </a:moveTo>
                  <a:cubicBezTo>
                    <a:pt x="25" y="24"/>
                    <a:pt x="25" y="48"/>
                    <a:pt x="1" y="60"/>
                  </a:cubicBezTo>
                  <a:cubicBezTo>
                    <a:pt x="263" y="108"/>
                    <a:pt x="513" y="167"/>
                    <a:pt x="775" y="203"/>
                  </a:cubicBezTo>
                  <a:cubicBezTo>
                    <a:pt x="787" y="191"/>
                    <a:pt x="787" y="179"/>
                    <a:pt x="787" y="167"/>
                  </a:cubicBezTo>
                  <a:cubicBezTo>
                    <a:pt x="536" y="108"/>
                    <a:pt x="286" y="6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38242;p59"/>
            <p:cNvSpPr/>
            <p:nvPr/>
          </p:nvSpPr>
          <p:spPr>
            <a:xfrm>
              <a:off x="4640750" y="1632175"/>
              <a:ext cx="17575" cy="5350"/>
            </a:xfrm>
            <a:custGeom>
              <a:avLst/>
              <a:gdLst/>
              <a:ahLst/>
              <a:cxnLst/>
              <a:rect l="l" t="t" r="r" b="b"/>
              <a:pathLst>
                <a:path w="703" h="21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465" y="60"/>
                    <a:pt x="238" y="131"/>
                    <a:pt x="0" y="203"/>
                  </a:cubicBezTo>
                  <a:cubicBezTo>
                    <a:pt x="41" y="210"/>
                    <a:pt x="80" y="214"/>
                    <a:pt x="118" y="214"/>
                  </a:cubicBezTo>
                  <a:cubicBezTo>
                    <a:pt x="329" y="214"/>
                    <a:pt x="511" y="11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38243;p59"/>
            <p:cNvSpPr/>
            <p:nvPr/>
          </p:nvSpPr>
          <p:spPr>
            <a:xfrm>
              <a:off x="4546400" y="1641400"/>
              <a:ext cx="17275" cy="4800"/>
            </a:xfrm>
            <a:custGeom>
              <a:avLst/>
              <a:gdLst/>
              <a:ahLst/>
              <a:cxnLst/>
              <a:rect l="l" t="t" r="r" b="b"/>
              <a:pathLst>
                <a:path w="691" h="192" extrusionOk="0">
                  <a:moveTo>
                    <a:pt x="12" y="1"/>
                  </a:moveTo>
                  <a:cubicBezTo>
                    <a:pt x="0" y="13"/>
                    <a:pt x="0" y="13"/>
                    <a:pt x="0" y="36"/>
                  </a:cubicBezTo>
                  <a:cubicBezTo>
                    <a:pt x="226" y="96"/>
                    <a:pt x="441" y="132"/>
                    <a:pt x="667" y="191"/>
                  </a:cubicBezTo>
                  <a:cubicBezTo>
                    <a:pt x="667" y="179"/>
                    <a:pt x="679" y="167"/>
                    <a:pt x="691" y="155"/>
                  </a:cubicBezTo>
                  <a:cubicBezTo>
                    <a:pt x="476" y="72"/>
                    <a:pt x="250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38244;p59"/>
            <p:cNvSpPr/>
            <p:nvPr/>
          </p:nvSpPr>
          <p:spPr>
            <a:xfrm>
              <a:off x="4670500" y="1616100"/>
              <a:ext cx="5400" cy="15800"/>
            </a:xfrm>
            <a:custGeom>
              <a:avLst/>
              <a:gdLst/>
              <a:ahLst/>
              <a:cxnLst/>
              <a:rect l="l" t="t" r="r" b="b"/>
              <a:pathLst>
                <a:path w="216" h="63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215"/>
                    <a:pt x="108" y="417"/>
                    <a:pt x="156" y="632"/>
                  </a:cubicBezTo>
                  <a:cubicBezTo>
                    <a:pt x="168" y="632"/>
                    <a:pt x="180" y="632"/>
                    <a:pt x="180" y="608"/>
                  </a:cubicBezTo>
                  <a:cubicBezTo>
                    <a:pt x="215" y="465"/>
                    <a:pt x="84" y="1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38245;p59"/>
            <p:cNvSpPr/>
            <p:nvPr/>
          </p:nvSpPr>
          <p:spPr>
            <a:xfrm>
              <a:off x="4987825" y="1538700"/>
              <a:ext cx="13400" cy="27725"/>
            </a:xfrm>
            <a:custGeom>
              <a:avLst/>
              <a:gdLst/>
              <a:ahLst/>
              <a:cxnLst/>
              <a:rect l="l" t="t" r="r" b="b"/>
              <a:pathLst>
                <a:path w="536" h="11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180"/>
                    <a:pt x="226" y="346"/>
                    <a:pt x="286" y="537"/>
                  </a:cubicBezTo>
                  <a:cubicBezTo>
                    <a:pt x="381" y="727"/>
                    <a:pt x="405" y="930"/>
                    <a:pt x="452" y="1108"/>
                  </a:cubicBezTo>
                  <a:cubicBezTo>
                    <a:pt x="536" y="942"/>
                    <a:pt x="274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38246;p59"/>
            <p:cNvSpPr/>
            <p:nvPr/>
          </p:nvSpPr>
          <p:spPr>
            <a:xfrm>
              <a:off x="4983050" y="1539900"/>
              <a:ext cx="10450" cy="17600"/>
            </a:xfrm>
            <a:custGeom>
              <a:avLst/>
              <a:gdLst/>
              <a:ahLst/>
              <a:cxnLst/>
              <a:rect l="l" t="t" r="r" b="b"/>
              <a:pathLst>
                <a:path w="418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227"/>
                    <a:pt x="298" y="655"/>
                    <a:pt x="417" y="703"/>
                  </a:cubicBezTo>
                  <a:cubicBezTo>
                    <a:pt x="286" y="477"/>
                    <a:pt x="155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38247;p59"/>
            <p:cNvSpPr/>
            <p:nvPr/>
          </p:nvSpPr>
          <p:spPr>
            <a:xfrm>
              <a:off x="4811300" y="1286900"/>
              <a:ext cx="7175" cy="15200"/>
            </a:xfrm>
            <a:custGeom>
              <a:avLst/>
              <a:gdLst/>
              <a:ahLst/>
              <a:cxnLst/>
              <a:rect l="l" t="t" r="r" b="b"/>
              <a:pathLst>
                <a:path w="287" h="608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03"/>
                    <a:pt x="144" y="417"/>
                    <a:pt x="215" y="608"/>
                  </a:cubicBezTo>
                  <a:cubicBezTo>
                    <a:pt x="286" y="548"/>
                    <a:pt x="155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38248;p59"/>
            <p:cNvSpPr/>
            <p:nvPr/>
          </p:nvSpPr>
          <p:spPr>
            <a:xfrm>
              <a:off x="4815775" y="1309825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07" y="119"/>
                    <a:pt x="36" y="226"/>
                    <a:pt x="0" y="333"/>
                  </a:cubicBezTo>
                  <a:cubicBezTo>
                    <a:pt x="131" y="298"/>
                    <a:pt x="203" y="167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38249;p59"/>
            <p:cNvSpPr/>
            <p:nvPr/>
          </p:nvSpPr>
          <p:spPr>
            <a:xfrm>
              <a:off x="4847025" y="1640800"/>
              <a:ext cx="34550" cy="18200"/>
            </a:xfrm>
            <a:custGeom>
              <a:avLst/>
              <a:gdLst/>
              <a:ahLst/>
              <a:cxnLst/>
              <a:rect l="l" t="t" r="r" b="b"/>
              <a:pathLst>
                <a:path w="1382" h="728" extrusionOk="0">
                  <a:moveTo>
                    <a:pt x="1358" y="1"/>
                  </a:moveTo>
                  <a:cubicBezTo>
                    <a:pt x="905" y="215"/>
                    <a:pt x="441" y="441"/>
                    <a:pt x="0" y="668"/>
                  </a:cubicBezTo>
                  <a:cubicBezTo>
                    <a:pt x="12" y="691"/>
                    <a:pt x="12" y="715"/>
                    <a:pt x="24" y="727"/>
                  </a:cubicBezTo>
                  <a:cubicBezTo>
                    <a:pt x="477" y="501"/>
                    <a:pt x="941" y="275"/>
                    <a:pt x="1382" y="60"/>
                  </a:cubicBezTo>
                  <a:cubicBezTo>
                    <a:pt x="1370" y="25"/>
                    <a:pt x="1370" y="13"/>
                    <a:pt x="1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38250;p59"/>
            <p:cNvSpPr/>
            <p:nvPr/>
          </p:nvSpPr>
          <p:spPr>
            <a:xfrm>
              <a:off x="4532100" y="1333025"/>
              <a:ext cx="26225" cy="14925"/>
            </a:xfrm>
            <a:custGeom>
              <a:avLst/>
              <a:gdLst/>
              <a:ahLst/>
              <a:cxnLst/>
              <a:rect l="l" t="t" r="r" b="b"/>
              <a:pathLst>
                <a:path w="1049" h="597" extrusionOk="0">
                  <a:moveTo>
                    <a:pt x="1048" y="1"/>
                  </a:moveTo>
                  <a:cubicBezTo>
                    <a:pt x="798" y="1"/>
                    <a:pt x="632" y="203"/>
                    <a:pt x="405" y="287"/>
                  </a:cubicBezTo>
                  <a:cubicBezTo>
                    <a:pt x="477" y="203"/>
                    <a:pt x="560" y="120"/>
                    <a:pt x="632" y="48"/>
                  </a:cubicBezTo>
                  <a:lnTo>
                    <a:pt x="632" y="48"/>
                  </a:lnTo>
                  <a:cubicBezTo>
                    <a:pt x="410" y="165"/>
                    <a:pt x="326" y="430"/>
                    <a:pt x="21" y="430"/>
                  </a:cubicBezTo>
                  <a:cubicBezTo>
                    <a:pt x="14" y="430"/>
                    <a:pt x="7" y="430"/>
                    <a:pt x="1" y="429"/>
                  </a:cubicBezTo>
                  <a:lnTo>
                    <a:pt x="1" y="465"/>
                  </a:lnTo>
                  <a:cubicBezTo>
                    <a:pt x="48" y="465"/>
                    <a:pt x="96" y="477"/>
                    <a:pt x="155" y="477"/>
                  </a:cubicBezTo>
                  <a:cubicBezTo>
                    <a:pt x="96" y="513"/>
                    <a:pt x="60" y="548"/>
                    <a:pt x="24" y="584"/>
                  </a:cubicBezTo>
                  <a:cubicBezTo>
                    <a:pt x="36" y="596"/>
                    <a:pt x="36" y="596"/>
                    <a:pt x="48" y="596"/>
                  </a:cubicBezTo>
                  <a:cubicBezTo>
                    <a:pt x="382" y="382"/>
                    <a:pt x="715" y="19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38251;p59"/>
            <p:cNvSpPr/>
            <p:nvPr/>
          </p:nvSpPr>
          <p:spPr>
            <a:xfrm>
              <a:off x="4518100" y="1558050"/>
              <a:ext cx="4800" cy="9250"/>
            </a:xfrm>
            <a:custGeom>
              <a:avLst/>
              <a:gdLst/>
              <a:ahLst/>
              <a:cxnLst/>
              <a:rect l="l" t="t" r="r" b="b"/>
              <a:pathLst>
                <a:path w="192" h="370" extrusionOk="0">
                  <a:moveTo>
                    <a:pt x="25" y="1"/>
                  </a:moveTo>
                  <a:cubicBezTo>
                    <a:pt x="25" y="1"/>
                    <a:pt x="13" y="13"/>
                    <a:pt x="1" y="13"/>
                  </a:cubicBezTo>
                  <a:cubicBezTo>
                    <a:pt x="61" y="132"/>
                    <a:pt x="108" y="251"/>
                    <a:pt x="168" y="370"/>
                  </a:cubicBezTo>
                  <a:cubicBezTo>
                    <a:pt x="180" y="370"/>
                    <a:pt x="191" y="370"/>
                    <a:pt x="191" y="358"/>
                  </a:cubicBezTo>
                  <a:cubicBezTo>
                    <a:pt x="132" y="239"/>
                    <a:pt x="84" y="120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38252;p59"/>
            <p:cNvSpPr/>
            <p:nvPr/>
          </p:nvSpPr>
          <p:spPr>
            <a:xfrm>
              <a:off x="4777975" y="1755700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41" y="1"/>
                  </a:moveTo>
                  <a:cubicBezTo>
                    <a:pt x="286" y="132"/>
                    <a:pt x="155" y="251"/>
                    <a:pt x="0" y="370"/>
                  </a:cubicBezTo>
                  <a:lnTo>
                    <a:pt x="36" y="405"/>
                  </a:lnTo>
                  <a:cubicBezTo>
                    <a:pt x="95" y="370"/>
                    <a:pt x="167" y="322"/>
                    <a:pt x="250" y="298"/>
                  </a:cubicBezTo>
                  <a:cubicBezTo>
                    <a:pt x="262" y="263"/>
                    <a:pt x="262" y="239"/>
                    <a:pt x="274" y="203"/>
                  </a:cubicBezTo>
                  <a:cubicBezTo>
                    <a:pt x="334" y="143"/>
                    <a:pt x="405" y="84"/>
                    <a:pt x="464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38253;p59"/>
            <p:cNvSpPr/>
            <p:nvPr/>
          </p:nvSpPr>
          <p:spPr>
            <a:xfrm>
              <a:off x="5064900" y="1225875"/>
              <a:ext cx="14625" cy="7800"/>
            </a:xfrm>
            <a:custGeom>
              <a:avLst/>
              <a:gdLst/>
              <a:ahLst/>
              <a:cxnLst/>
              <a:rect l="l" t="t" r="r" b="b"/>
              <a:pathLst>
                <a:path w="585" h="312" extrusionOk="0">
                  <a:moveTo>
                    <a:pt x="60" y="1"/>
                  </a:moveTo>
                  <a:cubicBezTo>
                    <a:pt x="1" y="60"/>
                    <a:pt x="96" y="120"/>
                    <a:pt x="120" y="167"/>
                  </a:cubicBezTo>
                  <a:cubicBezTo>
                    <a:pt x="158" y="243"/>
                    <a:pt x="227" y="312"/>
                    <a:pt x="319" y="312"/>
                  </a:cubicBezTo>
                  <a:cubicBezTo>
                    <a:pt x="343" y="312"/>
                    <a:pt x="367" y="308"/>
                    <a:pt x="394" y="298"/>
                  </a:cubicBezTo>
                  <a:cubicBezTo>
                    <a:pt x="513" y="262"/>
                    <a:pt x="584" y="167"/>
                    <a:pt x="572" y="72"/>
                  </a:cubicBezTo>
                  <a:lnTo>
                    <a:pt x="572" y="72"/>
                  </a:lnTo>
                  <a:cubicBezTo>
                    <a:pt x="504" y="129"/>
                    <a:pt x="414" y="239"/>
                    <a:pt x="334" y="239"/>
                  </a:cubicBezTo>
                  <a:cubicBezTo>
                    <a:pt x="330" y="239"/>
                    <a:pt x="326" y="239"/>
                    <a:pt x="322" y="239"/>
                  </a:cubicBezTo>
                  <a:cubicBezTo>
                    <a:pt x="227" y="239"/>
                    <a:pt x="156" y="108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38254;p59"/>
            <p:cNvSpPr/>
            <p:nvPr/>
          </p:nvSpPr>
          <p:spPr>
            <a:xfrm>
              <a:off x="5071750" y="1217525"/>
              <a:ext cx="8900" cy="7175"/>
            </a:xfrm>
            <a:custGeom>
              <a:avLst/>
              <a:gdLst/>
              <a:ahLst/>
              <a:cxnLst/>
              <a:rect l="l" t="t" r="r" b="b"/>
              <a:pathLst>
                <a:path w="356" h="287" extrusionOk="0">
                  <a:moveTo>
                    <a:pt x="28" y="0"/>
                  </a:moveTo>
                  <a:cubicBezTo>
                    <a:pt x="19" y="0"/>
                    <a:pt x="10" y="1"/>
                    <a:pt x="1" y="1"/>
                  </a:cubicBezTo>
                  <a:cubicBezTo>
                    <a:pt x="120" y="108"/>
                    <a:pt x="310" y="96"/>
                    <a:pt x="310" y="287"/>
                  </a:cubicBezTo>
                  <a:cubicBezTo>
                    <a:pt x="356" y="117"/>
                    <a:pt x="217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38255;p59"/>
            <p:cNvSpPr/>
            <p:nvPr/>
          </p:nvSpPr>
          <p:spPr>
            <a:xfrm>
              <a:off x="4653850" y="1762850"/>
              <a:ext cx="19375" cy="8350"/>
            </a:xfrm>
            <a:custGeom>
              <a:avLst/>
              <a:gdLst/>
              <a:ahLst/>
              <a:cxnLst/>
              <a:rect l="l" t="t" r="r" b="b"/>
              <a:pathLst>
                <a:path w="775" h="334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03" y="12"/>
                    <a:pt x="655" y="12"/>
                    <a:pt x="631" y="24"/>
                  </a:cubicBezTo>
                  <a:cubicBezTo>
                    <a:pt x="453" y="96"/>
                    <a:pt x="250" y="167"/>
                    <a:pt x="72" y="250"/>
                  </a:cubicBezTo>
                  <a:cubicBezTo>
                    <a:pt x="48" y="262"/>
                    <a:pt x="12" y="274"/>
                    <a:pt x="0" y="286"/>
                  </a:cubicBezTo>
                  <a:lnTo>
                    <a:pt x="12" y="334"/>
                  </a:lnTo>
                  <a:cubicBezTo>
                    <a:pt x="48" y="334"/>
                    <a:pt x="72" y="334"/>
                    <a:pt x="107" y="322"/>
                  </a:cubicBezTo>
                  <a:cubicBezTo>
                    <a:pt x="310" y="215"/>
                    <a:pt x="524" y="119"/>
                    <a:pt x="7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38256;p59"/>
            <p:cNvSpPr/>
            <p:nvPr/>
          </p:nvSpPr>
          <p:spPr>
            <a:xfrm>
              <a:off x="4633000" y="1764250"/>
              <a:ext cx="14625" cy="3975"/>
            </a:xfrm>
            <a:custGeom>
              <a:avLst/>
              <a:gdLst/>
              <a:ahLst/>
              <a:cxnLst/>
              <a:rect l="l" t="t" r="r" b="b"/>
              <a:pathLst>
                <a:path w="585" h="159" extrusionOk="0">
                  <a:moveTo>
                    <a:pt x="279" y="1"/>
                  </a:moveTo>
                  <a:cubicBezTo>
                    <a:pt x="183" y="1"/>
                    <a:pt x="87" y="49"/>
                    <a:pt x="1" y="147"/>
                  </a:cubicBezTo>
                  <a:cubicBezTo>
                    <a:pt x="93" y="98"/>
                    <a:pt x="186" y="76"/>
                    <a:pt x="276" y="76"/>
                  </a:cubicBezTo>
                  <a:cubicBezTo>
                    <a:pt x="383" y="76"/>
                    <a:pt x="487" y="107"/>
                    <a:pt x="584" y="159"/>
                  </a:cubicBezTo>
                  <a:cubicBezTo>
                    <a:pt x="486" y="54"/>
                    <a:pt x="382" y="1"/>
                    <a:pt x="2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38257;p59"/>
            <p:cNvSpPr/>
            <p:nvPr/>
          </p:nvSpPr>
          <p:spPr>
            <a:xfrm>
              <a:off x="4723200" y="1748250"/>
              <a:ext cx="29775" cy="7225"/>
            </a:xfrm>
            <a:custGeom>
              <a:avLst/>
              <a:gdLst/>
              <a:ahLst/>
              <a:cxnLst/>
              <a:rect l="l" t="t" r="r" b="b"/>
              <a:pathLst>
                <a:path w="1191" h="289" extrusionOk="0">
                  <a:moveTo>
                    <a:pt x="1167" y="1"/>
                  </a:moveTo>
                  <a:cubicBezTo>
                    <a:pt x="786" y="84"/>
                    <a:pt x="381" y="191"/>
                    <a:pt x="0" y="287"/>
                  </a:cubicBezTo>
                  <a:cubicBezTo>
                    <a:pt x="23" y="288"/>
                    <a:pt x="46" y="289"/>
                    <a:pt x="69" y="289"/>
                  </a:cubicBezTo>
                  <a:cubicBezTo>
                    <a:pt x="458" y="289"/>
                    <a:pt x="809" y="105"/>
                    <a:pt x="1191" y="60"/>
                  </a:cubicBezTo>
                  <a:cubicBezTo>
                    <a:pt x="1191" y="49"/>
                    <a:pt x="1191" y="25"/>
                    <a:pt x="1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38258;p59"/>
            <p:cNvSpPr/>
            <p:nvPr/>
          </p:nvSpPr>
          <p:spPr>
            <a:xfrm>
              <a:off x="4733625" y="1741125"/>
              <a:ext cx="8350" cy="4775"/>
            </a:xfrm>
            <a:custGeom>
              <a:avLst/>
              <a:gdLst/>
              <a:ahLst/>
              <a:cxnLst/>
              <a:rect l="l" t="t" r="r" b="b"/>
              <a:pathLst>
                <a:path w="334" h="191" extrusionOk="0">
                  <a:moveTo>
                    <a:pt x="322" y="0"/>
                  </a:moveTo>
                  <a:cubicBezTo>
                    <a:pt x="214" y="48"/>
                    <a:pt x="95" y="72"/>
                    <a:pt x="0" y="119"/>
                  </a:cubicBezTo>
                  <a:cubicBezTo>
                    <a:pt x="12" y="155"/>
                    <a:pt x="24" y="179"/>
                    <a:pt x="24" y="191"/>
                  </a:cubicBezTo>
                  <a:cubicBezTo>
                    <a:pt x="131" y="143"/>
                    <a:pt x="238" y="95"/>
                    <a:pt x="333" y="48"/>
                  </a:cubicBezTo>
                  <a:cubicBezTo>
                    <a:pt x="333" y="24"/>
                    <a:pt x="322" y="12"/>
                    <a:pt x="3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38259;p59"/>
            <p:cNvSpPr/>
            <p:nvPr/>
          </p:nvSpPr>
          <p:spPr>
            <a:xfrm>
              <a:off x="4455600" y="1672950"/>
              <a:ext cx="24150" cy="8150"/>
            </a:xfrm>
            <a:custGeom>
              <a:avLst/>
              <a:gdLst/>
              <a:ahLst/>
              <a:cxnLst/>
              <a:rect l="l" t="t" r="r" b="b"/>
              <a:pathLst>
                <a:path w="966" h="326" extrusionOk="0">
                  <a:moveTo>
                    <a:pt x="965" y="1"/>
                  </a:moveTo>
                  <a:cubicBezTo>
                    <a:pt x="644" y="108"/>
                    <a:pt x="322" y="215"/>
                    <a:pt x="1" y="322"/>
                  </a:cubicBezTo>
                  <a:cubicBezTo>
                    <a:pt x="9" y="325"/>
                    <a:pt x="20" y="326"/>
                    <a:pt x="34" y="326"/>
                  </a:cubicBezTo>
                  <a:cubicBezTo>
                    <a:pt x="221" y="326"/>
                    <a:pt x="887" y="112"/>
                    <a:pt x="9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38260;p59"/>
            <p:cNvSpPr/>
            <p:nvPr/>
          </p:nvSpPr>
          <p:spPr>
            <a:xfrm>
              <a:off x="4442200" y="1611050"/>
              <a:ext cx="34550" cy="9475"/>
            </a:xfrm>
            <a:custGeom>
              <a:avLst/>
              <a:gdLst/>
              <a:ahLst/>
              <a:cxnLst/>
              <a:rect l="l" t="t" r="r" b="b"/>
              <a:pathLst>
                <a:path w="1382" h="379" extrusionOk="0">
                  <a:moveTo>
                    <a:pt x="13" y="0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385" y="164"/>
                    <a:pt x="760" y="378"/>
                    <a:pt x="1220" y="378"/>
                  </a:cubicBezTo>
                  <a:cubicBezTo>
                    <a:pt x="1273" y="378"/>
                    <a:pt x="1327" y="375"/>
                    <a:pt x="1382" y="369"/>
                  </a:cubicBezTo>
                  <a:cubicBezTo>
                    <a:pt x="906" y="238"/>
                    <a:pt x="465" y="11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38261;p59"/>
            <p:cNvSpPr/>
            <p:nvPr/>
          </p:nvSpPr>
          <p:spPr>
            <a:xfrm>
              <a:off x="4765475" y="1097875"/>
              <a:ext cx="11325" cy="6575"/>
            </a:xfrm>
            <a:custGeom>
              <a:avLst/>
              <a:gdLst/>
              <a:ahLst/>
              <a:cxnLst/>
              <a:rect l="l" t="t" r="r" b="b"/>
              <a:pathLst>
                <a:path w="453" h="263" extrusionOk="0">
                  <a:moveTo>
                    <a:pt x="48" y="1"/>
                  </a:moveTo>
                  <a:cubicBezTo>
                    <a:pt x="40" y="1"/>
                    <a:pt x="27" y="6"/>
                    <a:pt x="15" y="6"/>
                  </a:cubicBezTo>
                  <a:cubicBezTo>
                    <a:pt x="9" y="6"/>
                    <a:pt x="4" y="5"/>
                    <a:pt x="0" y="1"/>
                  </a:cubicBezTo>
                  <a:lnTo>
                    <a:pt x="0" y="1"/>
                  </a:lnTo>
                  <a:cubicBezTo>
                    <a:pt x="12" y="60"/>
                    <a:pt x="36" y="144"/>
                    <a:pt x="72" y="179"/>
                  </a:cubicBezTo>
                  <a:cubicBezTo>
                    <a:pt x="131" y="239"/>
                    <a:pt x="226" y="263"/>
                    <a:pt x="310" y="263"/>
                  </a:cubicBezTo>
                  <a:cubicBezTo>
                    <a:pt x="357" y="263"/>
                    <a:pt x="405" y="191"/>
                    <a:pt x="453" y="144"/>
                  </a:cubicBezTo>
                  <a:cubicBezTo>
                    <a:pt x="429" y="144"/>
                    <a:pt x="429" y="132"/>
                    <a:pt x="417" y="132"/>
                  </a:cubicBezTo>
                  <a:cubicBezTo>
                    <a:pt x="351" y="183"/>
                    <a:pt x="299" y="211"/>
                    <a:pt x="252" y="211"/>
                  </a:cubicBezTo>
                  <a:cubicBezTo>
                    <a:pt x="179" y="211"/>
                    <a:pt x="120" y="145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38262;p59"/>
            <p:cNvSpPr/>
            <p:nvPr/>
          </p:nvSpPr>
          <p:spPr>
            <a:xfrm>
              <a:off x="4689550" y="1406250"/>
              <a:ext cx="22650" cy="5400"/>
            </a:xfrm>
            <a:custGeom>
              <a:avLst/>
              <a:gdLst/>
              <a:ahLst/>
              <a:cxnLst/>
              <a:rect l="l" t="t" r="r" b="b"/>
              <a:pathLst>
                <a:path w="906" h="216" extrusionOk="0">
                  <a:moveTo>
                    <a:pt x="61" y="1"/>
                  </a:moveTo>
                  <a:cubicBezTo>
                    <a:pt x="49" y="1"/>
                    <a:pt x="25" y="36"/>
                    <a:pt x="1" y="48"/>
                  </a:cubicBezTo>
                  <a:cubicBezTo>
                    <a:pt x="144" y="96"/>
                    <a:pt x="299" y="120"/>
                    <a:pt x="442" y="167"/>
                  </a:cubicBezTo>
                  <a:cubicBezTo>
                    <a:pt x="418" y="120"/>
                    <a:pt x="418" y="108"/>
                    <a:pt x="406" y="96"/>
                  </a:cubicBezTo>
                  <a:lnTo>
                    <a:pt x="406" y="96"/>
                  </a:lnTo>
                  <a:cubicBezTo>
                    <a:pt x="584" y="120"/>
                    <a:pt x="751" y="167"/>
                    <a:pt x="906" y="215"/>
                  </a:cubicBezTo>
                  <a:cubicBezTo>
                    <a:pt x="870" y="179"/>
                    <a:pt x="834" y="155"/>
                    <a:pt x="823" y="120"/>
                  </a:cubicBezTo>
                  <a:cubicBezTo>
                    <a:pt x="751" y="108"/>
                    <a:pt x="668" y="108"/>
                    <a:pt x="608" y="72"/>
                  </a:cubicBezTo>
                  <a:cubicBezTo>
                    <a:pt x="519" y="30"/>
                    <a:pt x="427" y="27"/>
                    <a:pt x="334" y="27"/>
                  </a:cubicBezTo>
                  <a:cubicBezTo>
                    <a:pt x="319" y="27"/>
                    <a:pt x="304" y="28"/>
                    <a:pt x="288" y="28"/>
                  </a:cubicBezTo>
                  <a:cubicBezTo>
                    <a:pt x="211" y="28"/>
                    <a:pt x="135" y="26"/>
                    <a:pt x="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38263;p59"/>
            <p:cNvSpPr/>
            <p:nvPr/>
          </p:nvSpPr>
          <p:spPr>
            <a:xfrm>
              <a:off x="4656525" y="1408925"/>
              <a:ext cx="18775" cy="8075"/>
            </a:xfrm>
            <a:custGeom>
              <a:avLst/>
              <a:gdLst/>
              <a:ahLst/>
              <a:cxnLst/>
              <a:rect l="l" t="t" r="r" b="b"/>
              <a:pathLst>
                <a:path w="751" h="323" extrusionOk="0">
                  <a:moveTo>
                    <a:pt x="0" y="1"/>
                  </a:moveTo>
                  <a:cubicBezTo>
                    <a:pt x="24" y="25"/>
                    <a:pt x="48" y="60"/>
                    <a:pt x="60" y="72"/>
                  </a:cubicBezTo>
                  <a:cubicBezTo>
                    <a:pt x="108" y="84"/>
                    <a:pt x="143" y="120"/>
                    <a:pt x="203" y="132"/>
                  </a:cubicBezTo>
                  <a:cubicBezTo>
                    <a:pt x="381" y="191"/>
                    <a:pt x="560" y="263"/>
                    <a:pt x="739" y="322"/>
                  </a:cubicBezTo>
                  <a:cubicBezTo>
                    <a:pt x="739" y="322"/>
                    <a:pt x="750" y="310"/>
                    <a:pt x="750" y="299"/>
                  </a:cubicBezTo>
                  <a:cubicBezTo>
                    <a:pt x="596" y="227"/>
                    <a:pt x="417" y="156"/>
                    <a:pt x="239" y="84"/>
                  </a:cubicBezTo>
                  <a:cubicBezTo>
                    <a:pt x="155" y="60"/>
                    <a:pt x="72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38264;p59"/>
            <p:cNvSpPr/>
            <p:nvPr/>
          </p:nvSpPr>
          <p:spPr>
            <a:xfrm>
              <a:off x="4677050" y="1416675"/>
              <a:ext cx="9550" cy="4200"/>
            </a:xfrm>
            <a:custGeom>
              <a:avLst/>
              <a:gdLst/>
              <a:ahLst/>
              <a:cxnLst/>
              <a:rect l="l" t="t" r="r" b="b"/>
              <a:pathLst>
                <a:path w="382" h="168" extrusionOk="0">
                  <a:moveTo>
                    <a:pt x="13" y="0"/>
                  </a:moveTo>
                  <a:cubicBezTo>
                    <a:pt x="1" y="12"/>
                    <a:pt x="1" y="36"/>
                    <a:pt x="13" y="48"/>
                  </a:cubicBezTo>
                  <a:cubicBezTo>
                    <a:pt x="132" y="96"/>
                    <a:pt x="251" y="119"/>
                    <a:pt x="370" y="167"/>
                  </a:cubicBezTo>
                  <a:cubicBezTo>
                    <a:pt x="370" y="143"/>
                    <a:pt x="382" y="131"/>
                    <a:pt x="382" y="119"/>
                  </a:cubicBezTo>
                  <a:cubicBezTo>
                    <a:pt x="251" y="72"/>
                    <a:pt x="132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12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6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5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56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4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5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55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5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455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32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18" name="Google Shape;27718;p41"/>
          <p:cNvSpPr txBox="1">
            <a:spLocks noGrp="1"/>
          </p:cNvSpPr>
          <p:nvPr>
            <p:ph type="title"/>
          </p:nvPr>
        </p:nvSpPr>
        <p:spPr>
          <a:xfrm>
            <a:off x="-645459" y="570788"/>
            <a:ext cx="8240357" cy="1124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0" dirty="0" smtClean="0"/>
              <a:t>What are amphibians?</a:t>
            </a:r>
            <a:endParaRPr b="0" dirty="0"/>
          </a:p>
        </p:txBody>
      </p:sp>
      <p:sp>
        <p:nvSpPr>
          <p:cNvPr id="27719" name="Google Shape;27719;p41"/>
          <p:cNvSpPr txBox="1">
            <a:spLocks noGrp="1"/>
          </p:cNvSpPr>
          <p:nvPr>
            <p:ph type="subTitle" idx="1"/>
          </p:nvPr>
        </p:nvSpPr>
        <p:spPr>
          <a:xfrm>
            <a:off x="2810662" y="2190339"/>
            <a:ext cx="4945602" cy="258605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smtClean="0"/>
              <a:t>	Are small vertebrates that can live both in land and water, they need to be in a moist environment to survive.</a:t>
            </a:r>
            <a:endParaRPr sz="28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7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718" grpId="0"/>
      <p:bldP spid="27719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50" name="Google Shape;26350;p39"/>
          <p:cNvGrpSpPr/>
          <p:nvPr/>
        </p:nvGrpSpPr>
        <p:grpSpPr>
          <a:xfrm rot="20250986">
            <a:off x="7800143" y="3210618"/>
            <a:ext cx="1983917" cy="2376582"/>
            <a:chOff x="2564300" y="2142775"/>
            <a:chExt cx="734625" cy="880025"/>
          </a:xfrm>
        </p:grpSpPr>
        <p:sp>
          <p:nvSpPr>
            <p:cNvPr id="26351" name="Google Shape;26351;p3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2" name="Google Shape;26352;p3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3" name="Google Shape;26353;p3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4" name="Google Shape;26354;p3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5" name="Google Shape;26355;p3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6" name="Google Shape;26356;p3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7" name="Google Shape;26357;p3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8" name="Google Shape;26358;p3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9" name="Google Shape;26359;p3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0" name="Google Shape;26360;p3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1" name="Google Shape;26361;p3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2" name="Google Shape;26362;p3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3" name="Google Shape;26363;p3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4" name="Google Shape;26364;p3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5" name="Google Shape;26365;p3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6" name="Google Shape;26366;p3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7" name="Google Shape;26367;p3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8" name="Google Shape;26368;p3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9" name="Google Shape;26369;p3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0" name="Google Shape;26370;p3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1" name="Google Shape;26371;p3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2" name="Google Shape;26372;p3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3" name="Google Shape;26373;p3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4" name="Google Shape;26374;p3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5" name="Google Shape;26375;p3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6" name="Google Shape;26376;p3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7" name="Google Shape;26377;p3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8" name="Google Shape;26378;p3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9" name="Google Shape;26379;p3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0" name="Google Shape;26380;p3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1" name="Google Shape;26381;p3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2" name="Google Shape;26382;p3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3" name="Google Shape;26383;p3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4" name="Google Shape;26384;p3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5" name="Google Shape;26385;p3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6" name="Google Shape;26386;p3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7" name="Google Shape;26387;p3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8" name="Google Shape;26388;p3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9" name="Google Shape;26389;p3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0" name="Google Shape;26390;p3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1" name="Google Shape;26391;p3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2" name="Google Shape;26392;p3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3" name="Google Shape;26393;p3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4" name="Google Shape;26394;p3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5" name="Google Shape;26395;p3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6" name="Google Shape;26396;p3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7" name="Google Shape;26397;p3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8" name="Google Shape;26398;p3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9" name="Google Shape;26399;p3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0" name="Google Shape;26400;p3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1" name="Google Shape;26401;p3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2" name="Google Shape;26402;p3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3" name="Google Shape;26403;p3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4" name="Google Shape;26404;p3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5" name="Google Shape;26405;p3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6" name="Google Shape;26406;p3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7" name="Google Shape;26407;p3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8" name="Google Shape;26408;p3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9" name="Google Shape;26409;p3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0" name="Google Shape;26410;p3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1" name="Google Shape;26411;p3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2" name="Google Shape;26412;p3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3" name="Google Shape;26413;p3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4" name="Google Shape;26414;p3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5" name="Google Shape;26415;p3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6" name="Google Shape;26416;p3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7" name="Google Shape;26417;p3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8" name="Google Shape;26418;p3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9" name="Google Shape;26419;p3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0" name="Google Shape;26420;p3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1" name="Google Shape;26421;p3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2" name="Google Shape;26422;p3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3" name="Google Shape;26423;p3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4" name="Google Shape;26424;p3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5" name="Google Shape;26425;p3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6" name="Google Shape;26426;p3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7" name="Google Shape;26427;p3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8" name="Google Shape;26428;p3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9" name="Google Shape;26429;p3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0" name="Google Shape;26430;p3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1" name="Google Shape;26431;p3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2" name="Google Shape;26432;p3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3" name="Google Shape;26433;p3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4" name="Google Shape;26434;p3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5" name="Google Shape;26435;p3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6" name="Google Shape;26436;p3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7" name="Google Shape;26437;p3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8" name="Google Shape;26438;p3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9" name="Google Shape;26439;p3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0" name="Google Shape;26440;p3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1" name="Google Shape;26441;p3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2" name="Google Shape;26442;p3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3" name="Google Shape;26443;p3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4" name="Google Shape;26444;p3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5" name="Google Shape;26445;p3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6" name="Google Shape;26446;p3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7" name="Google Shape;26447;p3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8" name="Google Shape;26448;p3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9" name="Google Shape;26449;p3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0" name="Google Shape;26450;p3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1" name="Google Shape;26451;p3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2" name="Google Shape;26452;p3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3" name="Google Shape;26453;p3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4" name="Google Shape;26454;p3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5" name="Google Shape;26455;p3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6" name="Google Shape;26456;p3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7" name="Google Shape;26457;p3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8" name="Google Shape;26458;p3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9" name="Google Shape;26459;p3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0" name="Google Shape;26460;p3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1" name="Google Shape;26461;p3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2" name="Google Shape;26462;p3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3" name="Google Shape;26463;p3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4" name="Google Shape;26464;p3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5" name="Google Shape;26465;p3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6" name="Google Shape;26466;p3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7" name="Google Shape;26467;p3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8" name="Google Shape;26468;p3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9" name="Google Shape;26469;p3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0" name="Google Shape;26470;p3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1" name="Google Shape;26471;p3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2" name="Google Shape;26472;p3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3" name="Google Shape;26473;p3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4" name="Google Shape;26474;p3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5" name="Google Shape;26475;p3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6" name="Google Shape;26476;p3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7" name="Google Shape;26477;p3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8" name="Google Shape;26478;p3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9" name="Google Shape;26479;p3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0" name="Google Shape;26480;p3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1" name="Google Shape;26481;p3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2" name="Google Shape;26482;p3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3" name="Google Shape;26483;p3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4" name="Google Shape;26484;p3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5" name="Google Shape;26485;p3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6" name="Google Shape;26486;p3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7" name="Google Shape;26487;p3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8" name="Google Shape;26488;p3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9" name="Google Shape;26489;p3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0" name="Google Shape;26490;p3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1" name="Google Shape;26491;p3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2" name="Google Shape;26492;p3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3" name="Google Shape;26493;p3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4" name="Google Shape;26494;p3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5" name="Google Shape;26495;p3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6" name="Google Shape;26496;p3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7" name="Google Shape;26497;p3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8" name="Google Shape;26498;p3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9" name="Google Shape;26499;p3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0" name="Google Shape;26500;p3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1" name="Google Shape;26501;p3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2" name="Google Shape;26502;p3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3" name="Google Shape;26503;p3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4" name="Google Shape;26504;p3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5" name="Google Shape;26505;p3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6" name="Google Shape;26506;p3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7" name="Google Shape;26507;p3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8" name="Google Shape;26508;p3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9" name="Google Shape;26509;p3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0" name="Google Shape;26510;p3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1" name="Google Shape;26511;p3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2" name="Google Shape;26512;p3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3" name="Google Shape;26513;p3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4" name="Google Shape;26514;p3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5" name="Google Shape;26515;p3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6" name="Google Shape;26516;p3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7" name="Google Shape;26517;p3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8" name="Google Shape;26518;p3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9" name="Google Shape;26519;p3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0" name="Google Shape;26520;p3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1" name="Google Shape;26521;p3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2" name="Google Shape;26522;p3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3" name="Google Shape;26523;p3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4" name="Google Shape;26524;p3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5" name="Google Shape;26525;p3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6" name="Google Shape;26526;p3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7" name="Google Shape;26527;p3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8" name="Google Shape;26528;p3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9" name="Google Shape;26529;p3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0" name="Google Shape;26530;p3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1" name="Google Shape;26531;p3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2" name="Google Shape;26532;p3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3" name="Google Shape;26533;p3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4" name="Google Shape;26534;p3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5" name="Google Shape;26535;p3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6" name="Google Shape;26536;p3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7" name="Google Shape;26537;p3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8" name="Google Shape;26538;p3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9" name="Google Shape;26539;p3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0" name="Google Shape;26540;p3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1" name="Google Shape;26541;p3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2" name="Google Shape;26542;p3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3" name="Google Shape;26543;p3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4" name="Google Shape;26544;p3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5" name="Google Shape;26545;p3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6" name="Google Shape;26546;p3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7" name="Google Shape;26547;p3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8" name="Google Shape;26548;p3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9" name="Google Shape;26549;p3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0" name="Google Shape;26550;p3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1" name="Google Shape;26551;p3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2" name="Google Shape;26552;p3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3" name="Google Shape;26553;p3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4" name="Google Shape;26554;p3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5" name="Google Shape;26555;p3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6" name="Google Shape;26556;p3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7" name="Google Shape;26557;p3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8" name="Google Shape;26558;p3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9" name="Google Shape;26559;p3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0" name="Google Shape;26560;p3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1" name="Google Shape;26561;p3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2" name="Google Shape;26562;p3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3" name="Google Shape;26563;p3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4" name="Google Shape;26564;p3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5" name="Google Shape;26565;p3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6" name="Google Shape;26566;p3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7" name="Google Shape;26567;p3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8" name="Google Shape;26568;p3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9" name="Google Shape;26569;p3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0" name="Google Shape;26570;p3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1" name="Google Shape;26571;p3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2" name="Google Shape;26572;p3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3" name="Google Shape;26573;p3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4" name="Google Shape;26574;p3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5" name="Google Shape;26575;p3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6" name="Google Shape;26576;p3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7" name="Google Shape;26577;p3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8" name="Google Shape;26578;p3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9" name="Google Shape;26579;p3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0" name="Google Shape;26580;p3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1" name="Google Shape;26581;p3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2" name="Google Shape;26582;p3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3" name="Google Shape;26583;p3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4" name="Google Shape;26584;p3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5" name="Google Shape;26585;p3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6" name="Google Shape;26586;p3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7" name="Google Shape;26587;p3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8" name="Google Shape;26588;p3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9" name="Google Shape;26589;p3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0" name="Google Shape;26590;p3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1" name="Google Shape;26591;p3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2" name="Google Shape;26592;p3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3" name="Google Shape;26593;p3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4" name="Google Shape;26594;p3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5" name="Google Shape;26595;p3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6" name="Google Shape;26596;p3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7" name="Google Shape;26597;p3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8" name="Google Shape;26598;p3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9" name="Google Shape;26599;p3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0" name="Google Shape;26600;p3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1" name="Google Shape;26601;p3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2" name="Google Shape;26602;p3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3" name="Google Shape;26603;p3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4" name="Google Shape;26604;p3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5" name="Google Shape;26605;p3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6" name="Google Shape;26606;p3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7" name="Google Shape;26607;p3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8" name="Google Shape;26608;p3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9" name="Google Shape;26609;p3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0" name="Google Shape;26610;p3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1" name="Google Shape;26611;p3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2" name="Google Shape;26612;p3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3" name="Google Shape;26613;p3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4" name="Google Shape;26614;p3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5" name="Google Shape;26615;p3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6" name="Google Shape;26616;p3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7" name="Google Shape;26617;p3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8" name="Google Shape;26618;p3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9" name="Google Shape;26619;p3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0" name="Google Shape;26620;p3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1" name="Google Shape;26621;p3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2" name="Google Shape;26622;p3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3" name="Google Shape;26623;p3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4" name="Google Shape;26624;p3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5" name="Google Shape;26625;p3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6" name="Google Shape;26626;p3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7" name="Google Shape;26627;p3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8" name="Google Shape;26628;p3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9" name="Google Shape;26629;p3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0" name="Google Shape;26630;p3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1" name="Google Shape;26631;p3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2" name="Google Shape;26632;p3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3" name="Google Shape;26633;p3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4" name="Google Shape;26634;p3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5" name="Google Shape;26635;p3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6" name="Google Shape;26636;p3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7" name="Google Shape;26637;p3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8" name="Google Shape;26638;p3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9" name="Google Shape;26639;p3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0" name="Google Shape;26640;p3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1" name="Google Shape;26641;p3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2" name="Google Shape;26642;p3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3" name="Google Shape;26643;p3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4" name="Google Shape;26644;p3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5" name="Google Shape;26645;p3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6" name="Google Shape;26646;p3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7" name="Google Shape;26647;p3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8" name="Google Shape;26648;p3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9" name="Google Shape;26649;p3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0" name="Google Shape;26650;p3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1" name="Google Shape;26651;p3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2" name="Google Shape;26652;p3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3" name="Google Shape;26653;p3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4" name="Google Shape;26654;p3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5" name="Google Shape;26655;p3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6" name="Google Shape;26656;p3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7" name="Google Shape;26657;p3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8" name="Google Shape;26658;p3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9" name="Google Shape;26659;p3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0" name="Google Shape;26660;p3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1" name="Google Shape;26661;p3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2" name="Google Shape;26662;p3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3" name="Google Shape;26663;p3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4" name="Google Shape;26664;p3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5" name="Google Shape;26665;p3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6" name="Google Shape;26666;p3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7" name="Google Shape;26667;p3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8" name="Google Shape;26668;p3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9" name="Google Shape;26669;p3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0" name="Google Shape;26670;p3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1" name="Google Shape;26671;p3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2" name="Google Shape;26672;p3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3" name="Google Shape;26673;p3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4" name="Google Shape;26674;p3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5" name="Google Shape;26675;p3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6" name="Google Shape;26676;p3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7" name="Google Shape;26677;p3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8" name="Google Shape;26678;p3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9" name="Google Shape;26679;p3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0" name="Google Shape;26680;p3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1" name="Google Shape;26681;p3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2" name="Google Shape;26682;p3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3" name="Google Shape;26683;p3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4" name="Google Shape;26684;p3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5" name="Google Shape;26685;p3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6" name="Google Shape;26686;p3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7" name="Google Shape;26687;p3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8" name="Google Shape;26688;p3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9" name="Google Shape;26689;p3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0" name="Google Shape;26690;p3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1" name="Google Shape;26691;p3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2" name="Google Shape;26692;p3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3" name="Google Shape;26693;p3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4" name="Google Shape;26694;p3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5" name="Google Shape;26695;p3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6" name="Google Shape;26696;p3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7" name="Google Shape;26697;p3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8" name="Google Shape;26698;p3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9" name="Google Shape;26699;p3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0" name="Google Shape;26700;p3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1" name="Google Shape;26701;p3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2" name="Google Shape;26702;p3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3" name="Google Shape;26703;p3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4" name="Google Shape;26704;p3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5" name="Google Shape;26705;p3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6" name="Google Shape;26706;p3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7" name="Google Shape;26707;p3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8" name="Google Shape;26708;p3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9" name="Google Shape;26709;p3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0" name="Google Shape;26710;p3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1" name="Google Shape;26711;p3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2" name="Google Shape;26712;p3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3" name="Google Shape;26713;p3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4" name="Google Shape;26714;p3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5" name="Google Shape;26715;p3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6" name="Google Shape;26716;p3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7" name="Google Shape;26717;p3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8" name="Google Shape;26718;p3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9" name="Google Shape;26719;p3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0" name="Google Shape;26720;p3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1" name="Google Shape;26721;p3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2" name="Google Shape;26722;p3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3" name="Google Shape;26723;p3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4" name="Google Shape;26724;p3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5" name="Google Shape;26725;p3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6" name="Google Shape;26726;p3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7" name="Google Shape;26727;p3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8" name="Google Shape;26728;p3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9" name="Google Shape;26729;p3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0" name="Google Shape;26730;p3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1" name="Google Shape;26731;p3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2" name="Google Shape;26732;p3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3" name="Google Shape;26733;p3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4" name="Google Shape;26734;p3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5" name="Google Shape;26735;p3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6" name="Google Shape;26736;p3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7" name="Google Shape;26737;p3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8" name="Google Shape;26738;p3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9" name="Google Shape;26739;p3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0" name="Google Shape;26740;p3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1" name="Google Shape;26741;p3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2" name="Google Shape;26742;p3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3" name="Google Shape;26743;p3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4" name="Google Shape;26744;p3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5" name="Google Shape;26745;p3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6" name="Google Shape;26746;p3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7" name="Google Shape;26747;p3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8" name="Google Shape;26748;p3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9" name="Google Shape;26749;p3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0" name="Google Shape;26750;p3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1" name="Google Shape;26751;p3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2" name="Google Shape;26752;p3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3" name="Google Shape;26753;p3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4" name="Google Shape;26754;p3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5" name="Google Shape;26755;p3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6" name="Google Shape;26756;p3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7" name="Google Shape;26757;p3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8" name="Google Shape;26758;p3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9" name="Google Shape;26759;p3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0" name="Google Shape;26760;p3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1" name="Google Shape;26761;p3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2" name="Google Shape;26762;p3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3" name="Google Shape;26763;p3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4" name="Google Shape;26764;p3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5" name="Google Shape;26765;p3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6" name="Google Shape;26766;p3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7" name="Google Shape;26767;p3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8" name="Google Shape;26768;p3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9" name="Google Shape;26769;p3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0" name="Google Shape;26770;p3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1" name="Google Shape;26771;p3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2" name="Google Shape;26772;p3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3" name="Google Shape;26773;p3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4" name="Google Shape;26774;p3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5" name="Google Shape;26775;p3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6" name="Google Shape;26776;p3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7" name="Google Shape;26777;p3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8" name="Google Shape;26778;p3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9" name="Google Shape;26779;p3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0" name="Google Shape;26780;p3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1" name="Google Shape;26781;p3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2" name="Google Shape;26782;p3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3" name="Google Shape;26783;p3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4" name="Google Shape;26784;p3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5" name="Google Shape;26785;p3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6" name="Google Shape;26786;p3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7" name="Google Shape;26787;p3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8" name="Google Shape;26788;p3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9" name="Google Shape;26789;p3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0" name="Google Shape;26790;p3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1" name="Google Shape;26791;p3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2" name="Google Shape;26792;p3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3" name="Google Shape;26793;p3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4" name="Google Shape;26794;p3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5" name="Google Shape;26795;p3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6" name="Google Shape;26796;p3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7" name="Google Shape;26797;p3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8" name="Google Shape;26798;p3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9" name="Google Shape;26799;p3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0" name="Google Shape;26800;p3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1" name="Google Shape;26801;p3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2" name="Google Shape;26802;p3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3" name="Google Shape;26803;p3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4" name="Google Shape;26804;p3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5" name="Google Shape;26805;p3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6" name="Google Shape;26806;p3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7" name="Google Shape;26807;p3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8" name="Google Shape;26808;p3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9" name="Google Shape;26809;p3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0" name="Google Shape;26810;p3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1" name="Google Shape;26811;p3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2" name="Google Shape;26812;p3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3" name="Google Shape;26813;p3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4" name="Google Shape;26814;p3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5" name="Google Shape;26815;p3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6" name="Google Shape;26816;p3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7" name="Google Shape;26817;p3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8" name="Google Shape;26818;p3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9" name="Google Shape;26819;p3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0" name="Google Shape;26820;p3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1" name="Google Shape;26821;p3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2" name="Google Shape;26822;p3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3" name="Google Shape;26823;p3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4" name="Google Shape;26824;p3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5" name="Google Shape;26825;p3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6" name="Google Shape;26826;p3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7" name="Google Shape;26827;p3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8" name="Google Shape;26828;p3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9" name="Google Shape;26829;p3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0" name="Google Shape;26830;p3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1" name="Google Shape;26831;p3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773545" y="2724153"/>
            <a:ext cx="718776" cy="723853"/>
            <a:chOff x="4773545" y="2724153"/>
            <a:chExt cx="718776" cy="723853"/>
          </a:xfrm>
        </p:grpSpPr>
        <p:sp>
          <p:nvSpPr>
            <p:cNvPr id="27660" name="Google Shape;27660;p39"/>
            <p:cNvSpPr/>
            <p:nvPr/>
          </p:nvSpPr>
          <p:spPr>
            <a:xfrm>
              <a:off x="4779375" y="2735716"/>
              <a:ext cx="702038" cy="702005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9"/>
                    <a:pt x="1" y="10716"/>
                  </a:cubicBezTo>
                  <a:cubicBezTo>
                    <a:pt x="1" y="16633"/>
                    <a:pt x="4799" y="21432"/>
                    <a:pt x="10716" y="21432"/>
                  </a:cubicBezTo>
                  <a:cubicBezTo>
                    <a:pt x="16634" y="21432"/>
                    <a:pt x="21432" y="16633"/>
                    <a:pt x="21432" y="10716"/>
                  </a:cubicBezTo>
                  <a:cubicBezTo>
                    <a:pt x="21432" y="4799"/>
                    <a:pt x="16634" y="0"/>
                    <a:pt x="10716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1" name="Google Shape;27661;p39"/>
            <p:cNvSpPr/>
            <p:nvPr/>
          </p:nvSpPr>
          <p:spPr>
            <a:xfrm>
              <a:off x="4787564" y="3174731"/>
              <a:ext cx="622116" cy="273275"/>
            </a:xfrm>
            <a:custGeom>
              <a:avLst/>
              <a:gdLst/>
              <a:ahLst/>
              <a:cxnLst/>
              <a:rect l="l" t="t" r="r" b="b"/>
              <a:pathLst>
                <a:path w="18993" h="8343" extrusionOk="0">
                  <a:moveTo>
                    <a:pt x="133" y="0"/>
                  </a:moveTo>
                  <a:cubicBezTo>
                    <a:pt x="128" y="0"/>
                    <a:pt x="124" y="1"/>
                    <a:pt x="120" y="4"/>
                  </a:cubicBezTo>
                  <a:cubicBezTo>
                    <a:pt x="49" y="99"/>
                    <a:pt x="1" y="278"/>
                    <a:pt x="1" y="516"/>
                  </a:cubicBezTo>
                  <a:cubicBezTo>
                    <a:pt x="13" y="754"/>
                    <a:pt x="72" y="1063"/>
                    <a:pt x="191" y="1385"/>
                  </a:cubicBezTo>
                  <a:cubicBezTo>
                    <a:pt x="465" y="2099"/>
                    <a:pt x="822" y="2802"/>
                    <a:pt x="1239" y="3445"/>
                  </a:cubicBezTo>
                  <a:cubicBezTo>
                    <a:pt x="1620" y="4040"/>
                    <a:pt x="2096" y="4588"/>
                    <a:pt x="2573" y="5112"/>
                  </a:cubicBezTo>
                  <a:cubicBezTo>
                    <a:pt x="3049" y="5647"/>
                    <a:pt x="3620" y="6088"/>
                    <a:pt x="4216" y="6481"/>
                  </a:cubicBezTo>
                  <a:cubicBezTo>
                    <a:pt x="4835" y="6897"/>
                    <a:pt x="5513" y="7219"/>
                    <a:pt x="6180" y="7505"/>
                  </a:cubicBezTo>
                  <a:cubicBezTo>
                    <a:pt x="7362" y="8018"/>
                    <a:pt x="8649" y="8343"/>
                    <a:pt x="9932" y="8343"/>
                  </a:cubicBezTo>
                  <a:cubicBezTo>
                    <a:pt x="10019" y="8343"/>
                    <a:pt x="10106" y="8341"/>
                    <a:pt x="10193" y="8338"/>
                  </a:cubicBezTo>
                  <a:lnTo>
                    <a:pt x="10669" y="8338"/>
                  </a:lnTo>
                  <a:cubicBezTo>
                    <a:pt x="10726" y="8339"/>
                    <a:pt x="10783" y="8339"/>
                    <a:pt x="10841" y="8339"/>
                  </a:cubicBezTo>
                  <a:cubicBezTo>
                    <a:pt x="11593" y="8339"/>
                    <a:pt x="12344" y="8266"/>
                    <a:pt x="13074" y="8100"/>
                  </a:cubicBezTo>
                  <a:cubicBezTo>
                    <a:pt x="13645" y="7981"/>
                    <a:pt x="14217" y="7790"/>
                    <a:pt x="14753" y="7552"/>
                  </a:cubicBezTo>
                  <a:cubicBezTo>
                    <a:pt x="15920" y="7017"/>
                    <a:pt x="16908" y="6266"/>
                    <a:pt x="17896" y="5457"/>
                  </a:cubicBezTo>
                  <a:lnTo>
                    <a:pt x="18039" y="5302"/>
                  </a:lnTo>
                  <a:lnTo>
                    <a:pt x="18253" y="5052"/>
                  </a:lnTo>
                  <a:lnTo>
                    <a:pt x="18444" y="4802"/>
                  </a:lnTo>
                  <a:cubicBezTo>
                    <a:pt x="18575" y="4635"/>
                    <a:pt x="18694" y="4457"/>
                    <a:pt x="18813" y="4278"/>
                  </a:cubicBezTo>
                  <a:cubicBezTo>
                    <a:pt x="18958" y="4037"/>
                    <a:pt x="18993" y="3913"/>
                    <a:pt x="18906" y="3913"/>
                  </a:cubicBezTo>
                  <a:cubicBezTo>
                    <a:pt x="18885" y="3913"/>
                    <a:pt x="18858" y="3919"/>
                    <a:pt x="18825" y="3933"/>
                  </a:cubicBezTo>
                  <a:cubicBezTo>
                    <a:pt x="18765" y="3945"/>
                    <a:pt x="18694" y="3992"/>
                    <a:pt x="18622" y="4040"/>
                  </a:cubicBezTo>
                  <a:cubicBezTo>
                    <a:pt x="18551" y="4088"/>
                    <a:pt x="18456" y="4147"/>
                    <a:pt x="18384" y="4219"/>
                  </a:cubicBezTo>
                  <a:lnTo>
                    <a:pt x="17896" y="4659"/>
                  </a:lnTo>
                  <a:cubicBezTo>
                    <a:pt x="17717" y="4814"/>
                    <a:pt x="17551" y="4957"/>
                    <a:pt x="17372" y="5100"/>
                  </a:cubicBezTo>
                  <a:lnTo>
                    <a:pt x="17110" y="5302"/>
                  </a:lnTo>
                  <a:cubicBezTo>
                    <a:pt x="17015" y="5362"/>
                    <a:pt x="16908" y="5433"/>
                    <a:pt x="16813" y="5493"/>
                  </a:cubicBezTo>
                  <a:cubicBezTo>
                    <a:pt x="16717" y="5552"/>
                    <a:pt x="16610" y="5635"/>
                    <a:pt x="16515" y="5695"/>
                  </a:cubicBezTo>
                  <a:cubicBezTo>
                    <a:pt x="16360" y="5778"/>
                    <a:pt x="16217" y="5885"/>
                    <a:pt x="16062" y="5969"/>
                  </a:cubicBezTo>
                  <a:cubicBezTo>
                    <a:pt x="15920" y="6064"/>
                    <a:pt x="15753" y="6147"/>
                    <a:pt x="15598" y="6243"/>
                  </a:cubicBezTo>
                  <a:cubicBezTo>
                    <a:pt x="14991" y="6588"/>
                    <a:pt x="14348" y="6850"/>
                    <a:pt x="13681" y="7076"/>
                  </a:cubicBezTo>
                  <a:cubicBezTo>
                    <a:pt x="13324" y="7195"/>
                    <a:pt x="12955" y="7302"/>
                    <a:pt x="12598" y="7398"/>
                  </a:cubicBezTo>
                  <a:cubicBezTo>
                    <a:pt x="12121" y="7517"/>
                    <a:pt x="11645" y="7636"/>
                    <a:pt x="11157" y="7695"/>
                  </a:cubicBezTo>
                  <a:cubicBezTo>
                    <a:pt x="10943" y="7731"/>
                    <a:pt x="10717" y="7731"/>
                    <a:pt x="10514" y="7731"/>
                  </a:cubicBezTo>
                  <a:cubicBezTo>
                    <a:pt x="10336" y="7731"/>
                    <a:pt x="10169" y="7719"/>
                    <a:pt x="9990" y="7695"/>
                  </a:cubicBezTo>
                  <a:cubicBezTo>
                    <a:pt x="9812" y="7683"/>
                    <a:pt x="9645" y="7659"/>
                    <a:pt x="9466" y="7636"/>
                  </a:cubicBezTo>
                  <a:cubicBezTo>
                    <a:pt x="8502" y="7540"/>
                    <a:pt x="7549" y="7326"/>
                    <a:pt x="6645" y="6957"/>
                  </a:cubicBezTo>
                  <a:cubicBezTo>
                    <a:pt x="5466" y="6481"/>
                    <a:pt x="4382" y="5778"/>
                    <a:pt x="3442" y="4921"/>
                  </a:cubicBezTo>
                  <a:cubicBezTo>
                    <a:pt x="2537" y="4099"/>
                    <a:pt x="1787" y="3111"/>
                    <a:pt x="1275" y="2183"/>
                  </a:cubicBezTo>
                  <a:cubicBezTo>
                    <a:pt x="1108" y="1885"/>
                    <a:pt x="894" y="1492"/>
                    <a:pt x="751" y="1111"/>
                  </a:cubicBezTo>
                  <a:cubicBezTo>
                    <a:pt x="644" y="932"/>
                    <a:pt x="572" y="754"/>
                    <a:pt x="489" y="587"/>
                  </a:cubicBezTo>
                  <a:cubicBezTo>
                    <a:pt x="406" y="420"/>
                    <a:pt x="358" y="289"/>
                    <a:pt x="299" y="182"/>
                  </a:cubicBezTo>
                  <a:cubicBezTo>
                    <a:pt x="245" y="86"/>
                    <a:pt x="173" y="0"/>
                    <a:pt x="1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2" name="Google Shape;27662;p39"/>
            <p:cNvSpPr/>
            <p:nvPr/>
          </p:nvSpPr>
          <p:spPr>
            <a:xfrm>
              <a:off x="4775871" y="2724153"/>
              <a:ext cx="495747" cy="322571"/>
            </a:xfrm>
            <a:custGeom>
              <a:avLst/>
              <a:gdLst/>
              <a:ahLst/>
              <a:cxnLst/>
              <a:rect l="l" t="t" r="r" b="b"/>
              <a:pathLst>
                <a:path w="15135" h="9848" extrusionOk="0">
                  <a:moveTo>
                    <a:pt x="10912" y="0"/>
                  </a:moveTo>
                  <a:cubicBezTo>
                    <a:pt x="10665" y="0"/>
                    <a:pt x="10417" y="9"/>
                    <a:pt x="10169" y="20"/>
                  </a:cubicBezTo>
                  <a:cubicBezTo>
                    <a:pt x="9454" y="68"/>
                    <a:pt x="8740" y="187"/>
                    <a:pt x="8061" y="377"/>
                  </a:cubicBezTo>
                  <a:cubicBezTo>
                    <a:pt x="7918" y="425"/>
                    <a:pt x="7716" y="496"/>
                    <a:pt x="7668" y="544"/>
                  </a:cubicBezTo>
                  <a:cubicBezTo>
                    <a:pt x="7561" y="651"/>
                    <a:pt x="7371" y="722"/>
                    <a:pt x="7144" y="794"/>
                  </a:cubicBezTo>
                  <a:cubicBezTo>
                    <a:pt x="5775" y="1282"/>
                    <a:pt x="4525" y="2068"/>
                    <a:pt x="3454" y="3020"/>
                  </a:cubicBezTo>
                  <a:cubicBezTo>
                    <a:pt x="2620" y="3759"/>
                    <a:pt x="1930" y="4616"/>
                    <a:pt x="1394" y="5604"/>
                  </a:cubicBezTo>
                  <a:cubicBezTo>
                    <a:pt x="798" y="6664"/>
                    <a:pt x="346" y="7819"/>
                    <a:pt x="120" y="8985"/>
                  </a:cubicBezTo>
                  <a:cubicBezTo>
                    <a:pt x="96" y="9152"/>
                    <a:pt x="60" y="9271"/>
                    <a:pt x="36" y="9402"/>
                  </a:cubicBezTo>
                  <a:cubicBezTo>
                    <a:pt x="25" y="9485"/>
                    <a:pt x="1" y="9628"/>
                    <a:pt x="25" y="9688"/>
                  </a:cubicBezTo>
                  <a:cubicBezTo>
                    <a:pt x="50" y="9798"/>
                    <a:pt x="89" y="9848"/>
                    <a:pt x="133" y="9848"/>
                  </a:cubicBezTo>
                  <a:cubicBezTo>
                    <a:pt x="214" y="9848"/>
                    <a:pt x="313" y="9683"/>
                    <a:pt x="382" y="9414"/>
                  </a:cubicBezTo>
                  <a:cubicBezTo>
                    <a:pt x="441" y="9235"/>
                    <a:pt x="477" y="9057"/>
                    <a:pt x="536" y="8878"/>
                  </a:cubicBezTo>
                  <a:lnTo>
                    <a:pt x="715" y="8342"/>
                  </a:lnTo>
                  <a:cubicBezTo>
                    <a:pt x="870" y="7902"/>
                    <a:pt x="1037" y="7461"/>
                    <a:pt x="1227" y="7033"/>
                  </a:cubicBezTo>
                  <a:lnTo>
                    <a:pt x="1418" y="6616"/>
                  </a:lnTo>
                  <a:cubicBezTo>
                    <a:pt x="1477" y="6485"/>
                    <a:pt x="1572" y="6354"/>
                    <a:pt x="1632" y="6211"/>
                  </a:cubicBezTo>
                  <a:cubicBezTo>
                    <a:pt x="2001" y="5485"/>
                    <a:pt x="2477" y="4806"/>
                    <a:pt x="3013" y="4175"/>
                  </a:cubicBezTo>
                  <a:cubicBezTo>
                    <a:pt x="3120" y="4068"/>
                    <a:pt x="3215" y="3949"/>
                    <a:pt x="3323" y="3854"/>
                  </a:cubicBezTo>
                  <a:cubicBezTo>
                    <a:pt x="3430" y="3747"/>
                    <a:pt x="3549" y="3639"/>
                    <a:pt x="3656" y="3532"/>
                  </a:cubicBezTo>
                  <a:cubicBezTo>
                    <a:pt x="3811" y="3366"/>
                    <a:pt x="3989" y="3235"/>
                    <a:pt x="4168" y="3068"/>
                  </a:cubicBezTo>
                  <a:cubicBezTo>
                    <a:pt x="4704" y="2616"/>
                    <a:pt x="5299" y="2223"/>
                    <a:pt x="5882" y="1854"/>
                  </a:cubicBezTo>
                  <a:cubicBezTo>
                    <a:pt x="5990" y="1782"/>
                    <a:pt x="6156" y="1723"/>
                    <a:pt x="6287" y="1663"/>
                  </a:cubicBezTo>
                  <a:cubicBezTo>
                    <a:pt x="6454" y="1580"/>
                    <a:pt x="6609" y="1496"/>
                    <a:pt x="6787" y="1437"/>
                  </a:cubicBezTo>
                  <a:cubicBezTo>
                    <a:pt x="7168" y="1306"/>
                    <a:pt x="7537" y="1187"/>
                    <a:pt x="7918" y="1092"/>
                  </a:cubicBezTo>
                  <a:cubicBezTo>
                    <a:pt x="8216" y="1020"/>
                    <a:pt x="8502" y="972"/>
                    <a:pt x="8799" y="937"/>
                  </a:cubicBezTo>
                  <a:cubicBezTo>
                    <a:pt x="9014" y="901"/>
                    <a:pt x="9228" y="853"/>
                    <a:pt x="9442" y="841"/>
                  </a:cubicBezTo>
                  <a:lnTo>
                    <a:pt x="9764" y="806"/>
                  </a:lnTo>
                  <a:lnTo>
                    <a:pt x="10097" y="794"/>
                  </a:lnTo>
                  <a:cubicBezTo>
                    <a:pt x="10288" y="782"/>
                    <a:pt x="10502" y="782"/>
                    <a:pt x="10693" y="782"/>
                  </a:cubicBezTo>
                  <a:cubicBezTo>
                    <a:pt x="10883" y="782"/>
                    <a:pt x="11074" y="794"/>
                    <a:pt x="11276" y="794"/>
                  </a:cubicBezTo>
                  <a:cubicBezTo>
                    <a:pt x="11466" y="794"/>
                    <a:pt x="11657" y="830"/>
                    <a:pt x="11847" y="830"/>
                  </a:cubicBezTo>
                  <a:cubicBezTo>
                    <a:pt x="12550" y="877"/>
                    <a:pt x="13240" y="984"/>
                    <a:pt x="13907" y="1151"/>
                  </a:cubicBezTo>
                  <a:cubicBezTo>
                    <a:pt x="14157" y="1234"/>
                    <a:pt x="14431" y="1246"/>
                    <a:pt x="14669" y="1306"/>
                  </a:cubicBezTo>
                  <a:cubicBezTo>
                    <a:pt x="14777" y="1324"/>
                    <a:pt x="14863" y="1333"/>
                    <a:pt x="14929" y="1333"/>
                  </a:cubicBezTo>
                  <a:cubicBezTo>
                    <a:pt x="15084" y="1333"/>
                    <a:pt x="15135" y="1283"/>
                    <a:pt x="15110" y="1175"/>
                  </a:cubicBezTo>
                  <a:cubicBezTo>
                    <a:pt x="15098" y="1092"/>
                    <a:pt x="15003" y="1008"/>
                    <a:pt x="14884" y="937"/>
                  </a:cubicBezTo>
                  <a:cubicBezTo>
                    <a:pt x="14753" y="841"/>
                    <a:pt x="14610" y="770"/>
                    <a:pt x="14443" y="687"/>
                  </a:cubicBezTo>
                  <a:cubicBezTo>
                    <a:pt x="13621" y="318"/>
                    <a:pt x="12681" y="127"/>
                    <a:pt x="11764" y="44"/>
                  </a:cubicBezTo>
                  <a:cubicBezTo>
                    <a:pt x="11483" y="12"/>
                    <a:pt x="11198" y="0"/>
                    <a:pt x="109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3" name="Google Shape;27663;p39"/>
            <p:cNvSpPr/>
            <p:nvPr/>
          </p:nvSpPr>
          <p:spPr>
            <a:xfrm>
              <a:off x="5298477" y="2775873"/>
              <a:ext cx="193844" cy="310190"/>
            </a:xfrm>
            <a:custGeom>
              <a:avLst/>
              <a:gdLst/>
              <a:ahLst/>
              <a:cxnLst/>
              <a:rect l="l" t="t" r="r" b="b"/>
              <a:pathLst>
                <a:path w="5918" h="9470" extrusionOk="0">
                  <a:moveTo>
                    <a:pt x="194" y="1"/>
                  </a:moveTo>
                  <a:cubicBezTo>
                    <a:pt x="148" y="1"/>
                    <a:pt x="117" y="15"/>
                    <a:pt x="95" y="36"/>
                  </a:cubicBezTo>
                  <a:cubicBezTo>
                    <a:pt x="0" y="132"/>
                    <a:pt x="119" y="286"/>
                    <a:pt x="441" y="525"/>
                  </a:cubicBezTo>
                  <a:cubicBezTo>
                    <a:pt x="822" y="822"/>
                    <a:pt x="1167" y="1156"/>
                    <a:pt x="1596" y="1465"/>
                  </a:cubicBezTo>
                  <a:cubicBezTo>
                    <a:pt x="1715" y="1560"/>
                    <a:pt x="1834" y="1644"/>
                    <a:pt x="1941" y="1751"/>
                  </a:cubicBezTo>
                  <a:cubicBezTo>
                    <a:pt x="2048" y="1870"/>
                    <a:pt x="2143" y="1977"/>
                    <a:pt x="2250" y="2072"/>
                  </a:cubicBezTo>
                  <a:cubicBezTo>
                    <a:pt x="2441" y="2299"/>
                    <a:pt x="2619" y="2513"/>
                    <a:pt x="2786" y="2727"/>
                  </a:cubicBezTo>
                  <a:cubicBezTo>
                    <a:pt x="2893" y="2846"/>
                    <a:pt x="2977" y="2965"/>
                    <a:pt x="3072" y="3084"/>
                  </a:cubicBezTo>
                  <a:cubicBezTo>
                    <a:pt x="3179" y="3203"/>
                    <a:pt x="3250" y="3323"/>
                    <a:pt x="3334" y="3465"/>
                  </a:cubicBezTo>
                  <a:cubicBezTo>
                    <a:pt x="3810" y="4192"/>
                    <a:pt x="4203" y="4966"/>
                    <a:pt x="4489" y="5787"/>
                  </a:cubicBezTo>
                  <a:lnTo>
                    <a:pt x="4501" y="5763"/>
                  </a:lnTo>
                  <a:cubicBezTo>
                    <a:pt x="4524" y="5847"/>
                    <a:pt x="4560" y="5930"/>
                    <a:pt x="4584" y="6001"/>
                  </a:cubicBezTo>
                  <a:cubicBezTo>
                    <a:pt x="4798" y="6644"/>
                    <a:pt x="4941" y="7299"/>
                    <a:pt x="5048" y="7954"/>
                  </a:cubicBezTo>
                  <a:cubicBezTo>
                    <a:pt x="5120" y="8430"/>
                    <a:pt x="5179" y="8859"/>
                    <a:pt x="5358" y="9014"/>
                  </a:cubicBezTo>
                  <a:cubicBezTo>
                    <a:pt x="5394" y="9037"/>
                    <a:pt x="5441" y="9145"/>
                    <a:pt x="5465" y="9240"/>
                  </a:cubicBezTo>
                  <a:cubicBezTo>
                    <a:pt x="5521" y="9393"/>
                    <a:pt x="5573" y="9470"/>
                    <a:pt x="5621" y="9470"/>
                  </a:cubicBezTo>
                  <a:cubicBezTo>
                    <a:pt x="5686" y="9470"/>
                    <a:pt x="5744" y="9333"/>
                    <a:pt x="5798" y="9061"/>
                  </a:cubicBezTo>
                  <a:cubicBezTo>
                    <a:pt x="5917" y="8323"/>
                    <a:pt x="5822" y="7490"/>
                    <a:pt x="5572" y="6680"/>
                  </a:cubicBezTo>
                  <a:cubicBezTo>
                    <a:pt x="5406" y="6144"/>
                    <a:pt x="5203" y="5609"/>
                    <a:pt x="4977" y="5085"/>
                  </a:cubicBezTo>
                  <a:cubicBezTo>
                    <a:pt x="4751" y="4561"/>
                    <a:pt x="4489" y="4061"/>
                    <a:pt x="4167" y="3584"/>
                  </a:cubicBezTo>
                  <a:cubicBezTo>
                    <a:pt x="3917" y="3180"/>
                    <a:pt x="3620" y="2811"/>
                    <a:pt x="3322" y="2453"/>
                  </a:cubicBezTo>
                  <a:cubicBezTo>
                    <a:pt x="3012" y="2096"/>
                    <a:pt x="2703" y="1751"/>
                    <a:pt x="2346" y="1441"/>
                  </a:cubicBezTo>
                  <a:cubicBezTo>
                    <a:pt x="1810" y="941"/>
                    <a:pt x="1215" y="525"/>
                    <a:pt x="583" y="155"/>
                  </a:cubicBezTo>
                  <a:cubicBezTo>
                    <a:pt x="395" y="42"/>
                    <a:pt x="273" y="1"/>
                    <a:pt x="1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4" name="Google Shape;27664;p39"/>
            <p:cNvSpPr/>
            <p:nvPr/>
          </p:nvSpPr>
          <p:spPr>
            <a:xfrm>
              <a:off x="5418983" y="3086718"/>
              <a:ext cx="71373" cy="194434"/>
            </a:xfrm>
            <a:custGeom>
              <a:avLst/>
              <a:gdLst/>
              <a:ahLst/>
              <a:cxnLst/>
              <a:rect l="l" t="t" r="r" b="b"/>
              <a:pathLst>
                <a:path w="2179" h="5936" extrusionOk="0">
                  <a:moveTo>
                    <a:pt x="1936" y="0"/>
                  </a:moveTo>
                  <a:cubicBezTo>
                    <a:pt x="1858" y="0"/>
                    <a:pt x="1767" y="242"/>
                    <a:pt x="1715" y="560"/>
                  </a:cubicBezTo>
                  <a:cubicBezTo>
                    <a:pt x="1596" y="1191"/>
                    <a:pt x="1476" y="1810"/>
                    <a:pt x="1322" y="2465"/>
                  </a:cubicBezTo>
                  <a:cubicBezTo>
                    <a:pt x="1131" y="3334"/>
                    <a:pt x="810" y="4179"/>
                    <a:pt x="393" y="4965"/>
                  </a:cubicBezTo>
                  <a:cubicBezTo>
                    <a:pt x="286" y="5132"/>
                    <a:pt x="191" y="5346"/>
                    <a:pt x="119" y="5524"/>
                  </a:cubicBezTo>
                  <a:cubicBezTo>
                    <a:pt x="48" y="5703"/>
                    <a:pt x="0" y="5846"/>
                    <a:pt x="48" y="5882"/>
                  </a:cubicBezTo>
                  <a:cubicBezTo>
                    <a:pt x="100" y="5904"/>
                    <a:pt x="162" y="5936"/>
                    <a:pt x="239" y="5936"/>
                  </a:cubicBezTo>
                  <a:cubicBezTo>
                    <a:pt x="284" y="5936"/>
                    <a:pt x="335" y="5925"/>
                    <a:pt x="393" y="5894"/>
                  </a:cubicBezTo>
                  <a:cubicBezTo>
                    <a:pt x="453" y="5846"/>
                    <a:pt x="536" y="5763"/>
                    <a:pt x="631" y="5655"/>
                  </a:cubicBezTo>
                  <a:cubicBezTo>
                    <a:pt x="714" y="5548"/>
                    <a:pt x="810" y="5417"/>
                    <a:pt x="881" y="5298"/>
                  </a:cubicBezTo>
                  <a:cubicBezTo>
                    <a:pt x="1000" y="5120"/>
                    <a:pt x="1107" y="4941"/>
                    <a:pt x="1191" y="4751"/>
                  </a:cubicBezTo>
                  <a:cubicBezTo>
                    <a:pt x="1286" y="4548"/>
                    <a:pt x="1381" y="4358"/>
                    <a:pt x="1465" y="4167"/>
                  </a:cubicBezTo>
                  <a:cubicBezTo>
                    <a:pt x="1536" y="3977"/>
                    <a:pt x="1643" y="3774"/>
                    <a:pt x="1715" y="3584"/>
                  </a:cubicBezTo>
                  <a:cubicBezTo>
                    <a:pt x="1905" y="3084"/>
                    <a:pt x="2024" y="2572"/>
                    <a:pt x="2084" y="2072"/>
                  </a:cubicBezTo>
                  <a:cubicBezTo>
                    <a:pt x="2155" y="1548"/>
                    <a:pt x="2155" y="1024"/>
                    <a:pt x="2179" y="476"/>
                  </a:cubicBezTo>
                  <a:lnTo>
                    <a:pt x="2179" y="476"/>
                  </a:lnTo>
                  <a:cubicBezTo>
                    <a:pt x="2143" y="655"/>
                    <a:pt x="2119" y="738"/>
                    <a:pt x="2096" y="845"/>
                  </a:cubicBezTo>
                  <a:cubicBezTo>
                    <a:pt x="2084" y="786"/>
                    <a:pt x="2072" y="738"/>
                    <a:pt x="2096" y="714"/>
                  </a:cubicBezTo>
                  <a:cubicBezTo>
                    <a:pt x="2119" y="345"/>
                    <a:pt x="2060" y="107"/>
                    <a:pt x="1965" y="12"/>
                  </a:cubicBezTo>
                  <a:cubicBezTo>
                    <a:pt x="1955" y="4"/>
                    <a:pt x="1946" y="0"/>
                    <a:pt x="19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5" name="Google Shape;27665;p39"/>
            <p:cNvSpPr/>
            <p:nvPr/>
          </p:nvSpPr>
          <p:spPr>
            <a:xfrm>
              <a:off x="4773545" y="3091992"/>
              <a:ext cx="15624" cy="65379"/>
            </a:xfrm>
            <a:custGeom>
              <a:avLst/>
              <a:gdLst/>
              <a:ahLst/>
              <a:cxnLst/>
              <a:rect l="l" t="t" r="r" b="b"/>
              <a:pathLst>
                <a:path w="477" h="1996" extrusionOk="0">
                  <a:moveTo>
                    <a:pt x="215" y="0"/>
                  </a:moveTo>
                  <a:cubicBezTo>
                    <a:pt x="158" y="0"/>
                    <a:pt x="115" y="132"/>
                    <a:pt x="72" y="244"/>
                  </a:cubicBezTo>
                  <a:cubicBezTo>
                    <a:pt x="12" y="399"/>
                    <a:pt x="0" y="672"/>
                    <a:pt x="12" y="970"/>
                  </a:cubicBezTo>
                  <a:cubicBezTo>
                    <a:pt x="36" y="1113"/>
                    <a:pt x="60" y="1268"/>
                    <a:pt x="96" y="1411"/>
                  </a:cubicBezTo>
                  <a:cubicBezTo>
                    <a:pt x="119" y="1565"/>
                    <a:pt x="167" y="1708"/>
                    <a:pt x="226" y="1827"/>
                  </a:cubicBezTo>
                  <a:cubicBezTo>
                    <a:pt x="269" y="1942"/>
                    <a:pt x="308" y="1995"/>
                    <a:pt x="341" y="1995"/>
                  </a:cubicBezTo>
                  <a:cubicBezTo>
                    <a:pt x="373" y="1995"/>
                    <a:pt x="399" y="1945"/>
                    <a:pt x="417" y="1851"/>
                  </a:cubicBezTo>
                  <a:cubicBezTo>
                    <a:pt x="465" y="1565"/>
                    <a:pt x="477" y="1220"/>
                    <a:pt x="429" y="744"/>
                  </a:cubicBezTo>
                  <a:cubicBezTo>
                    <a:pt x="429" y="577"/>
                    <a:pt x="417" y="446"/>
                    <a:pt x="393" y="339"/>
                  </a:cubicBezTo>
                  <a:cubicBezTo>
                    <a:pt x="357" y="220"/>
                    <a:pt x="322" y="137"/>
                    <a:pt x="286" y="65"/>
                  </a:cubicBezTo>
                  <a:cubicBezTo>
                    <a:pt x="260" y="19"/>
                    <a:pt x="236" y="0"/>
                    <a:pt x="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773545" y="1684083"/>
            <a:ext cx="721920" cy="726473"/>
            <a:chOff x="4773545" y="1684083"/>
            <a:chExt cx="721920" cy="726473"/>
          </a:xfrm>
        </p:grpSpPr>
        <p:sp>
          <p:nvSpPr>
            <p:cNvPr id="27672" name="Google Shape;27672;p39"/>
            <p:cNvSpPr/>
            <p:nvPr/>
          </p:nvSpPr>
          <p:spPr>
            <a:xfrm>
              <a:off x="4781734" y="1696694"/>
              <a:ext cx="702038" cy="702005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8"/>
                    <a:pt x="1" y="10716"/>
                  </a:cubicBezTo>
                  <a:cubicBezTo>
                    <a:pt x="1" y="16633"/>
                    <a:pt x="4799" y="21431"/>
                    <a:pt x="10716" y="21431"/>
                  </a:cubicBezTo>
                  <a:cubicBezTo>
                    <a:pt x="16634" y="21431"/>
                    <a:pt x="21432" y="16633"/>
                    <a:pt x="21432" y="10716"/>
                  </a:cubicBezTo>
                  <a:cubicBezTo>
                    <a:pt x="21432" y="4798"/>
                    <a:pt x="16634" y="0"/>
                    <a:pt x="10716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3" name="Google Shape;27673;p39"/>
            <p:cNvSpPr/>
            <p:nvPr/>
          </p:nvSpPr>
          <p:spPr>
            <a:xfrm>
              <a:off x="4773545" y="1684083"/>
              <a:ext cx="718808" cy="431875"/>
            </a:xfrm>
            <a:custGeom>
              <a:avLst/>
              <a:gdLst/>
              <a:ahLst/>
              <a:cxnLst/>
              <a:rect l="l" t="t" r="r" b="b"/>
              <a:pathLst>
                <a:path w="21945" h="13185" extrusionOk="0">
                  <a:moveTo>
                    <a:pt x="11107" y="1"/>
                  </a:moveTo>
                  <a:cubicBezTo>
                    <a:pt x="10751" y="1"/>
                    <a:pt x="10394" y="21"/>
                    <a:pt x="10038" y="64"/>
                  </a:cubicBezTo>
                  <a:cubicBezTo>
                    <a:pt x="9526" y="135"/>
                    <a:pt x="9002" y="206"/>
                    <a:pt x="8478" y="337"/>
                  </a:cubicBezTo>
                  <a:cubicBezTo>
                    <a:pt x="8216" y="397"/>
                    <a:pt x="7954" y="468"/>
                    <a:pt x="7704" y="540"/>
                  </a:cubicBezTo>
                  <a:cubicBezTo>
                    <a:pt x="7454" y="635"/>
                    <a:pt x="7204" y="707"/>
                    <a:pt x="6966" y="814"/>
                  </a:cubicBezTo>
                  <a:cubicBezTo>
                    <a:pt x="5668" y="1338"/>
                    <a:pt x="4478" y="2111"/>
                    <a:pt x="3477" y="3064"/>
                  </a:cubicBezTo>
                  <a:cubicBezTo>
                    <a:pt x="3346" y="3195"/>
                    <a:pt x="3227" y="3326"/>
                    <a:pt x="3108" y="3457"/>
                  </a:cubicBezTo>
                  <a:cubicBezTo>
                    <a:pt x="2561" y="4124"/>
                    <a:pt x="2037" y="4767"/>
                    <a:pt x="1561" y="5493"/>
                  </a:cubicBezTo>
                  <a:cubicBezTo>
                    <a:pt x="1096" y="6160"/>
                    <a:pt x="739" y="6910"/>
                    <a:pt x="489" y="7695"/>
                  </a:cubicBezTo>
                  <a:cubicBezTo>
                    <a:pt x="179" y="8612"/>
                    <a:pt x="37" y="9589"/>
                    <a:pt x="1" y="10565"/>
                  </a:cubicBezTo>
                  <a:lnTo>
                    <a:pt x="1" y="11041"/>
                  </a:lnTo>
                  <a:cubicBezTo>
                    <a:pt x="1" y="11184"/>
                    <a:pt x="1" y="11351"/>
                    <a:pt x="13" y="11505"/>
                  </a:cubicBezTo>
                  <a:cubicBezTo>
                    <a:pt x="25" y="11720"/>
                    <a:pt x="60" y="11934"/>
                    <a:pt x="84" y="12136"/>
                  </a:cubicBezTo>
                  <a:cubicBezTo>
                    <a:pt x="120" y="12351"/>
                    <a:pt x="156" y="12553"/>
                    <a:pt x="191" y="12768"/>
                  </a:cubicBezTo>
                  <a:cubicBezTo>
                    <a:pt x="227" y="12922"/>
                    <a:pt x="239" y="13089"/>
                    <a:pt x="298" y="13184"/>
                  </a:cubicBezTo>
                  <a:cubicBezTo>
                    <a:pt x="298" y="13018"/>
                    <a:pt x="298" y="12851"/>
                    <a:pt x="358" y="12648"/>
                  </a:cubicBezTo>
                  <a:cubicBezTo>
                    <a:pt x="370" y="12482"/>
                    <a:pt x="382" y="12351"/>
                    <a:pt x="418" y="12244"/>
                  </a:cubicBezTo>
                  <a:cubicBezTo>
                    <a:pt x="465" y="12113"/>
                    <a:pt x="489" y="11994"/>
                    <a:pt x="501" y="11839"/>
                  </a:cubicBezTo>
                  <a:cubicBezTo>
                    <a:pt x="525" y="11696"/>
                    <a:pt x="525" y="11541"/>
                    <a:pt x="525" y="11363"/>
                  </a:cubicBezTo>
                  <a:lnTo>
                    <a:pt x="525" y="11029"/>
                  </a:lnTo>
                  <a:lnTo>
                    <a:pt x="537" y="10684"/>
                  </a:lnTo>
                  <a:cubicBezTo>
                    <a:pt x="537" y="10458"/>
                    <a:pt x="560" y="10231"/>
                    <a:pt x="596" y="10017"/>
                  </a:cubicBezTo>
                  <a:cubicBezTo>
                    <a:pt x="787" y="8886"/>
                    <a:pt x="1144" y="7791"/>
                    <a:pt x="1608" y="6743"/>
                  </a:cubicBezTo>
                  <a:cubicBezTo>
                    <a:pt x="1680" y="6564"/>
                    <a:pt x="1775" y="6398"/>
                    <a:pt x="1846" y="6231"/>
                  </a:cubicBezTo>
                  <a:cubicBezTo>
                    <a:pt x="2144" y="5552"/>
                    <a:pt x="2501" y="4850"/>
                    <a:pt x="3096" y="4326"/>
                  </a:cubicBezTo>
                  <a:cubicBezTo>
                    <a:pt x="3168" y="4266"/>
                    <a:pt x="3239" y="4159"/>
                    <a:pt x="3323" y="4088"/>
                  </a:cubicBezTo>
                  <a:cubicBezTo>
                    <a:pt x="3704" y="3671"/>
                    <a:pt x="4132" y="3290"/>
                    <a:pt x="4597" y="2945"/>
                  </a:cubicBezTo>
                  <a:cubicBezTo>
                    <a:pt x="4811" y="2778"/>
                    <a:pt x="5025" y="2635"/>
                    <a:pt x="5240" y="2481"/>
                  </a:cubicBezTo>
                  <a:cubicBezTo>
                    <a:pt x="5621" y="2231"/>
                    <a:pt x="6025" y="1980"/>
                    <a:pt x="6454" y="1766"/>
                  </a:cubicBezTo>
                  <a:cubicBezTo>
                    <a:pt x="6871" y="1564"/>
                    <a:pt x="7323" y="1361"/>
                    <a:pt x="7764" y="1230"/>
                  </a:cubicBezTo>
                  <a:cubicBezTo>
                    <a:pt x="8359" y="1040"/>
                    <a:pt x="8978" y="933"/>
                    <a:pt x="9585" y="849"/>
                  </a:cubicBezTo>
                  <a:cubicBezTo>
                    <a:pt x="10159" y="769"/>
                    <a:pt x="10748" y="715"/>
                    <a:pt x="11336" y="715"/>
                  </a:cubicBezTo>
                  <a:cubicBezTo>
                    <a:pt x="11615" y="715"/>
                    <a:pt x="11893" y="727"/>
                    <a:pt x="12169" y="754"/>
                  </a:cubicBezTo>
                  <a:cubicBezTo>
                    <a:pt x="12300" y="766"/>
                    <a:pt x="12455" y="790"/>
                    <a:pt x="12586" y="802"/>
                  </a:cubicBezTo>
                  <a:cubicBezTo>
                    <a:pt x="12741" y="826"/>
                    <a:pt x="12871" y="861"/>
                    <a:pt x="13002" y="885"/>
                  </a:cubicBezTo>
                  <a:cubicBezTo>
                    <a:pt x="14169" y="1171"/>
                    <a:pt x="15300" y="1540"/>
                    <a:pt x="16372" y="2100"/>
                  </a:cubicBezTo>
                  <a:cubicBezTo>
                    <a:pt x="16932" y="2373"/>
                    <a:pt x="17467" y="2754"/>
                    <a:pt x="17979" y="3147"/>
                  </a:cubicBezTo>
                  <a:cubicBezTo>
                    <a:pt x="18075" y="3243"/>
                    <a:pt x="18170" y="3326"/>
                    <a:pt x="18277" y="3421"/>
                  </a:cubicBezTo>
                  <a:cubicBezTo>
                    <a:pt x="18372" y="3504"/>
                    <a:pt x="18479" y="3600"/>
                    <a:pt x="18575" y="3707"/>
                  </a:cubicBezTo>
                  <a:cubicBezTo>
                    <a:pt x="18717" y="3862"/>
                    <a:pt x="18872" y="4016"/>
                    <a:pt x="19003" y="4183"/>
                  </a:cubicBezTo>
                  <a:cubicBezTo>
                    <a:pt x="19146" y="4338"/>
                    <a:pt x="19265" y="4517"/>
                    <a:pt x="19408" y="4683"/>
                  </a:cubicBezTo>
                  <a:cubicBezTo>
                    <a:pt x="20003" y="5493"/>
                    <a:pt x="20420" y="6386"/>
                    <a:pt x="20801" y="7303"/>
                  </a:cubicBezTo>
                  <a:cubicBezTo>
                    <a:pt x="20932" y="7648"/>
                    <a:pt x="21051" y="7993"/>
                    <a:pt x="21158" y="8326"/>
                  </a:cubicBezTo>
                  <a:cubicBezTo>
                    <a:pt x="21313" y="8886"/>
                    <a:pt x="21420" y="9434"/>
                    <a:pt x="21492" y="9993"/>
                  </a:cubicBezTo>
                  <a:cubicBezTo>
                    <a:pt x="21515" y="10267"/>
                    <a:pt x="21575" y="10529"/>
                    <a:pt x="21611" y="10791"/>
                  </a:cubicBezTo>
                  <a:cubicBezTo>
                    <a:pt x="21635" y="10967"/>
                    <a:pt x="21675" y="11068"/>
                    <a:pt x="21724" y="11068"/>
                  </a:cubicBezTo>
                  <a:cubicBezTo>
                    <a:pt x="21748" y="11068"/>
                    <a:pt x="21774" y="11044"/>
                    <a:pt x="21801" y="10993"/>
                  </a:cubicBezTo>
                  <a:cubicBezTo>
                    <a:pt x="21814" y="10969"/>
                    <a:pt x="21825" y="10960"/>
                    <a:pt x="21833" y="10960"/>
                  </a:cubicBezTo>
                  <a:cubicBezTo>
                    <a:pt x="21864" y="10960"/>
                    <a:pt x="21869" y="11084"/>
                    <a:pt x="21891" y="11084"/>
                  </a:cubicBezTo>
                  <a:cubicBezTo>
                    <a:pt x="21896" y="11084"/>
                    <a:pt x="21902" y="11078"/>
                    <a:pt x="21908" y="11065"/>
                  </a:cubicBezTo>
                  <a:cubicBezTo>
                    <a:pt x="21908" y="11053"/>
                    <a:pt x="21920" y="11005"/>
                    <a:pt x="21920" y="10970"/>
                  </a:cubicBezTo>
                  <a:cubicBezTo>
                    <a:pt x="21944" y="10291"/>
                    <a:pt x="21944" y="9624"/>
                    <a:pt x="21801" y="8958"/>
                  </a:cubicBezTo>
                  <a:cubicBezTo>
                    <a:pt x="21682" y="8446"/>
                    <a:pt x="21575" y="7957"/>
                    <a:pt x="21396" y="7469"/>
                  </a:cubicBezTo>
                  <a:cubicBezTo>
                    <a:pt x="21206" y="6874"/>
                    <a:pt x="20932" y="6291"/>
                    <a:pt x="20634" y="5743"/>
                  </a:cubicBezTo>
                  <a:cubicBezTo>
                    <a:pt x="20384" y="5243"/>
                    <a:pt x="20075" y="4767"/>
                    <a:pt x="19729" y="4326"/>
                  </a:cubicBezTo>
                  <a:cubicBezTo>
                    <a:pt x="19396" y="3874"/>
                    <a:pt x="19015" y="3445"/>
                    <a:pt x="18610" y="3064"/>
                  </a:cubicBezTo>
                  <a:cubicBezTo>
                    <a:pt x="18336" y="2778"/>
                    <a:pt x="18015" y="2492"/>
                    <a:pt x="17694" y="2242"/>
                  </a:cubicBezTo>
                  <a:cubicBezTo>
                    <a:pt x="17289" y="1933"/>
                    <a:pt x="16872" y="1647"/>
                    <a:pt x="16443" y="1409"/>
                  </a:cubicBezTo>
                  <a:cubicBezTo>
                    <a:pt x="16265" y="1302"/>
                    <a:pt x="16074" y="1218"/>
                    <a:pt x="15896" y="1111"/>
                  </a:cubicBezTo>
                  <a:cubicBezTo>
                    <a:pt x="15693" y="1004"/>
                    <a:pt x="15515" y="933"/>
                    <a:pt x="15324" y="837"/>
                  </a:cubicBezTo>
                  <a:cubicBezTo>
                    <a:pt x="14848" y="647"/>
                    <a:pt x="14360" y="504"/>
                    <a:pt x="13848" y="361"/>
                  </a:cubicBezTo>
                  <a:cubicBezTo>
                    <a:pt x="12961" y="137"/>
                    <a:pt x="12037" y="1"/>
                    <a:pt x="11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4" name="Google Shape;27674;p39"/>
            <p:cNvSpPr/>
            <p:nvPr/>
          </p:nvSpPr>
          <p:spPr>
            <a:xfrm>
              <a:off x="4789169" y="2045338"/>
              <a:ext cx="706296" cy="365218"/>
            </a:xfrm>
            <a:custGeom>
              <a:avLst/>
              <a:gdLst/>
              <a:ahLst/>
              <a:cxnLst/>
              <a:rect l="l" t="t" r="r" b="b"/>
              <a:pathLst>
                <a:path w="21563" h="11150" extrusionOk="0">
                  <a:moveTo>
                    <a:pt x="21232" y="1"/>
                  </a:moveTo>
                  <a:cubicBezTo>
                    <a:pt x="21196" y="1"/>
                    <a:pt x="21159" y="13"/>
                    <a:pt x="21122" y="36"/>
                  </a:cubicBezTo>
                  <a:cubicBezTo>
                    <a:pt x="21015" y="95"/>
                    <a:pt x="20967" y="203"/>
                    <a:pt x="20943" y="393"/>
                  </a:cubicBezTo>
                  <a:lnTo>
                    <a:pt x="20848" y="846"/>
                  </a:lnTo>
                  <a:lnTo>
                    <a:pt x="20800" y="1072"/>
                  </a:lnTo>
                  <a:cubicBezTo>
                    <a:pt x="20776" y="1143"/>
                    <a:pt x="20753" y="1215"/>
                    <a:pt x="20741" y="1286"/>
                  </a:cubicBezTo>
                  <a:cubicBezTo>
                    <a:pt x="20729" y="1405"/>
                    <a:pt x="20705" y="1524"/>
                    <a:pt x="20669" y="1631"/>
                  </a:cubicBezTo>
                  <a:cubicBezTo>
                    <a:pt x="20646" y="1750"/>
                    <a:pt x="20610" y="1869"/>
                    <a:pt x="20598" y="1977"/>
                  </a:cubicBezTo>
                  <a:cubicBezTo>
                    <a:pt x="20491" y="2822"/>
                    <a:pt x="20157" y="3644"/>
                    <a:pt x="19955" y="4465"/>
                  </a:cubicBezTo>
                  <a:cubicBezTo>
                    <a:pt x="19943" y="4525"/>
                    <a:pt x="19931" y="4584"/>
                    <a:pt x="19895" y="4644"/>
                  </a:cubicBezTo>
                  <a:cubicBezTo>
                    <a:pt x="19574" y="5418"/>
                    <a:pt x="19169" y="6156"/>
                    <a:pt x="18645" y="6846"/>
                  </a:cubicBezTo>
                  <a:cubicBezTo>
                    <a:pt x="18538" y="6965"/>
                    <a:pt x="18443" y="7096"/>
                    <a:pt x="18336" y="7215"/>
                  </a:cubicBezTo>
                  <a:cubicBezTo>
                    <a:pt x="18217" y="7334"/>
                    <a:pt x="18109" y="7442"/>
                    <a:pt x="17990" y="7525"/>
                  </a:cubicBezTo>
                  <a:cubicBezTo>
                    <a:pt x="17871" y="7620"/>
                    <a:pt x="17752" y="7715"/>
                    <a:pt x="17645" y="7811"/>
                  </a:cubicBezTo>
                  <a:cubicBezTo>
                    <a:pt x="17526" y="7894"/>
                    <a:pt x="17431" y="7989"/>
                    <a:pt x="17312" y="8096"/>
                  </a:cubicBezTo>
                  <a:cubicBezTo>
                    <a:pt x="16907" y="8418"/>
                    <a:pt x="16490" y="8716"/>
                    <a:pt x="16026" y="8966"/>
                  </a:cubicBezTo>
                  <a:cubicBezTo>
                    <a:pt x="15550" y="9216"/>
                    <a:pt x="15073" y="9442"/>
                    <a:pt x="14597" y="9704"/>
                  </a:cubicBezTo>
                  <a:cubicBezTo>
                    <a:pt x="14466" y="9775"/>
                    <a:pt x="14335" y="9823"/>
                    <a:pt x="14192" y="9859"/>
                  </a:cubicBezTo>
                  <a:cubicBezTo>
                    <a:pt x="13526" y="10097"/>
                    <a:pt x="12847" y="10275"/>
                    <a:pt x="12144" y="10382"/>
                  </a:cubicBezTo>
                  <a:cubicBezTo>
                    <a:pt x="11594" y="10469"/>
                    <a:pt x="11028" y="10514"/>
                    <a:pt x="10464" y="10514"/>
                  </a:cubicBezTo>
                  <a:cubicBezTo>
                    <a:pt x="10174" y="10514"/>
                    <a:pt x="9884" y="10502"/>
                    <a:pt x="9597" y="10478"/>
                  </a:cubicBezTo>
                  <a:cubicBezTo>
                    <a:pt x="8287" y="10359"/>
                    <a:pt x="6977" y="10001"/>
                    <a:pt x="5822" y="9382"/>
                  </a:cubicBezTo>
                  <a:cubicBezTo>
                    <a:pt x="4477" y="8668"/>
                    <a:pt x="3262" y="7715"/>
                    <a:pt x="2310" y="6525"/>
                  </a:cubicBezTo>
                  <a:cubicBezTo>
                    <a:pt x="2250" y="6465"/>
                    <a:pt x="2191" y="6394"/>
                    <a:pt x="2131" y="6322"/>
                  </a:cubicBezTo>
                  <a:cubicBezTo>
                    <a:pt x="2060" y="6263"/>
                    <a:pt x="2000" y="6191"/>
                    <a:pt x="1953" y="6132"/>
                  </a:cubicBezTo>
                  <a:cubicBezTo>
                    <a:pt x="1548" y="5727"/>
                    <a:pt x="1250" y="5215"/>
                    <a:pt x="1012" y="4679"/>
                  </a:cubicBezTo>
                  <a:cubicBezTo>
                    <a:pt x="941" y="4536"/>
                    <a:pt x="881" y="4370"/>
                    <a:pt x="822" y="4227"/>
                  </a:cubicBezTo>
                  <a:cubicBezTo>
                    <a:pt x="762" y="4072"/>
                    <a:pt x="703" y="3905"/>
                    <a:pt x="643" y="3763"/>
                  </a:cubicBezTo>
                  <a:cubicBezTo>
                    <a:pt x="464" y="3286"/>
                    <a:pt x="250" y="2893"/>
                    <a:pt x="0" y="2512"/>
                  </a:cubicBezTo>
                  <a:lnTo>
                    <a:pt x="0" y="2512"/>
                  </a:lnTo>
                  <a:cubicBezTo>
                    <a:pt x="12" y="2965"/>
                    <a:pt x="83" y="3417"/>
                    <a:pt x="274" y="3822"/>
                  </a:cubicBezTo>
                  <a:cubicBezTo>
                    <a:pt x="476" y="4298"/>
                    <a:pt x="667" y="4775"/>
                    <a:pt x="893" y="5239"/>
                  </a:cubicBezTo>
                  <a:cubicBezTo>
                    <a:pt x="1107" y="5691"/>
                    <a:pt x="1369" y="6156"/>
                    <a:pt x="1667" y="6572"/>
                  </a:cubicBezTo>
                  <a:cubicBezTo>
                    <a:pt x="2024" y="7061"/>
                    <a:pt x="2381" y="7561"/>
                    <a:pt x="2810" y="7989"/>
                  </a:cubicBezTo>
                  <a:cubicBezTo>
                    <a:pt x="3322" y="8513"/>
                    <a:pt x="3893" y="8966"/>
                    <a:pt x="4513" y="9370"/>
                  </a:cubicBezTo>
                  <a:cubicBezTo>
                    <a:pt x="6084" y="10394"/>
                    <a:pt x="7930" y="11025"/>
                    <a:pt x="9823" y="11144"/>
                  </a:cubicBezTo>
                  <a:cubicBezTo>
                    <a:pt x="9866" y="11148"/>
                    <a:pt x="9910" y="11150"/>
                    <a:pt x="9954" y="11150"/>
                  </a:cubicBezTo>
                  <a:cubicBezTo>
                    <a:pt x="10042" y="11150"/>
                    <a:pt x="10132" y="11144"/>
                    <a:pt x="10228" y="11144"/>
                  </a:cubicBezTo>
                  <a:cubicBezTo>
                    <a:pt x="10321" y="11146"/>
                    <a:pt x="10416" y="11147"/>
                    <a:pt x="10510" y="11147"/>
                  </a:cubicBezTo>
                  <a:cubicBezTo>
                    <a:pt x="11026" y="11147"/>
                    <a:pt x="11550" y="11118"/>
                    <a:pt x="12073" y="11037"/>
                  </a:cubicBezTo>
                  <a:cubicBezTo>
                    <a:pt x="12442" y="10990"/>
                    <a:pt x="12799" y="10930"/>
                    <a:pt x="13156" y="10847"/>
                  </a:cubicBezTo>
                  <a:cubicBezTo>
                    <a:pt x="13633" y="10716"/>
                    <a:pt x="14109" y="10549"/>
                    <a:pt x="14573" y="10359"/>
                  </a:cubicBezTo>
                  <a:cubicBezTo>
                    <a:pt x="15109" y="10132"/>
                    <a:pt x="15621" y="9882"/>
                    <a:pt x="16121" y="9561"/>
                  </a:cubicBezTo>
                  <a:cubicBezTo>
                    <a:pt x="16240" y="9489"/>
                    <a:pt x="16335" y="9418"/>
                    <a:pt x="16455" y="9323"/>
                  </a:cubicBezTo>
                  <a:cubicBezTo>
                    <a:pt x="16574" y="9239"/>
                    <a:pt x="16693" y="9168"/>
                    <a:pt x="16800" y="9073"/>
                  </a:cubicBezTo>
                  <a:cubicBezTo>
                    <a:pt x="17633" y="8477"/>
                    <a:pt x="18371" y="7751"/>
                    <a:pt x="19014" y="6965"/>
                  </a:cubicBezTo>
                  <a:cubicBezTo>
                    <a:pt x="19455" y="6430"/>
                    <a:pt x="19824" y="5858"/>
                    <a:pt x="20157" y="5275"/>
                  </a:cubicBezTo>
                  <a:cubicBezTo>
                    <a:pt x="20455" y="4763"/>
                    <a:pt x="20741" y="4203"/>
                    <a:pt x="20967" y="3644"/>
                  </a:cubicBezTo>
                  <a:lnTo>
                    <a:pt x="21098" y="3298"/>
                  </a:lnTo>
                  <a:lnTo>
                    <a:pt x="21217" y="2941"/>
                  </a:lnTo>
                  <a:cubicBezTo>
                    <a:pt x="21455" y="2179"/>
                    <a:pt x="21562" y="1405"/>
                    <a:pt x="21538" y="631"/>
                  </a:cubicBezTo>
                  <a:cubicBezTo>
                    <a:pt x="21500" y="201"/>
                    <a:pt x="21377" y="1"/>
                    <a:pt x="212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773545" y="646017"/>
            <a:ext cx="726997" cy="720381"/>
            <a:chOff x="4773545" y="646017"/>
            <a:chExt cx="726997" cy="720381"/>
          </a:xfrm>
        </p:grpSpPr>
        <p:sp>
          <p:nvSpPr>
            <p:cNvPr id="27676" name="Google Shape;27676;p39"/>
            <p:cNvSpPr/>
            <p:nvPr/>
          </p:nvSpPr>
          <p:spPr>
            <a:xfrm>
              <a:off x="4786418" y="658398"/>
              <a:ext cx="702038" cy="702005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1"/>
                  </a:moveTo>
                  <a:cubicBezTo>
                    <a:pt x="4799" y="1"/>
                    <a:pt x="1" y="4799"/>
                    <a:pt x="1" y="10716"/>
                  </a:cubicBezTo>
                  <a:cubicBezTo>
                    <a:pt x="1" y="16634"/>
                    <a:pt x="4799" y="21432"/>
                    <a:pt x="10716" y="21432"/>
                  </a:cubicBezTo>
                  <a:cubicBezTo>
                    <a:pt x="16634" y="21432"/>
                    <a:pt x="21432" y="16634"/>
                    <a:pt x="21432" y="10716"/>
                  </a:cubicBezTo>
                  <a:cubicBezTo>
                    <a:pt x="21432" y="4799"/>
                    <a:pt x="16634" y="1"/>
                    <a:pt x="10716" y="1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7" name="Google Shape;27677;p39"/>
            <p:cNvSpPr/>
            <p:nvPr/>
          </p:nvSpPr>
          <p:spPr>
            <a:xfrm>
              <a:off x="4773545" y="646017"/>
              <a:ext cx="483234" cy="704266"/>
            </a:xfrm>
            <a:custGeom>
              <a:avLst/>
              <a:gdLst/>
              <a:ahLst/>
              <a:cxnLst/>
              <a:rect l="l" t="t" r="r" b="b"/>
              <a:pathLst>
                <a:path w="14753" h="21501" extrusionOk="0">
                  <a:moveTo>
                    <a:pt x="10698" y="1"/>
                  </a:moveTo>
                  <a:cubicBezTo>
                    <a:pt x="10486" y="1"/>
                    <a:pt x="10274" y="9"/>
                    <a:pt x="10062" y="33"/>
                  </a:cubicBezTo>
                  <a:cubicBezTo>
                    <a:pt x="9395" y="93"/>
                    <a:pt x="8740" y="248"/>
                    <a:pt x="8097" y="438"/>
                  </a:cubicBezTo>
                  <a:cubicBezTo>
                    <a:pt x="7800" y="522"/>
                    <a:pt x="7490" y="629"/>
                    <a:pt x="7240" y="748"/>
                  </a:cubicBezTo>
                  <a:cubicBezTo>
                    <a:pt x="6537" y="1093"/>
                    <a:pt x="5847" y="1415"/>
                    <a:pt x="5168" y="1819"/>
                  </a:cubicBezTo>
                  <a:cubicBezTo>
                    <a:pt x="4371" y="2308"/>
                    <a:pt x="3620" y="2879"/>
                    <a:pt x="2954" y="3546"/>
                  </a:cubicBezTo>
                  <a:cubicBezTo>
                    <a:pt x="2870" y="3641"/>
                    <a:pt x="2775" y="3724"/>
                    <a:pt x="2704" y="3832"/>
                  </a:cubicBezTo>
                  <a:cubicBezTo>
                    <a:pt x="2620" y="3939"/>
                    <a:pt x="2537" y="4022"/>
                    <a:pt x="2477" y="4129"/>
                  </a:cubicBezTo>
                  <a:cubicBezTo>
                    <a:pt x="2394" y="4260"/>
                    <a:pt x="2299" y="4391"/>
                    <a:pt x="2216" y="4546"/>
                  </a:cubicBezTo>
                  <a:cubicBezTo>
                    <a:pt x="2120" y="4689"/>
                    <a:pt x="2049" y="4844"/>
                    <a:pt x="1977" y="4975"/>
                  </a:cubicBezTo>
                  <a:cubicBezTo>
                    <a:pt x="1894" y="5129"/>
                    <a:pt x="1823" y="5272"/>
                    <a:pt x="1727" y="5403"/>
                  </a:cubicBezTo>
                  <a:cubicBezTo>
                    <a:pt x="1656" y="5558"/>
                    <a:pt x="1573" y="5689"/>
                    <a:pt x="1465" y="5844"/>
                  </a:cubicBezTo>
                  <a:cubicBezTo>
                    <a:pt x="1346" y="6022"/>
                    <a:pt x="1227" y="6213"/>
                    <a:pt x="1120" y="6415"/>
                  </a:cubicBezTo>
                  <a:cubicBezTo>
                    <a:pt x="703" y="7261"/>
                    <a:pt x="382" y="8165"/>
                    <a:pt x="203" y="9094"/>
                  </a:cubicBezTo>
                  <a:lnTo>
                    <a:pt x="144" y="9380"/>
                  </a:lnTo>
                  <a:cubicBezTo>
                    <a:pt x="132" y="9463"/>
                    <a:pt x="132" y="9570"/>
                    <a:pt x="108" y="9666"/>
                  </a:cubicBezTo>
                  <a:cubicBezTo>
                    <a:pt x="1" y="10499"/>
                    <a:pt x="25" y="11332"/>
                    <a:pt x="96" y="12142"/>
                  </a:cubicBezTo>
                  <a:cubicBezTo>
                    <a:pt x="191" y="12999"/>
                    <a:pt x="370" y="13833"/>
                    <a:pt x="632" y="14631"/>
                  </a:cubicBezTo>
                  <a:cubicBezTo>
                    <a:pt x="727" y="14881"/>
                    <a:pt x="822" y="15142"/>
                    <a:pt x="930" y="15393"/>
                  </a:cubicBezTo>
                  <a:cubicBezTo>
                    <a:pt x="1037" y="15643"/>
                    <a:pt x="1156" y="15881"/>
                    <a:pt x="1287" y="16107"/>
                  </a:cubicBezTo>
                  <a:cubicBezTo>
                    <a:pt x="1513" y="16512"/>
                    <a:pt x="1751" y="16869"/>
                    <a:pt x="1989" y="17238"/>
                  </a:cubicBezTo>
                  <a:cubicBezTo>
                    <a:pt x="2239" y="17595"/>
                    <a:pt x="2477" y="17964"/>
                    <a:pt x="2763" y="18310"/>
                  </a:cubicBezTo>
                  <a:cubicBezTo>
                    <a:pt x="2930" y="18512"/>
                    <a:pt x="3108" y="18714"/>
                    <a:pt x="3299" y="18905"/>
                  </a:cubicBezTo>
                  <a:cubicBezTo>
                    <a:pt x="3489" y="19095"/>
                    <a:pt x="3680" y="19286"/>
                    <a:pt x="3894" y="19453"/>
                  </a:cubicBezTo>
                  <a:cubicBezTo>
                    <a:pt x="4371" y="19845"/>
                    <a:pt x="4871" y="20203"/>
                    <a:pt x="5394" y="20512"/>
                  </a:cubicBezTo>
                  <a:cubicBezTo>
                    <a:pt x="6216" y="20988"/>
                    <a:pt x="7121" y="21441"/>
                    <a:pt x="7954" y="21500"/>
                  </a:cubicBezTo>
                  <a:lnTo>
                    <a:pt x="8002" y="21500"/>
                  </a:lnTo>
                  <a:cubicBezTo>
                    <a:pt x="8228" y="21405"/>
                    <a:pt x="8240" y="21298"/>
                    <a:pt x="8038" y="21179"/>
                  </a:cubicBezTo>
                  <a:cubicBezTo>
                    <a:pt x="7966" y="21119"/>
                    <a:pt x="7847" y="21036"/>
                    <a:pt x="7704" y="20965"/>
                  </a:cubicBezTo>
                  <a:cubicBezTo>
                    <a:pt x="7538" y="20869"/>
                    <a:pt x="7359" y="20786"/>
                    <a:pt x="7121" y="20679"/>
                  </a:cubicBezTo>
                  <a:cubicBezTo>
                    <a:pt x="6966" y="20619"/>
                    <a:pt x="6823" y="20524"/>
                    <a:pt x="6668" y="20465"/>
                  </a:cubicBezTo>
                  <a:cubicBezTo>
                    <a:pt x="5549" y="19917"/>
                    <a:pt x="4513" y="19179"/>
                    <a:pt x="3656" y="18286"/>
                  </a:cubicBezTo>
                  <a:cubicBezTo>
                    <a:pt x="2882" y="17488"/>
                    <a:pt x="2239" y="16571"/>
                    <a:pt x="1763" y="15571"/>
                  </a:cubicBezTo>
                  <a:cubicBezTo>
                    <a:pt x="1489" y="14976"/>
                    <a:pt x="1275" y="14369"/>
                    <a:pt x="1108" y="13738"/>
                  </a:cubicBezTo>
                  <a:cubicBezTo>
                    <a:pt x="858" y="12809"/>
                    <a:pt x="703" y="11833"/>
                    <a:pt x="739" y="10856"/>
                  </a:cubicBezTo>
                  <a:cubicBezTo>
                    <a:pt x="763" y="10142"/>
                    <a:pt x="870" y="9451"/>
                    <a:pt x="977" y="8761"/>
                  </a:cubicBezTo>
                  <a:cubicBezTo>
                    <a:pt x="1001" y="8535"/>
                    <a:pt x="1096" y="8296"/>
                    <a:pt x="1156" y="8070"/>
                  </a:cubicBezTo>
                  <a:cubicBezTo>
                    <a:pt x="1215" y="7868"/>
                    <a:pt x="1275" y="7665"/>
                    <a:pt x="1346" y="7475"/>
                  </a:cubicBezTo>
                  <a:cubicBezTo>
                    <a:pt x="1418" y="7284"/>
                    <a:pt x="1489" y="7094"/>
                    <a:pt x="1584" y="6891"/>
                  </a:cubicBezTo>
                  <a:cubicBezTo>
                    <a:pt x="1823" y="6356"/>
                    <a:pt x="2108" y="5820"/>
                    <a:pt x="2466" y="5344"/>
                  </a:cubicBezTo>
                  <a:cubicBezTo>
                    <a:pt x="2739" y="4986"/>
                    <a:pt x="3013" y="4629"/>
                    <a:pt x="3323" y="4308"/>
                  </a:cubicBezTo>
                  <a:cubicBezTo>
                    <a:pt x="3478" y="4129"/>
                    <a:pt x="3632" y="3974"/>
                    <a:pt x="3787" y="3820"/>
                  </a:cubicBezTo>
                  <a:cubicBezTo>
                    <a:pt x="3954" y="3665"/>
                    <a:pt x="4097" y="3498"/>
                    <a:pt x="4275" y="3355"/>
                  </a:cubicBezTo>
                  <a:lnTo>
                    <a:pt x="4513" y="3141"/>
                  </a:lnTo>
                  <a:lnTo>
                    <a:pt x="4752" y="2951"/>
                  </a:lnTo>
                  <a:cubicBezTo>
                    <a:pt x="4906" y="2820"/>
                    <a:pt x="5085" y="2700"/>
                    <a:pt x="5240" y="2581"/>
                  </a:cubicBezTo>
                  <a:cubicBezTo>
                    <a:pt x="6299" y="1855"/>
                    <a:pt x="7502" y="1331"/>
                    <a:pt x="8752" y="1046"/>
                  </a:cubicBezTo>
                  <a:cubicBezTo>
                    <a:pt x="9014" y="974"/>
                    <a:pt x="9252" y="938"/>
                    <a:pt x="9502" y="879"/>
                  </a:cubicBezTo>
                  <a:cubicBezTo>
                    <a:pt x="9740" y="831"/>
                    <a:pt x="9990" y="795"/>
                    <a:pt x="10240" y="784"/>
                  </a:cubicBezTo>
                  <a:cubicBezTo>
                    <a:pt x="10514" y="748"/>
                    <a:pt x="10776" y="748"/>
                    <a:pt x="11050" y="736"/>
                  </a:cubicBezTo>
                  <a:cubicBezTo>
                    <a:pt x="11312" y="748"/>
                    <a:pt x="11586" y="736"/>
                    <a:pt x="11848" y="760"/>
                  </a:cubicBezTo>
                  <a:cubicBezTo>
                    <a:pt x="12122" y="784"/>
                    <a:pt x="12383" y="819"/>
                    <a:pt x="12657" y="855"/>
                  </a:cubicBezTo>
                  <a:cubicBezTo>
                    <a:pt x="12919" y="903"/>
                    <a:pt x="13181" y="938"/>
                    <a:pt x="13443" y="998"/>
                  </a:cubicBezTo>
                  <a:cubicBezTo>
                    <a:pt x="13681" y="1046"/>
                    <a:pt x="13931" y="1105"/>
                    <a:pt x="14169" y="1153"/>
                  </a:cubicBezTo>
                  <a:cubicBezTo>
                    <a:pt x="14268" y="1168"/>
                    <a:pt x="14353" y="1177"/>
                    <a:pt x="14420" y="1177"/>
                  </a:cubicBezTo>
                  <a:cubicBezTo>
                    <a:pt x="14506" y="1177"/>
                    <a:pt x="14561" y="1162"/>
                    <a:pt x="14574" y="1129"/>
                  </a:cubicBezTo>
                  <a:cubicBezTo>
                    <a:pt x="14634" y="1046"/>
                    <a:pt x="14693" y="962"/>
                    <a:pt x="14729" y="867"/>
                  </a:cubicBezTo>
                  <a:cubicBezTo>
                    <a:pt x="14753" y="807"/>
                    <a:pt x="14705" y="748"/>
                    <a:pt x="14610" y="676"/>
                  </a:cubicBezTo>
                  <a:cubicBezTo>
                    <a:pt x="14491" y="593"/>
                    <a:pt x="14312" y="522"/>
                    <a:pt x="14050" y="462"/>
                  </a:cubicBezTo>
                  <a:cubicBezTo>
                    <a:pt x="13967" y="450"/>
                    <a:pt x="13872" y="426"/>
                    <a:pt x="13788" y="403"/>
                  </a:cubicBezTo>
                  <a:lnTo>
                    <a:pt x="13515" y="343"/>
                  </a:lnTo>
                  <a:cubicBezTo>
                    <a:pt x="13431" y="331"/>
                    <a:pt x="13336" y="307"/>
                    <a:pt x="13253" y="284"/>
                  </a:cubicBezTo>
                  <a:lnTo>
                    <a:pt x="12991" y="248"/>
                  </a:lnTo>
                  <a:cubicBezTo>
                    <a:pt x="12538" y="153"/>
                    <a:pt x="12098" y="81"/>
                    <a:pt x="11633" y="33"/>
                  </a:cubicBezTo>
                  <a:cubicBezTo>
                    <a:pt x="11321" y="19"/>
                    <a:pt x="11009" y="1"/>
                    <a:pt x="106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8" name="Google Shape;27678;p39"/>
            <p:cNvSpPr/>
            <p:nvPr/>
          </p:nvSpPr>
          <p:spPr>
            <a:xfrm>
              <a:off x="5068012" y="1009401"/>
              <a:ext cx="426666" cy="356997"/>
            </a:xfrm>
            <a:custGeom>
              <a:avLst/>
              <a:gdLst/>
              <a:ahLst/>
              <a:cxnLst/>
              <a:rect l="l" t="t" r="r" b="b"/>
              <a:pathLst>
                <a:path w="13026" h="10899" extrusionOk="0">
                  <a:moveTo>
                    <a:pt x="12871" y="0"/>
                  </a:moveTo>
                  <a:cubicBezTo>
                    <a:pt x="12811" y="24"/>
                    <a:pt x="12752" y="48"/>
                    <a:pt x="12680" y="108"/>
                  </a:cubicBezTo>
                  <a:cubicBezTo>
                    <a:pt x="12585" y="167"/>
                    <a:pt x="12549" y="238"/>
                    <a:pt x="12526" y="619"/>
                  </a:cubicBezTo>
                  <a:cubicBezTo>
                    <a:pt x="12478" y="1155"/>
                    <a:pt x="12395" y="1715"/>
                    <a:pt x="12252" y="2227"/>
                  </a:cubicBezTo>
                  <a:cubicBezTo>
                    <a:pt x="12133" y="2691"/>
                    <a:pt x="12002" y="3120"/>
                    <a:pt x="11883" y="3584"/>
                  </a:cubicBezTo>
                  <a:cubicBezTo>
                    <a:pt x="11752" y="4037"/>
                    <a:pt x="11573" y="4477"/>
                    <a:pt x="11347" y="4894"/>
                  </a:cubicBezTo>
                  <a:cubicBezTo>
                    <a:pt x="10966" y="5620"/>
                    <a:pt x="10454" y="6299"/>
                    <a:pt x="9918" y="6906"/>
                  </a:cubicBezTo>
                  <a:cubicBezTo>
                    <a:pt x="8727" y="8263"/>
                    <a:pt x="7168" y="9299"/>
                    <a:pt x="5453" y="9883"/>
                  </a:cubicBezTo>
                  <a:cubicBezTo>
                    <a:pt x="5203" y="9966"/>
                    <a:pt x="4953" y="10025"/>
                    <a:pt x="4691" y="10109"/>
                  </a:cubicBezTo>
                  <a:cubicBezTo>
                    <a:pt x="4441" y="10168"/>
                    <a:pt x="4191" y="10228"/>
                    <a:pt x="3953" y="10264"/>
                  </a:cubicBezTo>
                  <a:cubicBezTo>
                    <a:pt x="3608" y="10418"/>
                    <a:pt x="3727" y="10502"/>
                    <a:pt x="3667" y="10621"/>
                  </a:cubicBezTo>
                  <a:lnTo>
                    <a:pt x="3143" y="10621"/>
                  </a:lnTo>
                  <a:cubicBezTo>
                    <a:pt x="3060" y="10537"/>
                    <a:pt x="3001" y="10490"/>
                    <a:pt x="2893" y="10478"/>
                  </a:cubicBezTo>
                  <a:cubicBezTo>
                    <a:pt x="2858" y="10474"/>
                    <a:pt x="2817" y="10473"/>
                    <a:pt x="2766" y="10473"/>
                  </a:cubicBezTo>
                  <a:cubicBezTo>
                    <a:pt x="2663" y="10473"/>
                    <a:pt x="2520" y="10478"/>
                    <a:pt x="2298" y="10478"/>
                  </a:cubicBezTo>
                  <a:cubicBezTo>
                    <a:pt x="2243" y="10482"/>
                    <a:pt x="2190" y="10483"/>
                    <a:pt x="2138" y="10483"/>
                  </a:cubicBezTo>
                  <a:cubicBezTo>
                    <a:pt x="2033" y="10483"/>
                    <a:pt x="1933" y="10478"/>
                    <a:pt x="1822" y="10478"/>
                  </a:cubicBezTo>
                  <a:cubicBezTo>
                    <a:pt x="1667" y="10466"/>
                    <a:pt x="1512" y="10466"/>
                    <a:pt x="1357" y="10442"/>
                  </a:cubicBezTo>
                  <a:cubicBezTo>
                    <a:pt x="1238" y="10442"/>
                    <a:pt x="1131" y="10430"/>
                    <a:pt x="1036" y="10430"/>
                  </a:cubicBezTo>
                  <a:cubicBezTo>
                    <a:pt x="941" y="10430"/>
                    <a:pt x="834" y="10430"/>
                    <a:pt x="762" y="10466"/>
                  </a:cubicBezTo>
                  <a:cubicBezTo>
                    <a:pt x="798" y="10490"/>
                    <a:pt x="834" y="10537"/>
                    <a:pt x="869" y="10585"/>
                  </a:cubicBezTo>
                  <a:cubicBezTo>
                    <a:pt x="726" y="10585"/>
                    <a:pt x="536" y="10561"/>
                    <a:pt x="393" y="10537"/>
                  </a:cubicBezTo>
                  <a:cubicBezTo>
                    <a:pt x="310" y="10518"/>
                    <a:pt x="231" y="10506"/>
                    <a:pt x="160" y="10506"/>
                  </a:cubicBezTo>
                  <a:cubicBezTo>
                    <a:pt x="99" y="10506"/>
                    <a:pt x="44" y="10515"/>
                    <a:pt x="0" y="10537"/>
                  </a:cubicBezTo>
                  <a:cubicBezTo>
                    <a:pt x="60" y="10609"/>
                    <a:pt x="203" y="10668"/>
                    <a:pt x="357" y="10716"/>
                  </a:cubicBezTo>
                  <a:cubicBezTo>
                    <a:pt x="524" y="10775"/>
                    <a:pt x="726" y="10787"/>
                    <a:pt x="917" y="10823"/>
                  </a:cubicBezTo>
                  <a:cubicBezTo>
                    <a:pt x="1392" y="10874"/>
                    <a:pt x="1871" y="10899"/>
                    <a:pt x="2350" y="10899"/>
                  </a:cubicBezTo>
                  <a:cubicBezTo>
                    <a:pt x="3227" y="10899"/>
                    <a:pt x="4102" y="10814"/>
                    <a:pt x="4941" y="10645"/>
                  </a:cubicBezTo>
                  <a:cubicBezTo>
                    <a:pt x="5525" y="10525"/>
                    <a:pt x="6096" y="10323"/>
                    <a:pt x="6644" y="10085"/>
                  </a:cubicBezTo>
                  <a:cubicBezTo>
                    <a:pt x="7525" y="9704"/>
                    <a:pt x="8346" y="9168"/>
                    <a:pt x="9132" y="8597"/>
                  </a:cubicBezTo>
                  <a:cubicBezTo>
                    <a:pt x="9609" y="8239"/>
                    <a:pt x="10085" y="7811"/>
                    <a:pt x="10466" y="7323"/>
                  </a:cubicBezTo>
                  <a:cubicBezTo>
                    <a:pt x="10763" y="6954"/>
                    <a:pt x="11037" y="6549"/>
                    <a:pt x="11299" y="6144"/>
                  </a:cubicBezTo>
                  <a:cubicBezTo>
                    <a:pt x="11811" y="5358"/>
                    <a:pt x="12192" y="4525"/>
                    <a:pt x="12537" y="3644"/>
                  </a:cubicBezTo>
                  <a:cubicBezTo>
                    <a:pt x="12740" y="3156"/>
                    <a:pt x="12847" y="2620"/>
                    <a:pt x="12883" y="2108"/>
                  </a:cubicBezTo>
                  <a:cubicBezTo>
                    <a:pt x="12895" y="1893"/>
                    <a:pt x="12907" y="1620"/>
                    <a:pt x="12942" y="1393"/>
                  </a:cubicBezTo>
                  <a:cubicBezTo>
                    <a:pt x="13026" y="798"/>
                    <a:pt x="12954" y="405"/>
                    <a:pt x="128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9" name="Google Shape;27679;p39"/>
            <p:cNvSpPr/>
            <p:nvPr/>
          </p:nvSpPr>
          <p:spPr>
            <a:xfrm>
              <a:off x="5359728" y="743758"/>
              <a:ext cx="140814" cy="265676"/>
            </a:xfrm>
            <a:custGeom>
              <a:avLst/>
              <a:gdLst/>
              <a:ahLst/>
              <a:cxnLst/>
              <a:rect l="l" t="t" r="r" b="b"/>
              <a:pathLst>
                <a:path w="4299" h="8111" extrusionOk="0">
                  <a:moveTo>
                    <a:pt x="230" y="1"/>
                  </a:moveTo>
                  <a:cubicBezTo>
                    <a:pt x="157" y="1"/>
                    <a:pt x="104" y="25"/>
                    <a:pt x="71" y="74"/>
                  </a:cubicBezTo>
                  <a:cubicBezTo>
                    <a:pt x="60" y="86"/>
                    <a:pt x="36" y="97"/>
                    <a:pt x="0" y="133"/>
                  </a:cubicBezTo>
                  <a:cubicBezTo>
                    <a:pt x="95" y="252"/>
                    <a:pt x="167" y="324"/>
                    <a:pt x="238" y="419"/>
                  </a:cubicBezTo>
                  <a:cubicBezTo>
                    <a:pt x="500" y="693"/>
                    <a:pt x="786" y="990"/>
                    <a:pt x="1036" y="1288"/>
                  </a:cubicBezTo>
                  <a:cubicBezTo>
                    <a:pt x="1393" y="1681"/>
                    <a:pt x="1715" y="2110"/>
                    <a:pt x="1988" y="2562"/>
                  </a:cubicBezTo>
                  <a:cubicBezTo>
                    <a:pt x="2274" y="3003"/>
                    <a:pt x="2548" y="3467"/>
                    <a:pt x="2738" y="3955"/>
                  </a:cubicBezTo>
                  <a:cubicBezTo>
                    <a:pt x="2965" y="4479"/>
                    <a:pt x="3143" y="5003"/>
                    <a:pt x="3286" y="5539"/>
                  </a:cubicBezTo>
                  <a:cubicBezTo>
                    <a:pt x="3441" y="6074"/>
                    <a:pt x="3536" y="6610"/>
                    <a:pt x="3631" y="7158"/>
                  </a:cubicBezTo>
                  <a:cubicBezTo>
                    <a:pt x="3643" y="7313"/>
                    <a:pt x="3655" y="7456"/>
                    <a:pt x="3691" y="7563"/>
                  </a:cubicBezTo>
                  <a:cubicBezTo>
                    <a:pt x="3703" y="7658"/>
                    <a:pt x="3715" y="7753"/>
                    <a:pt x="3751" y="7825"/>
                  </a:cubicBezTo>
                  <a:cubicBezTo>
                    <a:pt x="3798" y="7956"/>
                    <a:pt x="3870" y="8027"/>
                    <a:pt x="3965" y="8051"/>
                  </a:cubicBezTo>
                  <a:cubicBezTo>
                    <a:pt x="4024" y="8063"/>
                    <a:pt x="4096" y="8087"/>
                    <a:pt x="4179" y="8110"/>
                  </a:cubicBezTo>
                  <a:cubicBezTo>
                    <a:pt x="4262" y="8027"/>
                    <a:pt x="4298" y="7848"/>
                    <a:pt x="4286" y="7491"/>
                  </a:cubicBezTo>
                  <a:cubicBezTo>
                    <a:pt x="4262" y="6967"/>
                    <a:pt x="4191" y="6420"/>
                    <a:pt x="4108" y="5908"/>
                  </a:cubicBezTo>
                  <a:cubicBezTo>
                    <a:pt x="4001" y="5384"/>
                    <a:pt x="3881" y="4860"/>
                    <a:pt x="3691" y="4360"/>
                  </a:cubicBezTo>
                  <a:cubicBezTo>
                    <a:pt x="3155" y="2895"/>
                    <a:pt x="2298" y="1586"/>
                    <a:pt x="1191" y="574"/>
                  </a:cubicBezTo>
                  <a:cubicBezTo>
                    <a:pt x="765" y="182"/>
                    <a:pt x="427" y="1"/>
                    <a:pt x="2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80" name="Google Shape;27680;p39"/>
          <p:cNvSpPr txBox="1">
            <a:spLocks noGrp="1"/>
          </p:cNvSpPr>
          <p:nvPr>
            <p:ph type="title"/>
          </p:nvPr>
        </p:nvSpPr>
        <p:spPr>
          <a:xfrm>
            <a:off x="329237" y="343184"/>
            <a:ext cx="4622391" cy="10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What’s special about amphibians?</a:t>
            </a:r>
            <a:endParaRPr dirty="0"/>
          </a:p>
        </p:txBody>
      </p:sp>
      <p:sp>
        <p:nvSpPr>
          <p:cNvPr id="27682" name="Google Shape;27682;p39"/>
          <p:cNvSpPr txBox="1">
            <a:spLocks noGrp="1"/>
          </p:cNvSpPr>
          <p:nvPr>
            <p:ph type="title" idx="2"/>
          </p:nvPr>
        </p:nvSpPr>
        <p:spPr>
          <a:xfrm>
            <a:off x="4835244" y="795907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01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7683" name="Google Shape;27683;p39"/>
          <p:cNvSpPr txBox="1">
            <a:spLocks noGrp="1"/>
          </p:cNvSpPr>
          <p:nvPr>
            <p:ph type="subTitle" idx="3"/>
          </p:nvPr>
        </p:nvSpPr>
        <p:spPr>
          <a:xfrm>
            <a:off x="5831152" y="676957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Ectothermic or cold-blooded</a:t>
            </a:r>
            <a:endParaRPr dirty="0"/>
          </a:p>
        </p:txBody>
      </p:sp>
      <p:sp>
        <p:nvSpPr>
          <p:cNvPr id="27684" name="Google Shape;27684;p39"/>
          <p:cNvSpPr txBox="1">
            <a:spLocks noGrp="1"/>
          </p:cNvSpPr>
          <p:nvPr>
            <p:ph type="title" idx="4"/>
          </p:nvPr>
        </p:nvSpPr>
        <p:spPr>
          <a:xfrm>
            <a:off x="4835244" y="1837019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02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7685" name="Google Shape;27685;p39"/>
          <p:cNvSpPr txBox="1">
            <a:spLocks noGrp="1"/>
          </p:cNvSpPr>
          <p:nvPr>
            <p:ph type="title" idx="5"/>
          </p:nvPr>
        </p:nvSpPr>
        <p:spPr>
          <a:xfrm>
            <a:off x="4835244" y="2875779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03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7690" name="Google Shape;27690;p39"/>
          <p:cNvSpPr txBox="1">
            <a:spLocks noGrp="1"/>
          </p:cNvSpPr>
          <p:nvPr>
            <p:ph type="subTitle" idx="13"/>
          </p:nvPr>
        </p:nvSpPr>
        <p:spPr>
          <a:xfrm>
            <a:off x="5831152" y="2756829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Cutaneous </a:t>
            </a:r>
            <a:r>
              <a:rPr lang="en-US" dirty="0" smtClean="0"/>
              <a:t>respiration</a:t>
            </a:r>
          </a:p>
        </p:txBody>
      </p:sp>
      <p:grpSp>
        <p:nvGrpSpPr>
          <p:cNvPr id="1360" name="Google Shape;47976;p70"/>
          <p:cNvGrpSpPr/>
          <p:nvPr/>
        </p:nvGrpSpPr>
        <p:grpSpPr>
          <a:xfrm rot="17437599">
            <a:off x="6915271" y="3717692"/>
            <a:ext cx="994130" cy="2531584"/>
            <a:chOff x="1370400" y="2037575"/>
            <a:chExt cx="286725" cy="842850"/>
          </a:xfrm>
        </p:grpSpPr>
        <p:sp>
          <p:nvSpPr>
            <p:cNvPr id="1361" name="Google Shape;47977;p70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47978;p70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47979;p70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47980;p70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47981;p70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47982;p70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47983;p70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47984;p70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47985;p70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47986;p70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47987;p70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47988;p70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47989;p70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47990;p70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47991;p70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47992;p70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47993;p70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47994;p70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47995;p70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47996;p70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47997;p70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47998;p70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47999;p70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48000;p70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48001;p70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48002;p70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48003;p70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48004;p70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48005;p70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48006;p70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48007;p70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48008;p70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48009;p70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48010;p70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48011;p70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48012;p70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48013;p70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48014;p70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48015;p70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48016;p70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48017;p70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48018;p70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48019;p70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48020;p70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48021;p70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48022;p70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48023;p70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48024;p70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48025;p70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48026;p70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48027;p70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48028;p70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48029;p70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48030;p70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48031;p70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48032;p70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48033;p70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48034;p70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48035;p70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48036;p70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48037;p70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48038;p70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48039;p70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48040;p70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48041;p70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48042;p70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48043;p70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48044;p70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48045;p70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48046;p70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48047;p70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48048;p70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48049;p70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48050;p70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48051;p70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48052;p70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48053;p70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48054;p70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48055;p70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48056;p70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48057;p70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48058;p70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48059;p70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48060;p70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48061;p70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48062;p70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48063;p70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48064;p70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48065;p70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48066;p70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48067;p70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48068;p70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48069;p70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48070;p70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48071;p70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48072;p70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48073;p70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48074;p70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48075;p70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48076;p70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48077;p70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48078;p70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48079;p70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48080;p70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48081;p70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48082;p70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48083;p70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48084;p70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48085;p70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48086;p70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48087;p70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48088;p70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48089;p70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48090;p70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48091;p70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48092;p70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48093;p70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48094;p70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48095;p70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48096;p70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48097;p70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48098;p70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48099;p70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48100;p70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48101;p70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48102;p70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48103;p70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48104;p70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48105;p70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48106;p70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48107;p70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48108;p70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48109;p70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48110;p70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48111;p70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48112;p70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48113;p70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48114;p70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48115;p70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48116;p70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48117;p70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48118;p70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48119;p70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48120;p70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48121;p70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48122;p70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48123;p70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48124;p70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48125;p70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48126;p70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48127;p70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48128;p70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48129;p70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48130;p70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48131;p70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48132;p70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48133;p70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48134;p70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48135;p70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48136;p70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48137;p70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48138;p70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48139;p70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48140;p70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48141;p70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48142;p70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48143;p70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48144;p70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48145;p70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48146;p70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48147;p70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48148;p70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48149;p70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48150;p70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48151;p70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48152;p70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48153;p70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48154;p70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48155;p70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48156;p70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48157;p70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48158;p70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48159;p70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48160;p70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48161;p70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48162;p70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48163;p70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48164;p70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48165;p70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48166;p70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48167;p70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48168;p70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48169;p70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48170;p70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48171;p70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48172;p70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48173;p70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48174;p70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48175;p70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48176;p70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48177;p70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48178;p70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48179;p70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48180;p70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48181;p70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48182;p70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48183;p70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48184;p70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48185;p70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48186;p70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48187;p70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48188;p70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48189;p70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48190;p70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48191;p70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48192;p70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48193;p70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48194;p70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48195;p70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48196;p70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48197;p70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48198;p70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48199;p70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48200;p70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48201;p70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48202;p70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48203;p70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48204;p70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48205;p70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48206;p70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48207;p70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48208;p70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48209;p70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48210;p70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48211;p70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48212;p70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48213;p70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48214;p70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48215;p70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48216;p70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48217;p70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48218;p70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48219;p70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48220;p70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48221;p70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48222;p70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48223;p70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48224;p70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48225;p70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48226;p70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48227;p70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4" name="Google Shape;27692;p39"/>
          <p:cNvSpPr txBox="1">
            <a:spLocks noGrp="1"/>
          </p:cNvSpPr>
          <p:nvPr>
            <p:ph type="subTitle" idx="15"/>
          </p:nvPr>
        </p:nvSpPr>
        <p:spPr>
          <a:xfrm>
            <a:off x="5831152" y="1718069"/>
            <a:ext cx="2541900" cy="65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Double-channeled hearing system</a:t>
            </a:r>
            <a:endParaRPr dirty="0"/>
          </a:p>
        </p:txBody>
      </p:sp>
      <p:grpSp>
        <p:nvGrpSpPr>
          <p:cNvPr id="1616" name="Google Shape;47589;p70"/>
          <p:cNvGrpSpPr/>
          <p:nvPr/>
        </p:nvGrpSpPr>
        <p:grpSpPr>
          <a:xfrm rot="4869722">
            <a:off x="-192310" y="3354703"/>
            <a:ext cx="2082186" cy="2591226"/>
            <a:chOff x="1916600" y="2548900"/>
            <a:chExt cx="516750" cy="772675"/>
          </a:xfrm>
        </p:grpSpPr>
        <p:sp>
          <p:nvSpPr>
            <p:cNvPr id="1617" name="Google Shape;47590;p70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47591;p70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47592;p70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47593;p70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47594;p70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47595;p70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47596;p70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47597;p70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47598;p70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47599;p70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47600;p70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47601;p70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47602;p70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47603;p70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47604;p70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47605;p70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47606;p70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47607;p70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47608;p70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47609;p70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47610;p70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47611;p70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47612;p70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47613;p70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47614;p70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47615;p70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47616;p70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47617;p70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47618;p70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47619;p70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47620;p70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47621;p70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47622;p70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47623;p70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47624;p70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47625;p70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47626;p70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47627;p70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47628;p70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47629;p70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47630;p70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47631;p70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47632;p70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47633;p70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47634;p70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47635;p70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47636;p70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47637;p70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47638;p70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47639;p70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47640;p70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47641;p70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47642;p70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47643;p70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47644;p70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47645;p70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47646;p70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47647;p70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47648;p70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47649;p70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47650;p70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47651;p70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47652;p70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47653;p70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47654;p70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47655;p70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47656;p70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47657;p70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47658;p70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47659;p70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47660;p70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47661;p70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47662;p70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47663;p70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47664;p70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47665;p70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47666;p70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47667;p70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47668;p70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47669;p70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47670;p70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47671;p70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47672;p70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47673;p70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47674;p70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47675;p70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47676;p70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47677;p70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47678;p70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47679;p70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47680;p70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47681;p70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47682;p70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47683;p70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47684;p70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47685;p70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47686;p70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47687;p70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47688;p70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47689;p70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47690;p70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47691;p70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47692;p70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47693;p70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47694;p70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47695;p70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47696;p70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47697;p70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47698;p70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47699;p70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47700;p70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47701;p70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47702;p70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47703;p70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47704;p70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47705;p70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47706;p70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47707;p70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47708;p70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47709;p70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47710;p70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47711;p70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47712;p70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47713;p70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47714;p70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47715;p70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47716;p70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47717;p70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47718;p70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47719;p70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47720;p70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47721;p70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47722;p70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47723;p70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47724;p70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47725;p70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47726;p70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47727;p70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47728;p70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47729;p70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47730;p70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47731;p70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47732;p70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47733;p70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47734;p70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47735;p70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47736;p70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47737;p70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47738;p70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47739;p70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47740;p70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47741;p70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47742;p70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47743;p70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47744;p70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47745;p70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47746;p70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47747;p70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47748;p70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47749;p70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47750;p70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47751;p70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47752;p70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47753;p70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47754;p70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47755;p70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47756;p70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47757;p70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47758;p70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47759;p70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47760;p70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47761;p70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47762;p70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47763;p70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47764;p70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47765;p70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47766;p70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47767;p70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47768;p70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47769;p70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47770;p70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47771;p70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47772;p70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47773;p70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47774;p70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47775;p70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47776;p70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47777;p70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47778;p70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47779;p70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47780;p70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47781;p70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47782;p70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47783;p70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47784;p70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47785;p70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47786;p70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47787;p70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6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63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7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6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76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80" grpId="0"/>
      <p:bldP spid="27682" grpId="0"/>
      <p:bldP spid="27683" grpId="0" build="p"/>
      <p:bldP spid="27684" grpId="0"/>
      <p:bldP spid="27685" grpId="0"/>
      <p:bldP spid="27690" grpId="0" build="p"/>
      <p:bldP spid="1614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76" name="Google Shape;31276;p48"/>
          <p:cNvGrpSpPr/>
          <p:nvPr/>
        </p:nvGrpSpPr>
        <p:grpSpPr>
          <a:xfrm rot="-9266963">
            <a:off x="3715065" y="2798577"/>
            <a:ext cx="506012" cy="1257350"/>
            <a:chOff x="757300" y="1884600"/>
            <a:chExt cx="457350" cy="1136525"/>
          </a:xfrm>
        </p:grpSpPr>
        <p:sp>
          <p:nvSpPr>
            <p:cNvPr id="31277" name="Google Shape;31277;p48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8" name="Google Shape;31278;p48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9" name="Google Shape;31279;p48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0" name="Google Shape;31280;p48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1" name="Google Shape;31281;p48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2" name="Google Shape;31282;p48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3" name="Google Shape;31283;p48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4" name="Google Shape;31284;p48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5" name="Google Shape;31285;p48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6" name="Google Shape;31286;p48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7" name="Google Shape;31287;p48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8" name="Google Shape;31288;p48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9" name="Google Shape;31289;p48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0" name="Google Shape;31290;p48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1" name="Google Shape;31291;p48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2" name="Google Shape;31292;p48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3" name="Google Shape;31293;p48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4" name="Google Shape;31294;p48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5" name="Google Shape;31295;p48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6" name="Google Shape;31296;p48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7" name="Google Shape;31297;p48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8" name="Google Shape;31298;p48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9" name="Google Shape;31299;p48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0" name="Google Shape;31300;p48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1" name="Google Shape;31301;p48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2" name="Google Shape;31302;p48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3" name="Google Shape;31303;p48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4" name="Google Shape;31304;p48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5" name="Google Shape;31305;p48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6" name="Google Shape;31306;p48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7" name="Google Shape;31307;p48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8" name="Google Shape;31308;p48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9" name="Google Shape;31309;p48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0" name="Google Shape;31310;p48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1" name="Google Shape;31311;p48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2" name="Google Shape;31312;p48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3" name="Google Shape;31313;p48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4" name="Google Shape;31314;p48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5" name="Google Shape;31315;p48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6" name="Google Shape;31316;p48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7" name="Google Shape;31317;p48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8" name="Google Shape;31318;p48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9" name="Google Shape;31319;p48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0" name="Google Shape;31320;p48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1" name="Google Shape;31321;p48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2" name="Google Shape;31322;p48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3" name="Google Shape;31323;p48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4" name="Google Shape;31324;p48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5" name="Google Shape;31325;p48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6" name="Google Shape;31326;p48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7" name="Google Shape;31327;p48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8" name="Google Shape;31328;p48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9" name="Google Shape;31329;p48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0" name="Google Shape;31330;p48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1" name="Google Shape;31331;p48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2" name="Google Shape;31332;p48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3" name="Google Shape;31333;p48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4" name="Google Shape;31334;p48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5" name="Google Shape;31335;p48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6" name="Google Shape;31336;p48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7" name="Google Shape;31337;p48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8" name="Google Shape;31338;p48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9" name="Google Shape;31339;p48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0" name="Google Shape;31340;p48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1" name="Google Shape;31341;p48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2" name="Google Shape;31342;p48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3" name="Google Shape;31343;p48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4" name="Google Shape;31344;p48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5" name="Google Shape;31345;p48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6" name="Google Shape;31346;p48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7" name="Google Shape;31347;p48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8" name="Google Shape;31348;p48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9" name="Google Shape;31349;p48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0" name="Google Shape;31350;p48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1" name="Google Shape;31351;p48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2" name="Google Shape;31352;p48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3" name="Google Shape;31353;p48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4" name="Google Shape;31354;p48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5" name="Google Shape;31355;p48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6" name="Google Shape;31356;p48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7" name="Google Shape;31357;p48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8" name="Google Shape;31358;p48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9" name="Google Shape;31359;p48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0" name="Google Shape;31360;p48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1" name="Google Shape;31361;p48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2" name="Google Shape;31362;p48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3" name="Google Shape;31363;p48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4" name="Google Shape;31364;p48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5" name="Google Shape;31365;p48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6" name="Google Shape;31366;p48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7" name="Google Shape;31367;p48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8" name="Google Shape;31368;p48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9" name="Google Shape;31369;p48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0" name="Google Shape;31370;p48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1" name="Google Shape;31371;p48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2" name="Google Shape;31372;p48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3" name="Google Shape;31373;p48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4" name="Google Shape;31374;p48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5" name="Google Shape;31375;p48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6" name="Google Shape;31376;p48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7" name="Google Shape;31377;p48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8" name="Google Shape;31378;p48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9" name="Google Shape;31379;p48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0" name="Google Shape;31380;p48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1" name="Google Shape;31381;p48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2" name="Google Shape;31382;p48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3" name="Google Shape;31383;p48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4" name="Google Shape;31384;p48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5" name="Google Shape;31385;p48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6" name="Google Shape;31386;p48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7" name="Google Shape;31387;p48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8" name="Google Shape;31388;p48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9" name="Google Shape;31389;p48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0" name="Google Shape;31390;p48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1" name="Google Shape;31391;p48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2" name="Google Shape;31392;p48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3" name="Google Shape;31393;p48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4" name="Google Shape;31394;p48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5" name="Google Shape;31395;p48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6" name="Google Shape;31396;p48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7" name="Google Shape;31397;p48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8" name="Google Shape;31398;p48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9" name="Google Shape;31399;p48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0" name="Google Shape;31400;p48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1" name="Google Shape;31401;p48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2" name="Google Shape;31402;p48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3" name="Google Shape;31403;p48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4" name="Google Shape;31404;p48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5" name="Google Shape;31405;p48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6" name="Google Shape;31406;p48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7" name="Google Shape;31407;p48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8" name="Google Shape;31408;p48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9" name="Google Shape;31409;p48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0" name="Google Shape;31410;p48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1" name="Google Shape;31411;p48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2" name="Google Shape;31412;p48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3" name="Google Shape;31413;p48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4" name="Google Shape;31414;p48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5" name="Google Shape;31415;p48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6" name="Google Shape;31416;p48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7" name="Google Shape;31417;p48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8" name="Google Shape;31418;p48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9" name="Google Shape;31419;p48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0" name="Google Shape;31420;p48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21" name="Google Shape;31421;p48"/>
          <p:cNvGrpSpPr/>
          <p:nvPr/>
        </p:nvGrpSpPr>
        <p:grpSpPr>
          <a:xfrm rot="9266963" flipH="1">
            <a:off x="5113597" y="2798570"/>
            <a:ext cx="506012" cy="1257350"/>
            <a:chOff x="757300" y="1884600"/>
            <a:chExt cx="457350" cy="1136525"/>
          </a:xfrm>
        </p:grpSpPr>
        <p:sp>
          <p:nvSpPr>
            <p:cNvPr id="31422" name="Google Shape;31422;p48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3" name="Google Shape;31423;p48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4" name="Google Shape;31424;p48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5" name="Google Shape;31425;p48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6" name="Google Shape;31426;p48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7" name="Google Shape;31427;p48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8" name="Google Shape;31428;p48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9" name="Google Shape;31429;p48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0" name="Google Shape;31430;p48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1" name="Google Shape;31431;p48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2" name="Google Shape;31432;p48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3" name="Google Shape;31433;p48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4" name="Google Shape;31434;p48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5" name="Google Shape;31435;p48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6" name="Google Shape;31436;p48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7" name="Google Shape;31437;p48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8" name="Google Shape;31438;p48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9" name="Google Shape;31439;p48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0" name="Google Shape;31440;p48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1" name="Google Shape;31441;p48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2" name="Google Shape;31442;p48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3" name="Google Shape;31443;p48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4" name="Google Shape;31444;p48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5" name="Google Shape;31445;p48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6" name="Google Shape;31446;p48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7" name="Google Shape;31447;p48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8" name="Google Shape;31448;p48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9" name="Google Shape;31449;p48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0" name="Google Shape;31450;p48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1" name="Google Shape;31451;p48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2" name="Google Shape;31452;p48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3" name="Google Shape;31453;p48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4" name="Google Shape;31454;p48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5" name="Google Shape;31455;p48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6" name="Google Shape;31456;p48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7" name="Google Shape;31457;p48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8" name="Google Shape;31458;p48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9" name="Google Shape;31459;p48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0" name="Google Shape;31460;p48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1" name="Google Shape;31461;p48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2" name="Google Shape;31462;p48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3" name="Google Shape;31463;p48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4" name="Google Shape;31464;p48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5" name="Google Shape;31465;p48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6" name="Google Shape;31466;p48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7" name="Google Shape;31467;p48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8" name="Google Shape;31468;p48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9" name="Google Shape;31469;p48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0" name="Google Shape;31470;p48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1" name="Google Shape;31471;p48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2" name="Google Shape;31472;p48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3" name="Google Shape;31473;p48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4" name="Google Shape;31474;p48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5" name="Google Shape;31475;p48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6" name="Google Shape;31476;p48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7" name="Google Shape;31477;p48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8" name="Google Shape;31478;p48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9" name="Google Shape;31479;p48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0" name="Google Shape;31480;p48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1" name="Google Shape;31481;p48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2" name="Google Shape;31482;p48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3" name="Google Shape;31483;p48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4" name="Google Shape;31484;p48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5" name="Google Shape;31485;p48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6" name="Google Shape;31486;p48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7" name="Google Shape;31487;p48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8" name="Google Shape;31488;p48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9" name="Google Shape;31489;p48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0" name="Google Shape;31490;p48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1" name="Google Shape;31491;p48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2" name="Google Shape;31492;p48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3" name="Google Shape;31493;p48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4" name="Google Shape;31494;p48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5" name="Google Shape;31495;p48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6" name="Google Shape;31496;p48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7" name="Google Shape;31497;p48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8" name="Google Shape;31498;p48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9" name="Google Shape;31499;p48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0" name="Google Shape;31500;p48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1" name="Google Shape;31501;p48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2" name="Google Shape;31502;p48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3" name="Google Shape;31503;p48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4" name="Google Shape;31504;p48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5" name="Google Shape;31505;p48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6" name="Google Shape;31506;p48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7" name="Google Shape;31507;p48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8" name="Google Shape;31508;p48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9" name="Google Shape;31509;p48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0" name="Google Shape;31510;p48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1" name="Google Shape;31511;p48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2" name="Google Shape;31512;p48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3" name="Google Shape;31513;p48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4" name="Google Shape;31514;p48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5" name="Google Shape;31515;p48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6" name="Google Shape;31516;p48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7" name="Google Shape;31517;p48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8" name="Google Shape;31518;p48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9" name="Google Shape;31519;p48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0" name="Google Shape;31520;p48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1" name="Google Shape;31521;p48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2" name="Google Shape;31522;p48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3" name="Google Shape;31523;p48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4" name="Google Shape;31524;p48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5" name="Google Shape;31525;p48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6" name="Google Shape;31526;p48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7" name="Google Shape;31527;p48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8" name="Google Shape;31528;p48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9" name="Google Shape;31529;p48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0" name="Google Shape;31530;p48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1" name="Google Shape;31531;p48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2" name="Google Shape;31532;p48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3" name="Google Shape;31533;p48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4" name="Google Shape;31534;p48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5" name="Google Shape;31535;p48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6" name="Google Shape;31536;p48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7" name="Google Shape;31537;p48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8" name="Google Shape;31538;p48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9" name="Google Shape;31539;p48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0" name="Google Shape;31540;p48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1" name="Google Shape;31541;p48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2" name="Google Shape;31542;p48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3" name="Google Shape;31543;p48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4" name="Google Shape;31544;p48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5" name="Google Shape;31545;p48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6" name="Google Shape;31546;p48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7" name="Google Shape;31547;p48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8" name="Google Shape;31548;p48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9" name="Google Shape;31549;p48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0" name="Google Shape;31550;p48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1" name="Google Shape;31551;p48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2" name="Google Shape;31552;p48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3" name="Google Shape;31553;p48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4" name="Google Shape;31554;p48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5" name="Google Shape;31555;p48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6" name="Google Shape;31556;p48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7" name="Google Shape;31557;p48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8" name="Google Shape;31558;p48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9" name="Google Shape;31559;p48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0" name="Google Shape;31560;p48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1" name="Google Shape;31561;p48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2" name="Google Shape;31562;p48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3" name="Google Shape;31563;p48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4" name="Google Shape;31564;p48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5" name="Google Shape;31565;p48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66" name="Google Shape;31566;p48"/>
          <p:cNvGrpSpPr/>
          <p:nvPr/>
        </p:nvGrpSpPr>
        <p:grpSpPr>
          <a:xfrm rot="6707145">
            <a:off x="3960016" y="3280172"/>
            <a:ext cx="773088" cy="779220"/>
            <a:chOff x="2053525" y="1963725"/>
            <a:chExt cx="379225" cy="382250"/>
          </a:xfrm>
        </p:grpSpPr>
        <p:sp>
          <p:nvSpPr>
            <p:cNvPr id="31567" name="Google Shape;31567;p48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8" name="Google Shape;31568;p48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9" name="Google Shape;31569;p48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0" name="Google Shape;31570;p48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1" name="Google Shape;31571;p48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2" name="Google Shape;31572;p48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3" name="Google Shape;31573;p48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4" name="Google Shape;31574;p48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5" name="Google Shape;31575;p48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6" name="Google Shape;31576;p48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7" name="Google Shape;31577;p48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8" name="Google Shape;31578;p48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9" name="Google Shape;31579;p48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0" name="Google Shape;31580;p48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1" name="Google Shape;31581;p48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2" name="Google Shape;31582;p48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3" name="Google Shape;31583;p48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4" name="Google Shape;31584;p48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5" name="Google Shape;31585;p48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6" name="Google Shape;31586;p48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7" name="Google Shape;31587;p48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8" name="Google Shape;31588;p48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9" name="Google Shape;31589;p48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0" name="Google Shape;31590;p48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1" name="Google Shape;31591;p48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2" name="Google Shape;31592;p48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3" name="Google Shape;31593;p48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4" name="Google Shape;31594;p48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5" name="Google Shape;31595;p48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6" name="Google Shape;31596;p48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7" name="Google Shape;31597;p48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8" name="Google Shape;31598;p48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9" name="Google Shape;31599;p48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0" name="Google Shape;31600;p48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1" name="Google Shape;31601;p48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2" name="Google Shape;31602;p48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3" name="Google Shape;31603;p48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4" name="Google Shape;31604;p48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5" name="Google Shape;31605;p48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6" name="Google Shape;31606;p48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7" name="Google Shape;31607;p48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8" name="Google Shape;31608;p48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9" name="Google Shape;31609;p48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0" name="Google Shape;31610;p48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1" name="Google Shape;31611;p48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2" name="Google Shape;31612;p48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3" name="Google Shape;31613;p48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4" name="Google Shape;31614;p48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5" name="Google Shape;31615;p48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6" name="Google Shape;31616;p48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7" name="Google Shape;31617;p48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8" name="Google Shape;31618;p48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9" name="Google Shape;31619;p48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0" name="Google Shape;31620;p48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1" name="Google Shape;31621;p48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2" name="Google Shape;31622;p48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3" name="Google Shape;31623;p48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4" name="Google Shape;31624;p48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5" name="Google Shape;31625;p48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6" name="Google Shape;31626;p48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7" name="Google Shape;31627;p48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8" name="Google Shape;31628;p48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9" name="Google Shape;31629;p48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0" name="Google Shape;31630;p48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1" name="Google Shape;31631;p48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2" name="Google Shape;31632;p48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3" name="Google Shape;31633;p48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4" name="Google Shape;31634;p48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5" name="Google Shape;31635;p48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6" name="Google Shape;31636;p48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7" name="Google Shape;31637;p48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8" name="Google Shape;31638;p48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9" name="Google Shape;31639;p48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0" name="Google Shape;31640;p48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1" name="Google Shape;31641;p48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2" name="Google Shape;31642;p48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3" name="Google Shape;31643;p48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4" name="Google Shape;31644;p48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5" name="Google Shape;31645;p48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6" name="Google Shape;31646;p48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7" name="Google Shape;31647;p48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8" name="Google Shape;31648;p48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9" name="Google Shape;31649;p48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0" name="Google Shape;31650;p48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1" name="Google Shape;31651;p48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2" name="Google Shape;31652;p48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3" name="Google Shape;31653;p48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4" name="Google Shape;31654;p48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5" name="Google Shape;31655;p48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6" name="Google Shape;31656;p48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7" name="Google Shape;31657;p48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8" name="Google Shape;31658;p48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9" name="Google Shape;31659;p48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0" name="Google Shape;31660;p48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1" name="Google Shape;31661;p48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2" name="Google Shape;31662;p48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3" name="Google Shape;31663;p48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4" name="Google Shape;31664;p48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5" name="Google Shape;31665;p48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6" name="Google Shape;31666;p48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7" name="Google Shape;31667;p48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8" name="Google Shape;31668;p48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9" name="Google Shape;31669;p48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0" name="Google Shape;31670;p48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1" name="Google Shape;31671;p48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2" name="Google Shape;31672;p48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3" name="Google Shape;31673;p48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4" name="Google Shape;31674;p48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5" name="Google Shape;31675;p48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6" name="Google Shape;31676;p48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7" name="Google Shape;31677;p48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8" name="Google Shape;31678;p48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9" name="Google Shape;31679;p48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0" name="Google Shape;31680;p48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1" name="Google Shape;31681;p48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2" name="Google Shape;31682;p48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3" name="Google Shape;31683;p48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4" name="Google Shape;31684;p48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5" name="Google Shape;31685;p48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6" name="Google Shape;31686;p48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7" name="Google Shape;31687;p48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8" name="Google Shape;31688;p48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9" name="Google Shape;31689;p48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0" name="Google Shape;31690;p48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1" name="Google Shape;31691;p48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2" name="Google Shape;31692;p48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3" name="Google Shape;31693;p48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4" name="Google Shape;31694;p48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5" name="Google Shape;31695;p48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6" name="Google Shape;31696;p48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7" name="Google Shape;31697;p48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8" name="Google Shape;31698;p48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9" name="Google Shape;31699;p48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0" name="Google Shape;31700;p48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1" name="Google Shape;31701;p48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2" name="Google Shape;31702;p48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3" name="Google Shape;31703;p48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4" name="Google Shape;31704;p48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5" name="Google Shape;31705;p48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6" name="Google Shape;31706;p48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7" name="Google Shape;31707;p48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8" name="Google Shape;31708;p48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9" name="Google Shape;31709;p48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0" name="Google Shape;31710;p48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1" name="Google Shape;31711;p48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2" name="Google Shape;31712;p48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3" name="Google Shape;31713;p48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4" name="Google Shape;31714;p48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5" name="Google Shape;31715;p48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6" name="Google Shape;31716;p48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7" name="Google Shape;31717;p48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8" name="Google Shape;31718;p48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9" name="Google Shape;31719;p48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0" name="Google Shape;31720;p48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1" name="Google Shape;31721;p48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2" name="Google Shape;31722;p48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3" name="Google Shape;31723;p48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4" name="Google Shape;31724;p48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5" name="Google Shape;31725;p48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6" name="Google Shape;31726;p48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7" name="Google Shape;31727;p48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8" name="Google Shape;31728;p48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9" name="Google Shape;31729;p48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0" name="Google Shape;31730;p48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31" name="Google Shape;31731;p48"/>
          <p:cNvGrpSpPr/>
          <p:nvPr/>
        </p:nvGrpSpPr>
        <p:grpSpPr>
          <a:xfrm rot="-6702761" flipH="1">
            <a:off x="4601793" y="3280309"/>
            <a:ext cx="773103" cy="779256"/>
            <a:chOff x="2053525" y="1963725"/>
            <a:chExt cx="379225" cy="382250"/>
          </a:xfrm>
        </p:grpSpPr>
        <p:sp>
          <p:nvSpPr>
            <p:cNvPr id="31732" name="Google Shape;31732;p48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3" name="Google Shape;31733;p48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4" name="Google Shape;31734;p48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5" name="Google Shape;31735;p48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6" name="Google Shape;31736;p48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7" name="Google Shape;31737;p48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8" name="Google Shape;31738;p48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9" name="Google Shape;31739;p48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0" name="Google Shape;31740;p48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1" name="Google Shape;31741;p48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2" name="Google Shape;31742;p48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3" name="Google Shape;31743;p48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4" name="Google Shape;31744;p48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5" name="Google Shape;31745;p48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6" name="Google Shape;31746;p48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7" name="Google Shape;31747;p48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8" name="Google Shape;31748;p48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9" name="Google Shape;31749;p48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0" name="Google Shape;31750;p48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1" name="Google Shape;31751;p48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2" name="Google Shape;31752;p48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3" name="Google Shape;31753;p48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4" name="Google Shape;31754;p48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5" name="Google Shape;31755;p48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6" name="Google Shape;31756;p48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7" name="Google Shape;31757;p48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8" name="Google Shape;31758;p48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9" name="Google Shape;31759;p48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0" name="Google Shape;31760;p48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1" name="Google Shape;31761;p48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2" name="Google Shape;31762;p48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3" name="Google Shape;31763;p48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4" name="Google Shape;31764;p48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5" name="Google Shape;31765;p48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6" name="Google Shape;31766;p48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7" name="Google Shape;31767;p48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8" name="Google Shape;31768;p48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9" name="Google Shape;31769;p48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0" name="Google Shape;31770;p48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1" name="Google Shape;31771;p48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2" name="Google Shape;31772;p48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3" name="Google Shape;31773;p48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4" name="Google Shape;31774;p48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5" name="Google Shape;31775;p48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6" name="Google Shape;31776;p48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7" name="Google Shape;31777;p48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8" name="Google Shape;31778;p48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9" name="Google Shape;31779;p48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0" name="Google Shape;31780;p48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1" name="Google Shape;31781;p48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2" name="Google Shape;31782;p48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3" name="Google Shape;31783;p48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4" name="Google Shape;31784;p48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5" name="Google Shape;31785;p48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6" name="Google Shape;31786;p48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7" name="Google Shape;31787;p48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8" name="Google Shape;31788;p48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9" name="Google Shape;31789;p48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0" name="Google Shape;31790;p48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1" name="Google Shape;31791;p48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2" name="Google Shape;31792;p48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3" name="Google Shape;31793;p48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4" name="Google Shape;31794;p48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5" name="Google Shape;31795;p48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6" name="Google Shape;31796;p48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7" name="Google Shape;31797;p48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8" name="Google Shape;31798;p48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9" name="Google Shape;31799;p48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0" name="Google Shape;31800;p48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1" name="Google Shape;31801;p48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2" name="Google Shape;31802;p48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3" name="Google Shape;31803;p48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4" name="Google Shape;31804;p48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5" name="Google Shape;31805;p48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6" name="Google Shape;31806;p48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7" name="Google Shape;31807;p48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8" name="Google Shape;31808;p48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9" name="Google Shape;31809;p48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0" name="Google Shape;31810;p48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1" name="Google Shape;31811;p48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2" name="Google Shape;31812;p48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3" name="Google Shape;31813;p48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4" name="Google Shape;31814;p48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5" name="Google Shape;31815;p48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6" name="Google Shape;31816;p48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7" name="Google Shape;31817;p48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8" name="Google Shape;31818;p48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9" name="Google Shape;31819;p48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0" name="Google Shape;31820;p48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1" name="Google Shape;31821;p48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2" name="Google Shape;31822;p48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3" name="Google Shape;31823;p48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4" name="Google Shape;31824;p48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5" name="Google Shape;31825;p48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6" name="Google Shape;31826;p48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7" name="Google Shape;31827;p48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8" name="Google Shape;31828;p48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9" name="Google Shape;31829;p48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0" name="Google Shape;31830;p48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1" name="Google Shape;31831;p48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2" name="Google Shape;31832;p48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3" name="Google Shape;31833;p48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4" name="Google Shape;31834;p48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5" name="Google Shape;31835;p48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6" name="Google Shape;31836;p48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7" name="Google Shape;31837;p48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8" name="Google Shape;31838;p48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9" name="Google Shape;31839;p48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0" name="Google Shape;31840;p48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1" name="Google Shape;31841;p48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2" name="Google Shape;31842;p48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3" name="Google Shape;31843;p48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4" name="Google Shape;31844;p48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5" name="Google Shape;31845;p48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6" name="Google Shape;31846;p48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7" name="Google Shape;31847;p48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8" name="Google Shape;31848;p48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9" name="Google Shape;31849;p48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0" name="Google Shape;31850;p48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1" name="Google Shape;31851;p48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2" name="Google Shape;31852;p48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3" name="Google Shape;31853;p48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4" name="Google Shape;31854;p48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5" name="Google Shape;31855;p48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6" name="Google Shape;31856;p48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7" name="Google Shape;31857;p48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8" name="Google Shape;31858;p48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9" name="Google Shape;31859;p48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0" name="Google Shape;31860;p48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1" name="Google Shape;31861;p48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2" name="Google Shape;31862;p48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3" name="Google Shape;31863;p48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4" name="Google Shape;31864;p48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5" name="Google Shape;31865;p48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6" name="Google Shape;31866;p48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7" name="Google Shape;31867;p48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8" name="Google Shape;31868;p48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9" name="Google Shape;31869;p48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0" name="Google Shape;31870;p48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1" name="Google Shape;31871;p48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2" name="Google Shape;31872;p48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3" name="Google Shape;31873;p48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4" name="Google Shape;31874;p48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5" name="Google Shape;31875;p48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6" name="Google Shape;31876;p48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7" name="Google Shape;31877;p48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8" name="Google Shape;31878;p48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9" name="Google Shape;31879;p48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0" name="Google Shape;31880;p48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1" name="Google Shape;31881;p48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2" name="Google Shape;31882;p48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3" name="Google Shape;31883;p48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4" name="Google Shape;31884;p48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5" name="Google Shape;31885;p48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6" name="Google Shape;31886;p48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7" name="Google Shape;31887;p48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8" name="Google Shape;31888;p48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9" name="Google Shape;31889;p48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0" name="Google Shape;31890;p48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1" name="Google Shape;31891;p48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2" name="Google Shape;31892;p48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3" name="Google Shape;31893;p48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4" name="Google Shape;31894;p48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5" name="Google Shape;31895;p48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96" name="Google Shape;31896;p48"/>
          <p:cNvGrpSpPr/>
          <p:nvPr/>
        </p:nvGrpSpPr>
        <p:grpSpPr>
          <a:xfrm rot="1532969">
            <a:off x="5168741" y="451832"/>
            <a:ext cx="676231" cy="1680450"/>
            <a:chOff x="757300" y="1884600"/>
            <a:chExt cx="457350" cy="1136525"/>
          </a:xfrm>
        </p:grpSpPr>
        <p:sp>
          <p:nvSpPr>
            <p:cNvPr id="31897" name="Google Shape;31897;p48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8" name="Google Shape;31898;p48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9" name="Google Shape;31899;p48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0" name="Google Shape;31900;p48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1" name="Google Shape;31901;p48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2" name="Google Shape;31902;p48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3" name="Google Shape;31903;p48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4" name="Google Shape;31904;p48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5" name="Google Shape;31905;p48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6" name="Google Shape;31906;p48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7" name="Google Shape;31907;p48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8" name="Google Shape;31908;p48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9" name="Google Shape;31909;p48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0" name="Google Shape;31910;p48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1" name="Google Shape;31911;p48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2" name="Google Shape;31912;p48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3" name="Google Shape;31913;p48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4" name="Google Shape;31914;p48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5" name="Google Shape;31915;p48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6" name="Google Shape;31916;p48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7" name="Google Shape;31917;p48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8" name="Google Shape;31918;p48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9" name="Google Shape;31919;p48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0" name="Google Shape;31920;p48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1" name="Google Shape;31921;p48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2" name="Google Shape;31922;p48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3" name="Google Shape;31923;p48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4" name="Google Shape;31924;p48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5" name="Google Shape;31925;p48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6" name="Google Shape;31926;p48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7" name="Google Shape;31927;p48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8" name="Google Shape;31928;p48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9" name="Google Shape;31929;p48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0" name="Google Shape;31930;p48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1" name="Google Shape;31931;p48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2" name="Google Shape;31932;p48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3" name="Google Shape;31933;p48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4" name="Google Shape;31934;p48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5" name="Google Shape;31935;p48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6" name="Google Shape;31936;p48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7" name="Google Shape;31937;p48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8" name="Google Shape;31938;p48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9" name="Google Shape;31939;p48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0" name="Google Shape;31940;p48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1" name="Google Shape;31941;p48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2" name="Google Shape;31942;p48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3" name="Google Shape;31943;p48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4" name="Google Shape;31944;p48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5" name="Google Shape;31945;p48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6" name="Google Shape;31946;p48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7" name="Google Shape;31947;p48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8" name="Google Shape;31948;p48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9" name="Google Shape;31949;p48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0" name="Google Shape;31950;p48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1" name="Google Shape;31951;p48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2" name="Google Shape;31952;p48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3" name="Google Shape;31953;p48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4" name="Google Shape;31954;p48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5" name="Google Shape;31955;p48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6" name="Google Shape;31956;p48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7" name="Google Shape;31957;p48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8" name="Google Shape;31958;p48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9" name="Google Shape;31959;p48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0" name="Google Shape;31960;p48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1" name="Google Shape;31961;p48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2" name="Google Shape;31962;p48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3" name="Google Shape;31963;p48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4" name="Google Shape;31964;p48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5" name="Google Shape;31965;p48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6" name="Google Shape;31966;p48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7" name="Google Shape;31967;p48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8" name="Google Shape;31968;p48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9" name="Google Shape;31969;p48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0" name="Google Shape;31970;p48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1" name="Google Shape;31971;p48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2" name="Google Shape;31972;p48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3" name="Google Shape;31973;p48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4" name="Google Shape;31974;p48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5" name="Google Shape;31975;p48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6" name="Google Shape;31976;p48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7" name="Google Shape;31977;p48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8" name="Google Shape;31978;p48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9" name="Google Shape;31979;p48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0" name="Google Shape;31980;p48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1" name="Google Shape;31981;p48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2" name="Google Shape;31982;p48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3" name="Google Shape;31983;p48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4" name="Google Shape;31984;p48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5" name="Google Shape;31985;p48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6" name="Google Shape;31986;p48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7" name="Google Shape;31987;p48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8" name="Google Shape;31988;p48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9" name="Google Shape;31989;p48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0" name="Google Shape;31990;p48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1" name="Google Shape;31991;p48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2" name="Google Shape;31992;p48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3" name="Google Shape;31993;p48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4" name="Google Shape;31994;p48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5" name="Google Shape;31995;p48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6" name="Google Shape;31996;p48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7" name="Google Shape;31997;p48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8" name="Google Shape;31998;p48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9" name="Google Shape;31999;p48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0" name="Google Shape;32000;p48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1" name="Google Shape;32001;p48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2" name="Google Shape;32002;p48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3" name="Google Shape;32003;p48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4" name="Google Shape;32004;p48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5" name="Google Shape;32005;p48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6" name="Google Shape;32006;p48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7" name="Google Shape;32007;p48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8" name="Google Shape;32008;p48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9" name="Google Shape;32009;p48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0" name="Google Shape;32010;p48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1" name="Google Shape;32011;p48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2" name="Google Shape;32012;p48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3" name="Google Shape;32013;p48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4" name="Google Shape;32014;p48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5" name="Google Shape;32015;p48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6" name="Google Shape;32016;p48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7" name="Google Shape;32017;p48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8" name="Google Shape;32018;p48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9" name="Google Shape;32019;p48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0" name="Google Shape;32020;p48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1" name="Google Shape;32021;p48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2" name="Google Shape;32022;p48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3" name="Google Shape;32023;p48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4" name="Google Shape;32024;p48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5" name="Google Shape;32025;p48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6" name="Google Shape;32026;p48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7" name="Google Shape;32027;p48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8" name="Google Shape;32028;p48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9" name="Google Shape;32029;p48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0" name="Google Shape;32030;p48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1" name="Google Shape;32031;p48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2" name="Google Shape;32032;p48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3" name="Google Shape;32033;p48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4" name="Google Shape;32034;p48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5" name="Google Shape;32035;p48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6" name="Google Shape;32036;p48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7" name="Google Shape;32037;p48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8" name="Google Shape;32038;p48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9" name="Google Shape;32039;p48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0" name="Google Shape;32040;p48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41" name="Google Shape;32041;p48"/>
          <p:cNvGrpSpPr/>
          <p:nvPr/>
        </p:nvGrpSpPr>
        <p:grpSpPr>
          <a:xfrm rot="4636912">
            <a:off x="5491688" y="1029389"/>
            <a:ext cx="748056" cy="1118538"/>
            <a:chOff x="1916600" y="2548900"/>
            <a:chExt cx="516750" cy="772675"/>
          </a:xfrm>
        </p:grpSpPr>
        <p:sp>
          <p:nvSpPr>
            <p:cNvPr id="32042" name="Google Shape;32042;p48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3" name="Google Shape;32043;p48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4" name="Google Shape;32044;p48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5" name="Google Shape;32045;p48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6" name="Google Shape;32046;p48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7" name="Google Shape;32047;p48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8" name="Google Shape;32048;p48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9" name="Google Shape;32049;p48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0" name="Google Shape;32050;p48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1" name="Google Shape;32051;p48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2" name="Google Shape;32052;p48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3" name="Google Shape;32053;p48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4" name="Google Shape;32054;p48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5" name="Google Shape;32055;p48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6" name="Google Shape;32056;p48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7" name="Google Shape;32057;p48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8" name="Google Shape;32058;p48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9" name="Google Shape;32059;p48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0" name="Google Shape;32060;p48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1" name="Google Shape;32061;p48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2" name="Google Shape;32062;p48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3" name="Google Shape;32063;p48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4" name="Google Shape;32064;p48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5" name="Google Shape;32065;p48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6" name="Google Shape;32066;p48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7" name="Google Shape;32067;p48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8" name="Google Shape;32068;p48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9" name="Google Shape;32069;p48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0" name="Google Shape;32070;p48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1" name="Google Shape;32071;p48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2" name="Google Shape;32072;p48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3" name="Google Shape;32073;p48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4" name="Google Shape;32074;p48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5" name="Google Shape;32075;p48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6" name="Google Shape;32076;p48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7" name="Google Shape;32077;p48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8" name="Google Shape;32078;p48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9" name="Google Shape;32079;p48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0" name="Google Shape;32080;p48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1" name="Google Shape;32081;p48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2" name="Google Shape;32082;p48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3" name="Google Shape;32083;p48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4" name="Google Shape;32084;p48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5" name="Google Shape;32085;p48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6" name="Google Shape;32086;p48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7" name="Google Shape;32087;p48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8" name="Google Shape;32088;p48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9" name="Google Shape;32089;p48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0" name="Google Shape;32090;p48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1" name="Google Shape;32091;p48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2" name="Google Shape;32092;p48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3" name="Google Shape;32093;p48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4" name="Google Shape;32094;p48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5" name="Google Shape;32095;p48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6" name="Google Shape;32096;p48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7" name="Google Shape;32097;p48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8" name="Google Shape;32098;p48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9" name="Google Shape;32099;p48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0" name="Google Shape;32100;p48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1" name="Google Shape;32101;p48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2" name="Google Shape;32102;p48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3" name="Google Shape;32103;p48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4" name="Google Shape;32104;p48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5" name="Google Shape;32105;p48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6" name="Google Shape;32106;p48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7" name="Google Shape;32107;p48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8" name="Google Shape;32108;p48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9" name="Google Shape;32109;p48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0" name="Google Shape;32110;p48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1" name="Google Shape;32111;p48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2" name="Google Shape;32112;p48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3" name="Google Shape;32113;p48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4" name="Google Shape;32114;p48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5" name="Google Shape;32115;p48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6" name="Google Shape;32116;p48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7" name="Google Shape;32117;p48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8" name="Google Shape;32118;p48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9" name="Google Shape;32119;p48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0" name="Google Shape;32120;p48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1" name="Google Shape;32121;p48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2" name="Google Shape;32122;p48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3" name="Google Shape;32123;p48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4" name="Google Shape;32124;p48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5" name="Google Shape;32125;p48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6" name="Google Shape;32126;p48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7" name="Google Shape;32127;p48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8" name="Google Shape;32128;p48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9" name="Google Shape;32129;p48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0" name="Google Shape;32130;p48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1" name="Google Shape;32131;p48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2" name="Google Shape;32132;p48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3" name="Google Shape;32133;p48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4" name="Google Shape;32134;p48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5" name="Google Shape;32135;p48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6" name="Google Shape;32136;p48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7" name="Google Shape;32137;p48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8" name="Google Shape;32138;p48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9" name="Google Shape;32139;p48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0" name="Google Shape;32140;p48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1" name="Google Shape;32141;p48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2" name="Google Shape;32142;p48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3" name="Google Shape;32143;p48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4" name="Google Shape;32144;p48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5" name="Google Shape;32145;p48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6" name="Google Shape;32146;p48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7" name="Google Shape;32147;p48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8" name="Google Shape;32148;p48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9" name="Google Shape;32149;p48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0" name="Google Shape;32150;p48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1" name="Google Shape;32151;p48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2" name="Google Shape;32152;p48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3" name="Google Shape;32153;p48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4" name="Google Shape;32154;p48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5" name="Google Shape;32155;p48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6" name="Google Shape;32156;p48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7" name="Google Shape;32157;p48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8" name="Google Shape;32158;p48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9" name="Google Shape;32159;p48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0" name="Google Shape;32160;p48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1" name="Google Shape;32161;p48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2" name="Google Shape;32162;p48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3" name="Google Shape;32163;p48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4" name="Google Shape;32164;p48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5" name="Google Shape;32165;p48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6" name="Google Shape;32166;p48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7" name="Google Shape;32167;p48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8" name="Google Shape;32168;p48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9" name="Google Shape;32169;p48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0" name="Google Shape;32170;p48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1" name="Google Shape;32171;p48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2" name="Google Shape;32172;p48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3" name="Google Shape;32173;p48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4" name="Google Shape;32174;p48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5" name="Google Shape;32175;p48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6" name="Google Shape;32176;p48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7" name="Google Shape;32177;p48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8" name="Google Shape;32178;p48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9" name="Google Shape;32179;p48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0" name="Google Shape;32180;p48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1" name="Google Shape;32181;p48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2" name="Google Shape;32182;p48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3" name="Google Shape;32183;p48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4" name="Google Shape;32184;p48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5" name="Google Shape;32185;p48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6" name="Google Shape;32186;p48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7" name="Google Shape;32187;p48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8" name="Google Shape;32188;p48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9" name="Google Shape;32189;p48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0" name="Google Shape;32190;p48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1" name="Google Shape;32191;p48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2" name="Google Shape;32192;p48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3" name="Google Shape;32193;p48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4" name="Google Shape;32194;p48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5" name="Google Shape;32195;p48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6" name="Google Shape;32196;p48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7" name="Google Shape;32197;p48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8" name="Google Shape;32198;p48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9" name="Google Shape;32199;p48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0" name="Google Shape;32200;p48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1" name="Google Shape;32201;p48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2" name="Google Shape;32202;p48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3" name="Google Shape;32203;p48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4" name="Google Shape;32204;p48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5" name="Google Shape;32205;p48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6" name="Google Shape;32206;p48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7" name="Google Shape;32207;p48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8" name="Google Shape;32208;p48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9" name="Google Shape;32209;p48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0" name="Google Shape;32210;p48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1" name="Google Shape;32211;p48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2" name="Google Shape;32212;p48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3" name="Google Shape;32213;p48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4" name="Google Shape;32214;p48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5" name="Google Shape;32215;p48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6" name="Google Shape;32216;p48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7" name="Google Shape;32217;p48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8" name="Google Shape;32218;p48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9" name="Google Shape;32219;p48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0" name="Google Shape;32220;p48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1" name="Google Shape;32221;p48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2" name="Google Shape;32222;p48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3" name="Google Shape;32223;p48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4" name="Google Shape;32224;p48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5" name="Google Shape;32225;p48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6" name="Google Shape;32226;p48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7" name="Google Shape;32227;p48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8" name="Google Shape;32228;p48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9" name="Google Shape;32229;p48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0" name="Google Shape;32230;p48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1" name="Google Shape;32231;p48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2" name="Google Shape;32232;p48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3" name="Google Shape;32233;p48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4" name="Google Shape;32234;p48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5" name="Google Shape;32235;p48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6" name="Google Shape;32236;p48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7" name="Google Shape;32237;p48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8" name="Google Shape;32238;p48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9" name="Google Shape;32239;p48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40" name="Google Shape;32240;p48"/>
          <p:cNvGrpSpPr/>
          <p:nvPr/>
        </p:nvGrpSpPr>
        <p:grpSpPr>
          <a:xfrm rot="-1532969" flipH="1">
            <a:off x="3299420" y="451841"/>
            <a:ext cx="676231" cy="1680450"/>
            <a:chOff x="757300" y="1884600"/>
            <a:chExt cx="457350" cy="1136525"/>
          </a:xfrm>
        </p:grpSpPr>
        <p:sp>
          <p:nvSpPr>
            <p:cNvPr id="32241" name="Google Shape;32241;p48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2" name="Google Shape;32242;p48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3" name="Google Shape;32243;p48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4" name="Google Shape;32244;p48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5" name="Google Shape;32245;p48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6" name="Google Shape;32246;p48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7" name="Google Shape;32247;p48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8" name="Google Shape;32248;p48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9" name="Google Shape;32249;p48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0" name="Google Shape;32250;p48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1" name="Google Shape;32251;p48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2" name="Google Shape;32252;p48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3" name="Google Shape;32253;p48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4" name="Google Shape;32254;p48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5" name="Google Shape;32255;p48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6" name="Google Shape;32256;p48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7" name="Google Shape;32257;p48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8" name="Google Shape;32258;p48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9" name="Google Shape;32259;p48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0" name="Google Shape;32260;p48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1" name="Google Shape;32261;p48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2" name="Google Shape;32262;p48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3" name="Google Shape;32263;p48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4" name="Google Shape;32264;p48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5" name="Google Shape;32265;p48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6" name="Google Shape;32266;p48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7" name="Google Shape;32267;p48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8" name="Google Shape;32268;p48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9" name="Google Shape;32269;p48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0" name="Google Shape;32270;p48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1" name="Google Shape;32271;p48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2" name="Google Shape;32272;p48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3" name="Google Shape;32273;p48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4" name="Google Shape;32274;p48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5" name="Google Shape;32275;p48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6" name="Google Shape;32276;p48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7" name="Google Shape;32277;p48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8" name="Google Shape;32278;p48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9" name="Google Shape;32279;p48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0" name="Google Shape;32280;p48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1" name="Google Shape;32281;p48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2" name="Google Shape;32282;p48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3" name="Google Shape;32283;p48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4" name="Google Shape;32284;p48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5" name="Google Shape;32285;p48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6" name="Google Shape;32286;p48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7" name="Google Shape;32287;p48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8" name="Google Shape;32288;p48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9" name="Google Shape;32289;p48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0" name="Google Shape;32290;p48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1" name="Google Shape;32291;p48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2" name="Google Shape;32292;p48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3" name="Google Shape;32293;p48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4" name="Google Shape;32294;p48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5" name="Google Shape;32295;p48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6" name="Google Shape;32296;p48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7" name="Google Shape;32297;p48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8" name="Google Shape;32298;p48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9" name="Google Shape;32299;p48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0" name="Google Shape;32300;p48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1" name="Google Shape;32301;p48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2" name="Google Shape;32302;p48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3" name="Google Shape;32303;p48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4" name="Google Shape;32304;p48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5" name="Google Shape;32305;p48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6" name="Google Shape;32306;p48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7" name="Google Shape;32307;p48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8" name="Google Shape;32308;p48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9" name="Google Shape;32309;p48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0" name="Google Shape;32310;p48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1" name="Google Shape;32311;p48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2" name="Google Shape;32312;p48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3" name="Google Shape;32313;p48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4" name="Google Shape;32314;p48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5" name="Google Shape;32315;p48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6" name="Google Shape;32316;p48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7" name="Google Shape;32317;p48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8" name="Google Shape;32318;p48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9" name="Google Shape;32319;p48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0" name="Google Shape;32320;p48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1" name="Google Shape;32321;p48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2" name="Google Shape;32322;p48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3" name="Google Shape;32323;p48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4" name="Google Shape;32324;p48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5" name="Google Shape;32325;p48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6" name="Google Shape;32326;p48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7" name="Google Shape;32327;p48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8" name="Google Shape;32328;p48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9" name="Google Shape;32329;p48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0" name="Google Shape;32330;p48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1" name="Google Shape;32331;p48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2" name="Google Shape;32332;p48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3" name="Google Shape;32333;p48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4" name="Google Shape;32334;p48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5" name="Google Shape;32335;p48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6" name="Google Shape;32336;p48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7" name="Google Shape;32337;p48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8" name="Google Shape;32338;p48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9" name="Google Shape;32339;p48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0" name="Google Shape;32340;p48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1" name="Google Shape;32341;p48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2" name="Google Shape;32342;p48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3" name="Google Shape;32343;p48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4" name="Google Shape;32344;p48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5" name="Google Shape;32345;p48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6" name="Google Shape;32346;p48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7" name="Google Shape;32347;p48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8" name="Google Shape;32348;p48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9" name="Google Shape;32349;p48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0" name="Google Shape;32350;p48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1" name="Google Shape;32351;p48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2" name="Google Shape;32352;p48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3" name="Google Shape;32353;p48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4" name="Google Shape;32354;p48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5" name="Google Shape;32355;p48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6" name="Google Shape;32356;p48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7" name="Google Shape;32357;p48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8" name="Google Shape;32358;p48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9" name="Google Shape;32359;p48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0" name="Google Shape;32360;p48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1" name="Google Shape;32361;p48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2" name="Google Shape;32362;p48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3" name="Google Shape;32363;p48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4" name="Google Shape;32364;p48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5" name="Google Shape;32365;p48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6" name="Google Shape;32366;p48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7" name="Google Shape;32367;p48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8" name="Google Shape;32368;p48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9" name="Google Shape;32369;p48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0" name="Google Shape;32370;p48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1" name="Google Shape;32371;p48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2" name="Google Shape;32372;p48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3" name="Google Shape;32373;p48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4" name="Google Shape;32374;p48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5" name="Google Shape;32375;p48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6" name="Google Shape;32376;p48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7" name="Google Shape;32377;p48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8" name="Google Shape;32378;p48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9" name="Google Shape;32379;p48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0" name="Google Shape;32380;p48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1" name="Google Shape;32381;p48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2" name="Google Shape;32382;p48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3" name="Google Shape;32383;p48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4" name="Google Shape;32384;p48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85" name="Google Shape;32385;p48"/>
          <p:cNvGrpSpPr/>
          <p:nvPr/>
        </p:nvGrpSpPr>
        <p:grpSpPr>
          <a:xfrm rot="-4636912" flipH="1">
            <a:off x="2904648" y="1029398"/>
            <a:ext cx="748056" cy="1118538"/>
            <a:chOff x="1916600" y="2548900"/>
            <a:chExt cx="516750" cy="772675"/>
          </a:xfrm>
        </p:grpSpPr>
        <p:sp>
          <p:nvSpPr>
            <p:cNvPr id="32386" name="Google Shape;32386;p48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7" name="Google Shape;32387;p48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8" name="Google Shape;32388;p48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9" name="Google Shape;32389;p48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0" name="Google Shape;32390;p48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1" name="Google Shape;32391;p48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2" name="Google Shape;32392;p48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3" name="Google Shape;32393;p48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4" name="Google Shape;32394;p48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5" name="Google Shape;32395;p48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6" name="Google Shape;32396;p48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7" name="Google Shape;32397;p48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8" name="Google Shape;32398;p48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9" name="Google Shape;32399;p48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0" name="Google Shape;32400;p48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1" name="Google Shape;32401;p48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2" name="Google Shape;32402;p48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3" name="Google Shape;32403;p48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4" name="Google Shape;32404;p48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5" name="Google Shape;32405;p48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6" name="Google Shape;32406;p48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7" name="Google Shape;32407;p48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8" name="Google Shape;32408;p48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9" name="Google Shape;32409;p48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0" name="Google Shape;32410;p48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1" name="Google Shape;32411;p48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2" name="Google Shape;32412;p48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3" name="Google Shape;32413;p48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4" name="Google Shape;32414;p48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5" name="Google Shape;32415;p48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6" name="Google Shape;32416;p48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7" name="Google Shape;32417;p48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8" name="Google Shape;32418;p48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9" name="Google Shape;32419;p48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0" name="Google Shape;32420;p48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1" name="Google Shape;32421;p48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2" name="Google Shape;32422;p48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3" name="Google Shape;32423;p48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4" name="Google Shape;32424;p48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5" name="Google Shape;32425;p48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6" name="Google Shape;32426;p48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7" name="Google Shape;32427;p48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8" name="Google Shape;32428;p48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9" name="Google Shape;32429;p48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0" name="Google Shape;32430;p48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1" name="Google Shape;32431;p48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2" name="Google Shape;32432;p48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3" name="Google Shape;32433;p48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4" name="Google Shape;32434;p48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5" name="Google Shape;32435;p48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6" name="Google Shape;32436;p48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7" name="Google Shape;32437;p48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8" name="Google Shape;32438;p48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9" name="Google Shape;32439;p48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0" name="Google Shape;32440;p48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1" name="Google Shape;32441;p48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2" name="Google Shape;32442;p48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3" name="Google Shape;32443;p48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4" name="Google Shape;32444;p48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5" name="Google Shape;32445;p48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6" name="Google Shape;32446;p48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7" name="Google Shape;32447;p48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8" name="Google Shape;32448;p48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9" name="Google Shape;32449;p48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0" name="Google Shape;32450;p48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1" name="Google Shape;32451;p48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2" name="Google Shape;32452;p48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3" name="Google Shape;32453;p48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4" name="Google Shape;32454;p48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5" name="Google Shape;32455;p48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6" name="Google Shape;32456;p48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7" name="Google Shape;32457;p48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8" name="Google Shape;32458;p48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9" name="Google Shape;32459;p48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0" name="Google Shape;32460;p48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1" name="Google Shape;32461;p48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2" name="Google Shape;32462;p48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3" name="Google Shape;32463;p48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4" name="Google Shape;32464;p48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5" name="Google Shape;32465;p48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6" name="Google Shape;32466;p48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7" name="Google Shape;32467;p48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8" name="Google Shape;32468;p48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9" name="Google Shape;32469;p48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0" name="Google Shape;32470;p48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1" name="Google Shape;32471;p48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2" name="Google Shape;32472;p48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3" name="Google Shape;32473;p48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4" name="Google Shape;32474;p48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5" name="Google Shape;32475;p48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6" name="Google Shape;32476;p48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7" name="Google Shape;32477;p48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8" name="Google Shape;32478;p48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9" name="Google Shape;32479;p48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0" name="Google Shape;32480;p48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1" name="Google Shape;32481;p48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2" name="Google Shape;32482;p48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3" name="Google Shape;32483;p48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4" name="Google Shape;32484;p48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5" name="Google Shape;32485;p48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6" name="Google Shape;32486;p48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7" name="Google Shape;32487;p48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8" name="Google Shape;32488;p48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9" name="Google Shape;32489;p48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0" name="Google Shape;32490;p48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1" name="Google Shape;32491;p48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2" name="Google Shape;32492;p48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3" name="Google Shape;32493;p48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4" name="Google Shape;32494;p48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5" name="Google Shape;32495;p48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6" name="Google Shape;32496;p48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7" name="Google Shape;32497;p48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8" name="Google Shape;32498;p48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9" name="Google Shape;32499;p48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0" name="Google Shape;32500;p48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1" name="Google Shape;32501;p48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2" name="Google Shape;32502;p48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3" name="Google Shape;32503;p48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4" name="Google Shape;32504;p48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5" name="Google Shape;32505;p48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6" name="Google Shape;32506;p48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7" name="Google Shape;32507;p48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8" name="Google Shape;32508;p48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9" name="Google Shape;32509;p48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0" name="Google Shape;32510;p48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1" name="Google Shape;32511;p48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2" name="Google Shape;32512;p48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3" name="Google Shape;32513;p48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4" name="Google Shape;32514;p48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5" name="Google Shape;32515;p48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6" name="Google Shape;32516;p48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7" name="Google Shape;32517;p48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8" name="Google Shape;32518;p48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9" name="Google Shape;32519;p48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0" name="Google Shape;32520;p48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1" name="Google Shape;32521;p48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2" name="Google Shape;32522;p48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3" name="Google Shape;32523;p48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4" name="Google Shape;32524;p48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5" name="Google Shape;32525;p48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6" name="Google Shape;32526;p48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7" name="Google Shape;32527;p48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8" name="Google Shape;32528;p48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9" name="Google Shape;32529;p48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0" name="Google Shape;32530;p48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1" name="Google Shape;32531;p48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2" name="Google Shape;32532;p48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3" name="Google Shape;32533;p48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4" name="Google Shape;32534;p48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5" name="Google Shape;32535;p48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6" name="Google Shape;32536;p48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7" name="Google Shape;32537;p48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8" name="Google Shape;32538;p48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9" name="Google Shape;32539;p48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0" name="Google Shape;32540;p48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1" name="Google Shape;32541;p48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2" name="Google Shape;32542;p48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3" name="Google Shape;32543;p48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4" name="Google Shape;32544;p48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5" name="Google Shape;32545;p48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6" name="Google Shape;32546;p48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7" name="Google Shape;32547;p48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8" name="Google Shape;32548;p48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9" name="Google Shape;32549;p48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0" name="Google Shape;32550;p48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1" name="Google Shape;32551;p48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2" name="Google Shape;32552;p48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3" name="Google Shape;32553;p48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4" name="Google Shape;32554;p48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5" name="Google Shape;32555;p48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6" name="Google Shape;32556;p48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7" name="Google Shape;32557;p48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8" name="Google Shape;32558;p48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9" name="Google Shape;32559;p48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0" name="Google Shape;32560;p48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1" name="Google Shape;32561;p48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2" name="Google Shape;32562;p48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3" name="Google Shape;32563;p48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4" name="Google Shape;32564;p48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5" name="Google Shape;32565;p48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6" name="Google Shape;32566;p48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7" name="Google Shape;32567;p48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8" name="Google Shape;32568;p48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9" name="Google Shape;32569;p48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0" name="Google Shape;32570;p48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1" name="Google Shape;32571;p48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2" name="Google Shape;32572;p48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3" name="Google Shape;32573;p48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4" name="Google Shape;32574;p48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5" name="Google Shape;32575;p48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6" name="Google Shape;32576;p48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7" name="Google Shape;32577;p48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8" name="Google Shape;32578;p48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9" name="Google Shape;32579;p48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0" name="Google Shape;32580;p48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1" name="Google Shape;32581;p48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2" name="Google Shape;32582;p48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3" name="Google Shape;32583;p48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584" name="Google Shape;32584;p48"/>
          <p:cNvSpPr/>
          <p:nvPr/>
        </p:nvSpPr>
        <p:spPr>
          <a:xfrm>
            <a:off x="1358250" y="1550163"/>
            <a:ext cx="6427500" cy="1990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585" name="Google Shape;32585;p48"/>
          <p:cNvGrpSpPr/>
          <p:nvPr/>
        </p:nvGrpSpPr>
        <p:grpSpPr>
          <a:xfrm>
            <a:off x="1527300" y="1541487"/>
            <a:ext cx="6089400" cy="1990896"/>
            <a:chOff x="1528500" y="925146"/>
            <a:chExt cx="6089400" cy="3372115"/>
          </a:xfrm>
        </p:grpSpPr>
        <p:grpSp>
          <p:nvGrpSpPr>
            <p:cNvPr id="32586" name="Google Shape;32586;p48"/>
            <p:cNvGrpSpPr/>
            <p:nvPr/>
          </p:nvGrpSpPr>
          <p:grpSpPr>
            <a:xfrm>
              <a:off x="1528500" y="925146"/>
              <a:ext cx="86650" cy="3372115"/>
              <a:chOff x="-776300" y="947000"/>
              <a:chExt cx="86650" cy="1812575"/>
            </a:xfrm>
          </p:grpSpPr>
          <p:sp>
            <p:nvSpPr>
              <p:cNvPr id="32587" name="Google Shape;32587;p48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8" name="Google Shape;32588;p48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589" name="Google Shape;32589;p48"/>
            <p:cNvGrpSpPr/>
            <p:nvPr/>
          </p:nvGrpSpPr>
          <p:grpSpPr>
            <a:xfrm>
              <a:off x="7533050" y="925471"/>
              <a:ext cx="84850" cy="3369324"/>
              <a:chOff x="47625" y="947175"/>
              <a:chExt cx="84850" cy="1811075"/>
            </a:xfrm>
          </p:grpSpPr>
          <p:sp>
            <p:nvSpPr>
              <p:cNvPr id="32590" name="Google Shape;32590;p48"/>
              <p:cNvSpPr/>
              <p:nvPr/>
            </p:nvSpPr>
            <p:spPr>
              <a:xfrm>
                <a:off x="47625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1" name="Google Shape;32591;p48"/>
              <p:cNvSpPr/>
              <p:nvPr/>
            </p:nvSpPr>
            <p:spPr>
              <a:xfrm>
                <a:off x="77375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592" name="Google Shape;32592;p48"/>
          <p:cNvGrpSpPr/>
          <p:nvPr/>
        </p:nvGrpSpPr>
        <p:grpSpPr>
          <a:xfrm>
            <a:off x="1358154" y="1725151"/>
            <a:ext cx="6433663" cy="1640824"/>
            <a:chOff x="1358154" y="727226"/>
            <a:chExt cx="6433663" cy="1640824"/>
          </a:xfrm>
        </p:grpSpPr>
        <p:grpSp>
          <p:nvGrpSpPr>
            <p:cNvPr id="32593" name="Google Shape;32593;p48"/>
            <p:cNvGrpSpPr/>
            <p:nvPr/>
          </p:nvGrpSpPr>
          <p:grpSpPr>
            <a:xfrm rot="5400000">
              <a:off x="4531223" y="-2445843"/>
              <a:ext cx="87525" cy="6433663"/>
              <a:chOff x="-349750" y="947875"/>
              <a:chExt cx="87525" cy="1811075"/>
            </a:xfrm>
          </p:grpSpPr>
          <p:sp>
            <p:nvSpPr>
              <p:cNvPr id="32594" name="Google Shape;32594;p48"/>
              <p:cNvSpPr/>
              <p:nvPr/>
            </p:nvSpPr>
            <p:spPr>
              <a:xfrm>
                <a:off x="-349750" y="1138050"/>
                <a:ext cx="86325" cy="640450"/>
              </a:xfrm>
              <a:custGeom>
                <a:avLst/>
                <a:gdLst/>
                <a:ahLst/>
                <a:cxnLst/>
                <a:rect l="l" t="t" r="r" b="b"/>
                <a:pathLst>
                  <a:path w="3453" h="25618" extrusionOk="0">
                    <a:moveTo>
                      <a:pt x="1884" y="0"/>
                    </a:moveTo>
                    <a:cubicBezTo>
                      <a:pt x="1791" y="0"/>
                      <a:pt x="1684" y="28"/>
                      <a:pt x="1560" y="85"/>
                    </a:cubicBezTo>
                    <a:cubicBezTo>
                      <a:pt x="1310" y="204"/>
                      <a:pt x="1024" y="418"/>
                      <a:pt x="917" y="644"/>
                    </a:cubicBezTo>
                    <a:cubicBezTo>
                      <a:pt x="715" y="1097"/>
                      <a:pt x="643" y="1609"/>
                      <a:pt x="524" y="2097"/>
                    </a:cubicBezTo>
                    <a:cubicBezTo>
                      <a:pt x="488" y="2216"/>
                      <a:pt x="465" y="2347"/>
                      <a:pt x="429" y="2466"/>
                    </a:cubicBezTo>
                    <a:cubicBezTo>
                      <a:pt x="369" y="2740"/>
                      <a:pt x="262" y="3002"/>
                      <a:pt x="226" y="3275"/>
                    </a:cubicBezTo>
                    <a:cubicBezTo>
                      <a:pt x="167" y="3656"/>
                      <a:pt x="167" y="4061"/>
                      <a:pt x="131" y="4454"/>
                    </a:cubicBezTo>
                    <a:cubicBezTo>
                      <a:pt x="84" y="5240"/>
                      <a:pt x="12" y="6014"/>
                      <a:pt x="0" y="6800"/>
                    </a:cubicBezTo>
                    <a:cubicBezTo>
                      <a:pt x="0" y="7228"/>
                      <a:pt x="72" y="7657"/>
                      <a:pt x="143" y="8086"/>
                    </a:cubicBezTo>
                    <a:cubicBezTo>
                      <a:pt x="250" y="8633"/>
                      <a:pt x="417" y="9169"/>
                      <a:pt x="536" y="9717"/>
                    </a:cubicBezTo>
                    <a:cubicBezTo>
                      <a:pt x="595" y="9955"/>
                      <a:pt x="607" y="10193"/>
                      <a:pt x="584" y="10431"/>
                    </a:cubicBezTo>
                    <a:cubicBezTo>
                      <a:pt x="536" y="10824"/>
                      <a:pt x="417" y="11205"/>
                      <a:pt x="405" y="11598"/>
                    </a:cubicBezTo>
                    <a:cubicBezTo>
                      <a:pt x="369" y="12681"/>
                      <a:pt x="405" y="13753"/>
                      <a:pt x="381" y="14836"/>
                    </a:cubicBezTo>
                    <a:cubicBezTo>
                      <a:pt x="369" y="16265"/>
                      <a:pt x="286" y="17682"/>
                      <a:pt x="298" y="19099"/>
                    </a:cubicBezTo>
                    <a:cubicBezTo>
                      <a:pt x="310" y="20444"/>
                      <a:pt x="429" y="21801"/>
                      <a:pt x="488" y="22992"/>
                    </a:cubicBezTo>
                    <a:cubicBezTo>
                      <a:pt x="488" y="23742"/>
                      <a:pt x="834" y="24933"/>
                      <a:pt x="1155" y="25385"/>
                    </a:cubicBezTo>
                    <a:cubicBezTo>
                      <a:pt x="1251" y="25492"/>
                      <a:pt x="1451" y="25617"/>
                      <a:pt x="1603" y="25617"/>
                    </a:cubicBezTo>
                    <a:cubicBezTo>
                      <a:pt x="1621" y="25617"/>
                      <a:pt x="1639" y="25615"/>
                      <a:pt x="1655" y="25611"/>
                    </a:cubicBezTo>
                    <a:cubicBezTo>
                      <a:pt x="2441" y="25469"/>
                      <a:pt x="3036" y="24933"/>
                      <a:pt x="3108" y="24195"/>
                    </a:cubicBezTo>
                    <a:cubicBezTo>
                      <a:pt x="3203" y="23409"/>
                      <a:pt x="3215" y="22611"/>
                      <a:pt x="3239" y="21801"/>
                    </a:cubicBezTo>
                    <a:cubicBezTo>
                      <a:pt x="3274" y="21063"/>
                      <a:pt x="3179" y="20301"/>
                      <a:pt x="3322" y="19575"/>
                    </a:cubicBezTo>
                    <a:cubicBezTo>
                      <a:pt x="3453" y="18825"/>
                      <a:pt x="3382" y="18099"/>
                      <a:pt x="3334" y="17349"/>
                    </a:cubicBezTo>
                    <a:cubicBezTo>
                      <a:pt x="3298" y="16598"/>
                      <a:pt x="3179" y="15825"/>
                      <a:pt x="3179" y="15063"/>
                    </a:cubicBezTo>
                    <a:cubicBezTo>
                      <a:pt x="3203" y="13634"/>
                      <a:pt x="3382" y="12181"/>
                      <a:pt x="3060" y="10764"/>
                    </a:cubicBezTo>
                    <a:cubicBezTo>
                      <a:pt x="3024" y="10598"/>
                      <a:pt x="3024" y="10419"/>
                      <a:pt x="3036" y="10252"/>
                    </a:cubicBezTo>
                    <a:cubicBezTo>
                      <a:pt x="3108" y="9419"/>
                      <a:pt x="3227" y="8586"/>
                      <a:pt x="3274" y="7752"/>
                    </a:cubicBezTo>
                    <a:cubicBezTo>
                      <a:pt x="3322" y="7145"/>
                      <a:pt x="3298" y="6514"/>
                      <a:pt x="3239" y="5907"/>
                    </a:cubicBezTo>
                    <a:cubicBezTo>
                      <a:pt x="3108" y="4597"/>
                      <a:pt x="2727" y="3299"/>
                      <a:pt x="2929" y="1966"/>
                    </a:cubicBezTo>
                    <a:cubicBezTo>
                      <a:pt x="2941" y="1882"/>
                      <a:pt x="2941" y="1811"/>
                      <a:pt x="2917" y="1740"/>
                    </a:cubicBezTo>
                    <a:cubicBezTo>
                      <a:pt x="2739" y="1275"/>
                      <a:pt x="2560" y="835"/>
                      <a:pt x="2346" y="382"/>
                    </a:cubicBezTo>
                    <a:cubicBezTo>
                      <a:pt x="2224" y="130"/>
                      <a:pt x="2085" y="0"/>
                      <a:pt x="18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5" name="Google Shape;32595;p48"/>
              <p:cNvSpPr/>
              <p:nvPr/>
            </p:nvSpPr>
            <p:spPr>
              <a:xfrm>
                <a:off x="-349750" y="1886775"/>
                <a:ext cx="7920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21527" extrusionOk="0">
                    <a:moveTo>
                      <a:pt x="1857" y="1"/>
                    </a:moveTo>
                    <a:cubicBezTo>
                      <a:pt x="1534" y="1"/>
                      <a:pt x="1209" y="185"/>
                      <a:pt x="1107" y="496"/>
                    </a:cubicBezTo>
                    <a:cubicBezTo>
                      <a:pt x="953" y="901"/>
                      <a:pt x="774" y="1306"/>
                      <a:pt x="691" y="1723"/>
                    </a:cubicBezTo>
                    <a:cubicBezTo>
                      <a:pt x="572" y="2223"/>
                      <a:pt x="512" y="2747"/>
                      <a:pt x="453" y="3271"/>
                    </a:cubicBezTo>
                    <a:cubicBezTo>
                      <a:pt x="405" y="3616"/>
                      <a:pt x="393" y="3937"/>
                      <a:pt x="393" y="4283"/>
                    </a:cubicBezTo>
                    <a:cubicBezTo>
                      <a:pt x="417" y="5187"/>
                      <a:pt x="453" y="6104"/>
                      <a:pt x="476" y="7021"/>
                    </a:cubicBezTo>
                    <a:cubicBezTo>
                      <a:pt x="488" y="7342"/>
                      <a:pt x="488" y="7688"/>
                      <a:pt x="488" y="8021"/>
                    </a:cubicBezTo>
                    <a:cubicBezTo>
                      <a:pt x="488" y="8271"/>
                      <a:pt x="476" y="8533"/>
                      <a:pt x="488" y="8795"/>
                    </a:cubicBezTo>
                    <a:cubicBezTo>
                      <a:pt x="536" y="9569"/>
                      <a:pt x="488" y="10355"/>
                      <a:pt x="715" y="11117"/>
                    </a:cubicBezTo>
                    <a:cubicBezTo>
                      <a:pt x="762" y="11260"/>
                      <a:pt x="691" y="11438"/>
                      <a:pt x="667" y="11605"/>
                    </a:cubicBezTo>
                    <a:cubicBezTo>
                      <a:pt x="655" y="11795"/>
                      <a:pt x="655" y="12010"/>
                      <a:pt x="631" y="12212"/>
                    </a:cubicBezTo>
                    <a:cubicBezTo>
                      <a:pt x="572" y="12641"/>
                      <a:pt x="488" y="13093"/>
                      <a:pt x="417" y="13522"/>
                    </a:cubicBezTo>
                    <a:cubicBezTo>
                      <a:pt x="357" y="13855"/>
                      <a:pt x="274" y="14177"/>
                      <a:pt x="226" y="14510"/>
                    </a:cubicBezTo>
                    <a:cubicBezTo>
                      <a:pt x="167" y="14986"/>
                      <a:pt x="131" y="15474"/>
                      <a:pt x="84" y="15951"/>
                    </a:cubicBezTo>
                    <a:cubicBezTo>
                      <a:pt x="72" y="16177"/>
                      <a:pt x="48" y="16391"/>
                      <a:pt x="48" y="16617"/>
                    </a:cubicBezTo>
                    <a:cubicBezTo>
                      <a:pt x="48" y="17046"/>
                      <a:pt x="0" y="17487"/>
                      <a:pt x="48" y="17915"/>
                    </a:cubicBezTo>
                    <a:cubicBezTo>
                      <a:pt x="119" y="18689"/>
                      <a:pt x="226" y="19463"/>
                      <a:pt x="369" y="20237"/>
                    </a:cubicBezTo>
                    <a:cubicBezTo>
                      <a:pt x="429" y="20535"/>
                      <a:pt x="667" y="20820"/>
                      <a:pt x="846" y="21082"/>
                    </a:cubicBezTo>
                    <a:cubicBezTo>
                      <a:pt x="1054" y="21390"/>
                      <a:pt x="1318" y="21526"/>
                      <a:pt x="1663" y="21526"/>
                    </a:cubicBezTo>
                    <a:cubicBezTo>
                      <a:pt x="1771" y="21526"/>
                      <a:pt x="1887" y="21513"/>
                      <a:pt x="2012" y="21487"/>
                    </a:cubicBezTo>
                    <a:cubicBezTo>
                      <a:pt x="2524" y="21380"/>
                      <a:pt x="2667" y="21023"/>
                      <a:pt x="2798" y="20654"/>
                    </a:cubicBezTo>
                    <a:cubicBezTo>
                      <a:pt x="3120" y="19713"/>
                      <a:pt x="3024" y="18737"/>
                      <a:pt x="3108" y="17760"/>
                    </a:cubicBezTo>
                    <a:cubicBezTo>
                      <a:pt x="3167" y="17213"/>
                      <a:pt x="3108" y="16653"/>
                      <a:pt x="3084" y="16094"/>
                    </a:cubicBezTo>
                    <a:cubicBezTo>
                      <a:pt x="3048" y="15355"/>
                      <a:pt x="3001" y="14605"/>
                      <a:pt x="2941" y="13867"/>
                    </a:cubicBezTo>
                    <a:cubicBezTo>
                      <a:pt x="2929" y="13700"/>
                      <a:pt x="2858" y="13462"/>
                      <a:pt x="2739" y="13415"/>
                    </a:cubicBezTo>
                    <a:cubicBezTo>
                      <a:pt x="2429" y="13272"/>
                      <a:pt x="2441" y="13046"/>
                      <a:pt x="2441" y="12807"/>
                    </a:cubicBezTo>
                    <a:cubicBezTo>
                      <a:pt x="2453" y="11272"/>
                      <a:pt x="2393" y="9748"/>
                      <a:pt x="2489" y="8224"/>
                    </a:cubicBezTo>
                    <a:cubicBezTo>
                      <a:pt x="2560" y="7045"/>
                      <a:pt x="2524" y="5878"/>
                      <a:pt x="2453" y="4699"/>
                    </a:cubicBezTo>
                    <a:cubicBezTo>
                      <a:pt x="2381" y="3402"/>
                      <a:pt x="2441" y="2104"/>
                      <a:pt x="2441" y="854"/>
                    </a:cubicBezTo>
                    <a:cubicBezTo>
                      <a:pt x="2453" y="699"/>
                      <a:pt x="2500" y="556"/>
                      <a:pt x="2441" y="461"/>
                    </a:cubicBezTo>
                    <a:cubicBezTo>
                      <a:pt x="2441" y="354"/>
                      <a:pt x="2417" y="223"/>
                      <a:pt x="2334" y="163"/>
                    </a:cubicBezTo>
                    <a:cubicBezTo>
                      <a:pt x="2198" y="52"/>
                      <a:pt x="2028" y="1"/>
                      <a:pt x="1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6" name="Google Shape;32596;p48"/>
              <p:cNvSpPr/>
              <p:nvPr/>
            </p:nvSpPr>
            <p:spPr>
              <a:xfrm>
                <a:off x="-349450" y="2452325"/>
                <a:ext cx="81575" cy="3066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12265" extrusionOk="0">
                    <a:moveTo>
                      <a:pt x="1820" y="1"/>
                    </a:moveTo>
                    <a:cubicBezTo>
                      <a:pt x="1416" y="1"/>
                      <a:pt x="1115" y="186"/>
                      <a:pt x="976" y="591"/>
                    </a:cubicBezTo>
                    <a:cubicBezTo>
                      <a:pt x="774" y="1115"/>
                      <a:pt x="572" y="1627"/>
                      <a:pt x="691" y="2223"/>
                    </a:cubicBezTo>
                    <a:cubicBezTo>
                      <a:pt x="762" y="2556"/>
                      <a:pt x="703" y="2901"/>
                      <a:pt x="655" y="3223"/>
                    </a:cubicBezTo>
                    <a:cubicBezTo>
                      <a:pt x="619" y="3532"/>
                      <a:pt x="512" y="3830"/>
                      <a:pt x="464" y="4151"/>
                    </a:cubicBezTo>
                    <a:cubicBezTo>
                      <a:pt x="417" y="4485"/>
                      <a:pt x="417" y="4830"/>
                      <a:pt x="381" y="5163"/>
                    </a:cubicBezTo>
                    <a:cubicBezTo>
                      <a:pt x="262" y="6116"/>
                      <a:pt x="155" y="7080"/>
                      <a:pt x="36" y="8045"/>
                    </a:cubicBezTo>
                    <a:cubicBezTo>
                      <a:pt x="48" y="8045"/>
                      <a:pt x="71" y="8045"/>
                      <a:pt x="72" y="8033"/>
                    </a:cubicBezTo>
                    <a:lnTo>
                      <a:pt x="72" y="8033"/>
                    </a:lnTo>
                    <a:cubicBezTo>
                      <a:pt x="72" y="8116"/>
                      <a:pt x="60" y="8223"/>
                      <a:pt x="60" y="8307"/>
                    </a:cubicBezTo>
                    <a:cubicBezTo>
                      <a:pt x="48" y="9069"/>
                      <a:pt x="0" y="9819"/>
                      <a:pt x="0" y="10557"/>
                    </a:cubicBezTo>
                    <a:cubicBezTo>
                      <a:pt x="0" y="11117"/>
                      <a:pt x="167" y="11605"/>
                      <a:pt x="869" y="11771"/>
                    </a:cubicBezTo>
                    <a:cubicBezTo>
                      <a:pt x="1012" y="11807"/>
                      <a:pt x="1143" y="11926"/>
                      <a:pt x="1262" y="12021"/>
                    </a:cubicBezTo>
                    <a:cubicBezTo>
                      <a:pt x="1486" y="12185"/>
                      <a:pt x="1693" y="12265"/>
                      <a:pt x="1888" y="12265"/>
                    </a:cubicBezTo>
                    <a:cubicBezTo>
                      <a:pt x="2147" y="12265"/>
                      <a:pt x="2383" y="12122"/>
                      <a:pt x="2608" y="11843"/>
                    </a:cubicBezTo>
                    <a:cubicBezTo>
                      <a:pt x="3203" y="11069"/>
                      <a:pt x="3262" y="10224"/>
                      <a:pt x="3108" y="9331"/>
                    </a:cubicBezTo>
                    <a:cubicBezTo>
                      <a:pt x="3012" y="8747"/>
                      <a:pt x="2977" y="8152"/>
                      <a:pt x="2953" y="7557"/>
                    </a:cubicBezTo>
                    <a:cubicBezTo>
                      <a:pt x="2941" y="6961"/>
                      <a:pt x="2965" y="6366"/>
                      <a:pt x="2941" y="5771"/>
                    </a:cubicBezTo>
                    <a:cubicBezTo>
                      <a:pt x="2893" y="4782"/>
                      <a:pt x="2846" y="3794"/>
                      <a:pt x="2774" y="2806"/>
                    </a:cubicBezTo>
                    <a:cubicBezTo>
                      <a:pt x="2727" y="2044"/>
                      <a:pt x="2643" y="1270"/>
                      <a:pt x="2572" y="520"/>
                    </a:cubicBezTo>
                    <a:cubicBezTo>
                      <a:pt x="2548" y="163"/>
                      <a:pt x="2310" y="44"/>
                      <a:pt x="1965" y="8"/>
                    </a:cubicBezTo>
                    <a:cubicBezTo>
                      <a:pt x="1915" y="3"/>
                      <a:pt x="1867" y="1"/>
                      <a:pt x="18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7" name="Google Shape;32597;p48"/>
              <p:cNvSpPr/>
              <p:nvPr/>
            </p:nvSpPr>
            <p:spPr>
              <a:xfrm>
                <a:off x="-336950" y="947875"/>
                <a:ext cx="74725" cy="168200"/>
              </a:xfrm>
              <a:custGeom>
                <a:avLst/>
                <a:gdLst/>
                <a:ahLst/>
                <a:cxnLst/>
                <a:rect l="l" t="t" r="r" b="b"/>
                <a:pathLst>
                  <a:path w="2989" h="6728" extrusionOk="0">
                    <a:moveTo>
                      <a:pt x="1268" y="1"/>
                    </a:moveTo>
                    <a:cubicBezTo>
                      <a:pt x="951" y="1"/>
                      <a:pt x="609" y="257"/>
                      <a:pt x="429" y="607"/>
                    </a:cubicBezTo>
                    <a:cubicBezTo>
                      <a:pt x="83" y="1274"/>
                      <a:pt x="0" y="2000"/>
                      <a:pt x="24" y="2739"/>
                    </a:cubicBezTo>
                    <a:cubicBezTo>
                      <a:pt x="72" y="3727"/>
                      <a:pt x="95" y="4715"/>
                      <a:pt x="131" y="5703"/>
                    </a:cubicBezTo>
                    <a:cubicBezTo>
                      <a:pt x="143" y="6108"/>
                      <a:pt x="441" y="6727"/>
                      <a:pt x="869" y="6727"/>
                    </a:cubicBezTo>
                    <a:cubicBezTo>
                      <a:pt x="1274" y="6727"/>
                      <a:pt x="1727" y="6715"/>
                      <a:pt x="2048" y="6549"/>
                    </a:cubicBezTo>
                    <a:cubicBezTo>
                      <a:pt x="2286" y="6429"/>
                      <a:pt x="2453" y="6060"/>
                      <a:pt x="2524" y="5763"/>
                    </a:cubicBezTo>
                    <a:cubicBezTo>
                      <a:pt x="2631" y="5334"/>
                      <a:pt x="2596" y="4882"/>
                      <a:pt x="2655" y="4441"/>
                    </a:cubicBezTo>
                    <a:cubicBezTo>
                      <a:pt x="2691" y="4215"/>
                      <a:pt x="2798" y="4001"/>
                      <a:pt x="2822" y="3786"/>
                    </a:cubicBezTo>
                    <a:cubicBezTo>
                      <a:pt x="2989" y="2667"/>
                      <a:pt x="2477" y="1655"/>
                      <a:pt x="2310" y="488"/>
                    </a:cubicBezTo>
                    <a:cubicBezTo>
                      <a:pt x="2215" y="667"/>
                      <a:pt x="2167" y="762"/>
                      <a:pt x="2108" y="881"/>
                    </a:cubicBezTo>
                    <a:cubicBezTo>
                      <a:pt x="2048" y="810"/>
                      <a:pt x="1977" y="762"/>
                      <a:pt x="2000" y="762"/>
                    </a:cubicBezTo>
                    <a:cubicBezTo>
                      <a:pt x="1988" y="369"/>
                      <a:pt x="1774" y="107"/>
                      <a:pt x="1381" y="12"/>
                    </a:cubicBezTo>
                    <a:cubicBezTo>
                      <a:pt x="1344" y="4"/>
                      <a:pt x="1307" y="1"/>
                      <a:pt x="1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8" name="Google Shape;32598;p48"/>
              <p:cNvSpPr/>
              <p:nvPr/>
            </p:nvSpPr>
            <p:spPr>
              <a:xfrm>
                <a:off x="-330400" y="1794875"/>
                <a:ext cx="50625" cy="53850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154" extrusionOk="0">
                    <a:moveTo>
                      <a:pt x="1133" y="0"/>
                    </a:moveTo>
                    <a:cubicBezTo>
                      <a:pt x="1007" y="0"/>
                      <a:pt x="876" y="51"/>
                      <a:pt x="750" y="148"/>
                    </a:cubicBezTo>
                    <a:cubicBezTo>
                      <a:pt x="345" y="446"/>
                      <a:pt x="72" y="803"/>
                      <a:pt x="95" y="1339"/>
                    </a:cubicBezTo>
                    <a:cubicBezTo>
                      <a:pt x="0" y="1672"/>
                      <a:pt x="238" y="1910"/>
                      <a:pt x="548" y="2089"/>
                    </a:cubicBezTo>
                    <a:cubicBezTo>
                      <a:pt x="632" y="2134"/>
                      <a:pt x="714" y="2153"/>
                      <a:pt x="794" y="2153"/>
                    </a:cubicBezTo>
                    <a:cubicBezTo>
                      <a:pt x="1005" y="2153"/>
                      <a:pt x="1199" y="2019"/>
                      <a:pt x="1381" y="1898"/>
                    </a:cubicBezTo>
                    <a:cubicBezTo>
                      <a:pt x="1941" y="1553"/>
                      <a:pt x="2024" y="755"/>
                      <a:pt x="1512" y="184"/>
                    </a:cubicBezTo>
                    <a:cubicBezTo>
                      <a:pt x="1401" y="60"/>
                      <a:pt x="1270" y="0"/>
                      <a:pt x="1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599" name="Google Shape;32599;p48"/>
            <p:cNvGrpSpPr/>
            <p:nvPr/>
          </p:nvGrpSpPr>
          <p:grpSpPr>
            <a:xfrm rot="5400000">
              <a:off x="4527641" y="-888865"/>
              <a:ext cx="87525" cy="6426303"/>
              <a:chOff x="-776300" y="947000"/>
              <a:chExt cx="86650" cy="1812575"/>
            </a:xfrm>
          </p:grpSpPr>
          <p:sp>
            <p:nvSpPr>
              <p:cNvPr id="32600" name="Google Shape;32600;p48"/>
              <p:cNvSpPr/>
              <p:nvPr/>
            </p:nvSpPr>
            <p:spPr>
              <a:xfrm>
                <a:off x="-772725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1" name="Google Shape;32601;p48"/>
              <p:cNvSpPr/>
              <p:nvPr/>
            </p:nvSpPr>
            <p:spPr>
              <a:xfrm>
                <a:off x="-776300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2602" name="Google Shape;32602;p48"/>
          <p:cNvSpPr txBox="1">
            <a:spLocks noGrp="1"/>
          </p:cNvSpPr>
          <p:nvPr>
            <p:ph type="title"/>
          </p:nvPr>
        </p:nvSpPr>
        <p:spPr>
          <a:xfrm>
            <a:off x="1746725" y="1997588"/>
            <a:ext cx="5651100" cy="1042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 dirty="0" err="1" smtClean="0"/>
              <a:t>Platymantis</a:t>
            </a:r>
            <a:r>
              <a:rPr lang="en-US" sz="4800" b="1" dirty="0" smtClean="0"/>
              <a:t> </a:t>
            </a:r>
            <a:r>
              <a:rPr lang="en-US" sz="4800" b="1" dirty="0" err="1" smtClean="0"/>
              <a:t>paengi</a:t>
            </a:r>
            <a:endParaRPr sz="4800" b="1" dirty="0"/>
          </a:p>
        </p:txBody>
      </p:sp>
      <p:grpSp>
        <p:nvGrpSpPr>
          <p:cNvPr id="1585" name="Google Shape;29484;p45"/>
          <p:cNvGrpSpPr/>
          <p:nvPr/>
        </p:nvGrpSpPr>
        <p:grpSpPr>
          <a:xfrm rot="20472192" flipH="1">
            <a:off x="3743365" y="961015"/>
            <a:ext cx="1657267" cy="1071394"/>
            <a:chOff x="3269000" y="1113250"/>
            <a:chExt cx="624050" cy="439100"/>
          </a:xfrm>
        </p:grpSpPr>
        <p:sp>
          <p:nvSpPr>
            <p:cNvPr id="1586" name="Google Shape;29485;p45"/>
            <p:cNvSpPr/>
            <p:nvPr/>
          </p:nvSpPr>
          <p:spPr>
            <a:xfrm>
              <a:off x="3272425" y="1121300"/>
              <a:ext cx="617950" cy="430300"/>
            </a:xfrm>
            <a:custGeom>
              <a:avLst/>
              <a:gdLst/>
              <a:ahLst/>
              <a:cxnLst/>
              <a:rect l="l" t="t" r="r" b="b"/>
              <a:pathLst>
                <a:path w="24718" h="17212" extrusionOk="0">
                  <a:moveTo>
                    <a:pt x="4995" y="2674"/>
                  </a:moveTo>
                  <a:cubicBezTo>
                    <a:pt x="5053" y="2674"/>
                    <a:pt x="5110" y="2677"/>
                    <a:pt x="5168" y="2683"/>
                  </a:cubicBezTo>
                  <a:cubicBezTo>
                    <a:pt x="5418" y="2707"/>
                    <a:pt x="5644" y="2814"/>
                    <a:pt x="5775" y="3005"/>
                  </a:cubicBezTo>
                  <a:cubicBezTo>
                    <a:pt x="5942" y="3112"/>
                    <a:pt x="6061" y="3255"/>
                    <a:pt x="6180" y="3422"/>
                  </a:cubicBezTo>
                  <a:cubicBezTo>
                    <a:pt x="6275" y="3553"/>
                    <a:pt x="6275" y="3791"/>
                    <a:pt x="6215" y="3993"/>
                  </a:cubicBezTo>
                  <a:cubicBezTo>
                    <a:pt x="6215" y="4172"/>
                    <a:pt x="6156" y="4362"/>
                    <a:pt x="6013" y="4517"/>
                  </a:cubicBezTo>
                  <a:cubicBezTo>
                    <a:pt x="5777" y="4784"/>
                    <a:pt x="5485" y="4870"/>
                    <a:pt x="5176" y="4870"/>
                  </a:cubicBezTo>
                  <a:cubicBezTo>
                    <a:pt x="5017" y="4870"/>
                    <a:pt x="4853" y="4847"/>
                    <a:pt x="4691" y="4815"/>
                  </a:cubicBezTo>
                  <a:cubicBezTo>
                    <a:pt x="4489" y="4779"/>
                    <a:pt x="4358" y="4660"/>
                    <a:pt x="4275" y="4505"/>
                  </a:cubicBezTo>
                  <a:cubicBezTo>
                    <a:pt x="4227" y="4493"/>
                    <a:pt x="4191" y="4481"/>
                    <a:pt x="4156" y="4481"/>
                  </a:cubicBezTo>
                  <a:cubicBezTo>
                    <a:pt x="3691" y="4315"/>
                    <a:pt x="3465" y="3826"/>
                    <a:pt x="3703" y="3398"/>
                  </a:cubicBezTo>
                  <a:cubicBezTo>
                    <a:pt x="3739" y="3326"/>
                    <a:pt x="3763" y="3291"/>
                    <a:pt x="3810" y="3243"/>
                  </a:cubicBezTo>
                  <a:cubicBezTo>
                    <a:pt x="3870" y="3112"/>
                    <a:pt x="3977" y="2981"/>
                    <a:pt x="4108" y="2933"/>
                  </a:cubicBezTo>
                  <a:cubicBezTo>
                    <a:pt x="4132" y="2921"/>
                    <a:pt x="4168" y="2921"/>
                    <a:pt x="4191" y="2898"/>
                  </a:cubicBezTo>
                  <a:cubicBezTo>
                    <a:pt x="4429" y="2749"/>
                    <a:pt x="4709" y="2674"/>
                    <a:pt x="4995" y="2674"/>
                  </a:cubicBezTo>
                  <a:close/>
                  <a:moveTo>
                    <a:pt x="7668" y="13220"/>
                  </a:moveTo>
                  <a:cubicBezTo>
                    <a:pt x="7680" y="13280"/>
                    <a:pt x="7692" y="13339"/>
                    <a:pt x="7727" y="13399"/>
                  </a:cubicBezTo>
                  <a:cubicBezTo>
                    <a:pt x="7704" y="13399"/>
                    <a:pt x="7692" y="13411"/>
                    <a:pt x="7680" y="13411"/>
                  </a:cubicBezTo>
                  <a:cubicBezTo>
                    <a:pt x="7680" y="13339"/>
                    <a:pt x="7644" y="13256"/>
                    <a:pt x="7585" y="13232"/>
                  </a:cubicBezTo>
                  <a:cubicBezTo>
                    <a:pt x="7620" y="13232"/>
                    <a:pt x="7632" y="13220"/>
                    <a:pt x="7668" y="13220"/>
                  </a:cubicBezTo>
                  <a:close/>
                  <a:moveTo>
                    <a:pt x="13740" y="13613"/>
                  </a:moveTo>
                  <a:lnTo>
                    <a:pt x="13740" y="13613"/>
                  </a:lnTo>
                  <a:cubicBezTo>
                    <a:pt x="13847" y="13625"/>
                    <a:pt x="13954" y="13661"/>
                    <a:pt x="14074" y="13673"/>
                  </a:cubicBezTo>
                  <a:cubicBezTo>
                    <a:pt x="13931" y="13780"/>
                    <a:pt x="13764" y="13911"/>
                    <a:pt x="13597" y="14018"/>
                  </a:cubicBezTo>
                  <a:cubicBezTo>
                    <a:pt x="13645" y="13970"/>
                    <a:pt x="13704" y="13935"/>
                    <a:pt x="13752" y="13887"/>
                  </a:cubicBezTo>
                  <a:cubicBezTo>
                    <a:pt x="13823" y="13816"/>
                    <a:pt x="13812" y="13673"/>
                    <a:pt x="13740" y="13613"/>
                  </a:cubicBezTo>
                  <a:close/>
                  <a:moveTo>
                    <a:pt x="13669" y="0"/>
                  </a:moveTo>
                  <a:cubicBezTo>
                    <a:pt x="13204" y="0"/>
                    <a:pt x="12869" y="621"/>
                    <a:pt x="13038" y="1100"/>
                  </a:cubicBezTo>
                  <a:cubicBezTo>
                    <a:pt x="12990" y="1124"/>
                    <a:pt x="12966" y="1171"/>
                    <a:pt x="12919" y="1207"/>
                  </a:cubicBezTo>
                  <a:cubicBezTo>
                    <a:pt x="12811" y="1147"/>
                    <a:pt x="12692" y="1100"/>
                    <a:pt x="12561" y="1100"/>
                  </a:cubicBezTo>
                  <a:cubicBezTo>
                    <a:pt x="11395" y="1040"/>
                    <a:pt x="10240" y="993"/>
                    <a:pt x="9061" y="933"/>
                  </a:cubicBezTo>
                  <a:cubicBezTo>
                    <a:pt x="8001" y="897"/>
                    <a:pt x="6846" y="945"/>
                    <a:pt x="5799" y="755"/>
                  </a:cubicBezTo>
                  <a:cubicBezTo>
                    <a:pt x="5123" y="631"/>
                    <a:pt x="4676" y="43"/>
                    <a:pt x="4037" y="43"/>
                  </a:cubicBezTo>
                  <a:cubicBezTo>
                    <a:pt x="3876" y="43"/>
                    <a:pt x="3704" y="80"/>
                    <a:pt x="3513" y="171"/>
                  </a:cubicBezTo>
                  <a:cubicBezTo>
                    <a:pt x="2703" y="564"/>
                    <a:pt x="2465" y="1481"/>
                    <a:pt x="1477" y="1481"/>
                  </a:cubicBezTo>
                  <a:cubicBezTo>
                    <a:pt x="1298" y="1481"/>
                    <a:pt x="1155" y="1528"/>
                    <a:pt x="1036" y="1624"/>
                  </a:cubicBezTo>
                  <a:cubicBezTo>
                    <a:pt x="999" y="1618"/>
                    <a:pt x="962" y="1616"/>
                    <a:pt x="925" y="1616"/>
                  </a:cubicBezTo>
                  <a:cubicBezTo>
                    <a:pt x="627" y="1616"/>
                    <a:pt x="334" y="1786"/>
                    <a:pt x="238" y="2136"/>
                  </a:cubicBezTo>
                  <a:cubicBezTo>
                    <a:pt x="0" y="3112"/>
                    <a:pt x="667" y="3910"/>
                    <a:pt x="1250" y="4624"/>
                  </a:cubicBezTo>
                  <a:cubicBezTo>
                    <a:pt x="1858" y="5386"/>
                    <a:pt x="2608" y="6041"/>
                    <a:pt x="3417" y="6565"/>
                  </a:cubicBezTo>
                  <a:cubicBezTo>
                    <a:pt x="3989" y="6934"/>
                    <a:pt x="4608" y="7184"/>
                    <a:pt x="5239" y="7410"/>
                  </a:cubicBezTo>
                  <a:cubicBezTo>
                    <a:pt x="4358" y="7946"/>
                    <a:pt x="3477" y="8375"/>
                    <a:pt x="2429" y="8494"/>
                  </a:cubicBezTo>
                  <a:cubicBezTo>
                    <a:pt x="2132" y="8529"/>
                    <a:pt x="1536" y="8708"/>
                    <a:pt x="1834" y="9148"/>
                  </a:cubicBezTo>
                  <a:cubicBezTo>
                    <a:pt x="1900" y="9250"/>
                    <a:pt x="1994" y="9289"/>
                    <a:pt x="2104" y="9289"/>
                  </a:cubicBezTo>
                  <a:cubicBezTo>
                    <a:pt x="2433" y="9289"/>
                    <a:pt x="2897" y="8943"/>
                    <a:pt x="3120" y="8898"/>
                  </a:cubicBezTo>
                  <a:cubicBezTo>
                    <a:pt x="3513" y="8815"/>
                    <a:pt x="3894" y="8779"/>
                    <a:pt x="4251" y="8672"/>
                  </a:cubicBezTo>
                  <a:lnTo>
                    <a:pt x="4251" y="8672"/>
                  </a:lnTo>
                  <a:cubicBezTo>
                    <a:pt x="3989" y="8970"/>
                    <a:pt x="3751" y="9256"/>
                    <a:pt x="3572" y="9470"/>
                  </a:cubicBezTo>
                  <a:cubicBezTo>
                    <a:pt x="3550" y="9453"/>
                    <a:pt x="3525" y="9444"/>
                    <a:pt x="3499" y="9444"/>
                  </a:cubicBezTo>
                  <a:cubicBezTo>
                    <a:pt x="3469" y="9444"/>
                    <a:pt x="3437" y="9456"/>
                    <a:pt x="3406" y="9482"/>
                  </a:cubicBezTo>
                  <a:cubicBezTo>
                    <a:pt x="3263" y="9589"/>
                    <a:pt x="3155" y="9672"/>
                    <a:pt x="3048" y="9827"/>
                  </a:cubicBezTo>
                  <a:cubicBezTo>
                    <a:pt x="3001" y="9899"/>
                    <a:pt x="3036" y="9982"/>
                    <a:pt x="3084" y="10041"/>
                  </a:cubicBezTo>
                  <a:cubicBezTo>
                    <a:pt x="3157" y="10124"/>
                    <a:pt x="3233" y="10158"/>
                    <a:pt x="3311" y="10158"/>
                  </a:cubicBezTo>
                  <a:cubicBezTo>
                    <a:pt x="3512" y="10158"/>
                    <a:pt x="3718" y="9929"/>
                    <a:pt x="3882" y="9732"/>
                  </a:cubicBezTo>
                  <a:cubicBezTo>
                    <a:pt x="4668" y="9172"/>
                    <a:pt x="5120" y="8291"/>
                    <a:pt x="5846" y="7684"/>
                  </a:cubicBezTo>
                  <a:lnTo>
                    <a:pt x="5882" y="7648"/>
                  </a:lnTo>
                  <a:cubicBezTo>
                    <a:pt x="5906" y="7660"/>
                    <a:pt x="5953" y="7684"/>
                    <a:pt x="5977" y="7684"/>
                  </a:cubicBezTo>
                  <a:cubicBezTo>
                    <a:pt x="5894" y="7708"/>
                    <a:pt x="5822" y="7779"/>
                    <a:pt x="5846" y="7898"/>
                  </a:cubicBezTo>
                  <a:cubicBezTo>
                    <a:pt x="5942" y="8232"/>
                    <a:pt x="5894" y="8541"/>
                    <a:pt x="5822" y="8875"/>
                  </a:cubicBezTo>
                  <a:cubicBezTo>
                    <a:pt x="5787" y="8994"/>
                    <a:pt x="5608" y="9387"/>
                    <a:pt x="5680" y="9541"/>
                  </a:cubicBezTo>
                  <a:cubicBezTo>
                    <a:pt x="5668" y="9541"/>
                    <a:pt x="5644" y="9529"/>
                    <a:pt x="5620" y="9529"/>
                  </a:cubicBezTo>
                  <a:cubicBezTo>
                    <a:pt x="5606" y="9525"/>
                    <a:pt x="5592" y="9523"/>
                    <a:pt x="5578" y="9523"/>
                  </a:cubicBezTo>
                  <a:cubicBezTo>
                    <a:pt x="5436" y="9523"/>
                    <a:pt x="5300" y="9731"/>
                    <a:pt x="5441" y="9839"/>
                  </a:cubicBezTo>
                  <a:cubicBezTo>
                    <a:pt x="5537" y="9910"/>
                    <a:pt x="5608" y="9922"/>
                    <a:pt x="5680" y="9922"/>
                  </a:cubicBezTo>
                  <a:lnTo>
                    <a:pt x="5834" y="9970"/>
                  </a:lnTo>
                  <a:cubicBezTo>
                    <a:pt x="5853" y="9975"/>
                    <a:pt x="5871" y="9978"/>
                    <a:pt x="5888" y="9978"/>
                  </a:cubicBezTo>
                  <a:cubicBezTo>
                    <a:pt x="6055" y="9978"/>
                    <a:pt x="6131" y="9735"/>
                    <a:pt x="6001" y="9648"/>
                  </a:cubicBezTo>
                  <a:cubicBezTo>
                    <a:pt x="6013" y="9601"/>
                    <a:pt x="6037" y="9541"/>
                    <a:pt x="6061" y="9482"/>
                  </a:cubicBezTo>
                  <a:cubicBezTo>
                    <a:pt x="6084" y="9375"/>
                    <a:pt x="6120" y="9291"/>
                    <a:pt x="6144" y="9184"/>
                  </a:cubicBezTo>
                  <a:cubicBezTo>
                    <a:pt x="6215" y="9184"/>
                    <a:pt x="6299" y="9148"/>
                    <a:pt x="6323" y="9053"/>
                  </a:cubicBezTo>
                  <a:cubicBezTo>
                    <a:pt x="6430" y="8636"/>
                    <a:pt x="6418" y="8220"/>
                    <a:pt x="6275" y="7815"/>
                  </a:cubicBezTo>
                  <a:cubicBezTo>
                    <a:pt x="6275" y="7803"/>
                    <a:pt x="6263" y="7779"/>
                    <a:pt x="6263" y="7767"/>
                  </a:cubicBezTo>
                  <a:lnTo>
                    <a:pt x="6263" y="7767"/>
                  </a:lnTo>
                  <a:cubicBezTo>
                    <a:pt x="7263" y="8077"/>
                    <a:pt x="8263" y="8375"/>
                    <a:pt x="9156" y="8934"/>
                  </a:cubicBezTo>
                  <a:cubicBezTo>
                    <a:pt x="9275" y="9006"/>
                    <a:pt x="9394" y="9029"/>
                    <a:pt x="9513" y="9053"/>
                  </a:cubicBezTo>
                  <a:cubicBezTo>
                    <a:pt x="9894" y="9351"/>
                    <a:pt x="10264" y="9660"/>
                    <a:pt x="10656" y="9970"/>
                  </a:cubicBezTo>
                  <a:lnTo>
                    <a:pt x="10621" y="10006"/>
                  </a:lnTo>
                  <a:cubicBezTo>
                    <a:pt x="10585" y="10029"/>
                    <a:pt x="10537" y="10065"/>
                    <a:pt x="10502" y="10089"/>
                  </a:cubicBezTo>
                  <a:cubicBezTo>
                    <a:pt x="10347" y="10208"/>
                    <a:pt x="10228" y="10375"/>
                    <a:pt x="10168" y="10553"/>
                  </a:cubicBezTo>
                  <a:cubicBezTo>
                    <a:pt x="9525" y="11268"/>
                    <a:pt x="8799" y="11911"/>
                    <a:pt x="7978" y="12458"/>
                  </a:cubicBezTo>
                  <a:cubicBezTo>
                    <a:pt x="7799" y="12577"/>
                    <a:pt x="7704" y="12720"/>
                    <a:pt x="7668" y="12887"/>
                  </a:cubicBezTo>
                  <a:cubicBezTo>
                    <a:pt x="7530" y="12801"/>
                    <a:pt x="7377" y="12778"/>
                    <a:pt x="7221" y="12778"/>
                  </a:cubicBezTo>
                  <a:cubicBezTo>
                    <a:pt x="7054" y="12778"/>
                    <a:pt x="6881" y="12804"/>
                    <a:pt x="6715" y="12804"/>
                  </a:cubicBezTo>
                  <a:cubicBezTo>
                    <a:pt x="6120" y="12804"/>
                    <a:pt x="5537" y="12696"/>
                    <a:pt x="4953" y="12506"/>
                  </a:cubicBezTo>
                  <a:cubicBezTo>
                    <a:pt x="4925" y="12414"/>
                    <a:pt x="4841" y="12351"/>
                    <a:pt x="4758" y="12351"/>
                  </a:cubicBezTo>
                  <a:cubicBezTo>
                    <a:pt x="4702" y="12351"/>
                    <a:pt x="4646" y="12379"/>
                    <a:pt x="4608" y="12446"/>
                  </a:cubicBezTo>
                  <a:cubicBezTo>
                    <a:pt x="4346" y="12994"/>
                    <a:pt x="4930" y="13220"/>
                    <a:pt x="5668" y="13304"/>
                  </a:cubicBezTo>
                  <a:cubicBezTo>
                    <a:pt x="5239" y="13363"/>
                    <a:pt x="4810" y="13458"/>
                    <a:pt x="4394" y="13589"/>
                  </a:cubicBezTo>
                  <a:cubicBezTo>
                    <a:pt x="4287" y="13613"/>
                    <a:pt x="4239" y="13720"/>
                    <a:pt x="4275" y="13816"/>
                  </a:cubicBezTo>
                  <a:cubicBezTo>
                    <a:pt x="4168" y="13828"/>
                    <a:pt x="4060" y="13828"/>
                    <a:pt x="3977" y="13828"/>
                  </a:cubicBezTo>
                  <a:cubicBezTo>
                    <a:pt x="3961" y="13828"/>
                    <a:pt x="3944" y="13828"/>
                    <a:pt x="3928" y="13828"/>
                  </a:cubicBezTo>
                  <a:cubicBezTo>
                    <a:pt x="3563" y="13828"/>
                    <a:pt x="3199" y="13707"/>
                    <a:pt x="2846" y="13673"/>
                  </a:cubicBezTo>
                  <a:cubicBezTo>
                    <a:pt x="2846" y="13582"/>
                    <a:pt x="2759" y="13470"/>
                    <a:pt x="2628" y="13470"/>
                  </a:cubicBezTo>
                  <a:cubicBezTo>
                    <a:pt x="2621" y="13470"/>
                    <a:pt x="2614" y="13470"/>
                    <a:pt x="2608" y="13470"/>
                  </a:cubicBezTo>
                  <a:cubicBezTo>
                    <a:pt x="2274" y="13530"/>
                    <a:pt x="1560" y="13697"/>
                    <a:pt x="2036" y="14149"/>
                  </a:cubicBezTo>
                  <a:cubicBezTo>
                    <a:pt x="2070" y="14183"/>
                    <a:pt x="2117" y="14211"/>
                    <a:pt x="2162" y="14211"/>
                  </a:cubicBezTo>
                  <a:cubicBezTo>
                    <a:pt x="2180" y="14211"/>
                    <a:pt x="2198" y="14207"/>
                    <a:pt x="2215" y="14197"/>
                  </a:cubicBezTo>
                  <a:cubicBezTo>
                    <a:pt x="2438" y="14122"/>
                    <a:pt x="2677" y="14099"/>
                    <a:pt x="2923" y="14099"/>
                  </a:cubicBezTo>
                  <a:cubicBezTo>
                    <a:pt x="3328" y="14099"/>
                    <a:pt x="3752" y="14162"/>
                    <a:pt x="4157" y="14162"/>
                  </a:cubicBezTo>
                  <a:cubicBezTo>
                    <a:pt x="4290" y="14162"/>
                    <a:pt x="4421" y="14155"/>
                    <a:pt x="4549" y="14137"/>
                  </a:cubicBezTo>
                  <a:cubicBezTo>
                    <a:pt x="5358" y="14030"/>
                    <a:pt x="6144" y="13875"/>
                    <a:pt x="6930" y="13709"/>
                  </a:cubicBezTo>
                  <a:lnTo>
                    <a:pt x="6930" y="13709"/>
                  </a:lnTo>
                  <a:cubicBezTo>
                    <a:pt x="6394" y="14232"/>
                    <a:pt x="5763" y="14613"/>
                    <a:pt x="5049" y="14852"/>
                  </a:cubicBezTo>
                  <a:cubicBezTo>
                    <a:pt x="4632" y="14982"/>
                    <a:pt x="4191" y="15078"/>
                    <a:pt x="3751" y="15102"/>
                  </a:cubicBezTo>
                  <a:cubicBezTo>
                    <a:pt x="3726" y="15103"/>
                    <a:pt x="3701" y="15104"/>
                    <a:pt x="3675" y="15104"/>
                  </a:cubicBezTo>
                  <a:cubicBezTo>
                    <a:pt x="3455" y="15104"/>
                    <a:pt x="3182" y="15045"/>
                    <a:pt x="2945" y="15045"/>
                  </a:cubicBezTo>
                  <a:cubicBezTo>
                    <a:pt x="2853" y="15045"/>
                    <a:pt x="2767" y="15053"/>
                    <a:pt x="2691" y="15078"/>
                  </a:cubicBezTo>
                  <a:cubicBezTo>
                    <a:pt x="2247" y="15202"/>
                    <a:pt x="2419" y="15704"/>
                    <a:pt x="2792" y="15704"/>
                  </a:cubicBezTo>
                  <a:cubicBezTo>
                    <a:pt x="2919" y="15704"/>
                    <a:pt x="3070" y="15646"/>
                    <a:pt x="3227" y="15494"/>
                  </a:cubicBezTo>
                  <a:cubicBezTo>
                    <a:pt x="3267" y="15494"/>
                    <a:pt x="3306" y="15489"/>
                    <a:pt x="3342" y="15489"/>
                  </a:cubicBezTo>
                  <a:cubicBezTo>
                    <a:pt x="3361" y="15489"/>
                    <a:pt x="3378" y="15490"/>
                    <a:pt x="3394" y="15494"/>
                  </a:cubicBezTo>
                  <a:cubicBezTo>
                    <a:pt x="3620" y="15494"/>
                    <a:pt x="3858" y="15483"/>
                    <a:pt x="4072" y="15447"/>
                  </a:cubicBezTo>
                  <a:cubicBezTo>
                    <a:pt x="4513" y="15387"/>
                    <a:pt x="4930" y="15304"/>
                    <a:pt x="5346" y="15137"/>
                  </a:cubicBezTo>
                  <a:cubicBezTo>
                    <a:pt x="5882" y="14923"/>
                    <a:pt x="6382" y="14649"/>
                    <a:pt x="6811" y="14292"/>
                  </a:cubicBezTo>
                  <a:cubicBezTo>
                    <a:pt x="6835" y="14310"/>
                    <a:pt x="6864" y="14319"/>
                    <a:pt x="6899" y="14319"/>
                  </a:cubicBezTo>
                  <a:cubicBezTo>
                    <a:pt x="6933" y="14319"/>
                    <a:pt x="6971" y="14310"/>
                    <a:pt x="7013" y="14292"/>
                  </a:cubicBezTo>
                  <a:cubicBezTo>
                    <a:pt x="7287" y="14066"/>
                    <a:pt x="7608" y="13887"/>
                    <a:pt x="7930" y="13720"/>
                  </a:cubicBezTo>
                  <a:cubicBezTo>
                    <a:pt x="8046" y="13810"/>
                    <a:pt x="8179" y="13866"/>
                    <a:pt x="8321" y="13866"/>
                  </a:cubicBezTo>
                  <a:cubicBezTo>
                    <a:pt x="8443" y="13866"/>
                    <a:pt x="8572" y="13825"/>
                    <a:pt x="8704" y="13732"/>
                  </a:cubicBezTo>
                  <a:cubicBezTo>
                    <a:pt x="9061" y="13494"/>
                    <a:pt x="9394" y="13244"/>
                    <a:pt x="9716" y="12994"/>
                  </a:cubicBezTo>
                  <a:lnTo>
                    <a:pt x="9728" y="12994"/>
                  </a:lnTo>
                  <a:cubicBezTo>
                    <a:pt x="10299" y="12744"/>
                    <a:pt x="10775" y="12351"/>
                    <a:pt x="11145" y="11863"/>
                  </a:cubicBezTo>
                  <a:cubicBezTo>
                    <a:pt x="11204" y="11792"/>
                    <a:pt x="11192" y="11696"/>
                    <a:pt x="11145" y="11625"/>
                  </a:cubicBezTo>
                  <a:cubicBezTo>
                    <a:pt x="11240" y="11518"/>
                    <a:pt x="11323" y="11411"/>
                    <a:pt x="11418" y="11327"/>
                  </a:cubicBezTo>
                  <a:cubicBezTo>
                    <a:pt x="11438" y="11331"/>
                    <a:pt x="11458" y="11334"/>
                    <a:pt x="11478" y="11334"/>
                  </a:cubicBezTo>
                  <a:cubicBezTo>
                    <a:pt x="11518" y="11334"/>
                    <a:pt x="11557" y="11323"/>
                    <a:pt x="11597" y="11292"/>
                  </a:cubicBezTo>
                  <a:cubicBezTo>
                    <a:pt x="11907" y="11053"/>
                    <a:pt x="12169" y="10780"/>
                    <a:pt x="12430" y="10482"/>
                  </a:cubicBezTo>
                  <a:cubicBezTo>
                    <a:pt x="12680" y="10601"/>
                    <a:pt x="12990" y="10696"/>
                    <a:pt x="13204" y="10851"/>
                  </a:cubicBezTo>
                  <a:cubicBezTo>
                    <a:pt x="13359" y="10982"/>
                    <a:pt x="13407" y="10851"/>
                    <a:pt x="13383" y="11101"/>
                  </a:cubicBezTo>
                  <a:cubicBezTo>
                    <a:pt x="13359" y="11256"/>
                    <a:pt x="12978" y="11494"/>
                    <a:pt x="12871" y="11565"/>
                  </a:cubicBezTo>
                  <a:cubicBezTo>
                    <a:pt x="12466" y="11851"/>
                    <a:pt x="12442" y="12327"/>
                    <a:pt x="12669" y="12637"/>
                  </a:cubicBezTo>
                  <a:cubicBezTo>
                    <a:pt x="12585" y="12994"/>
                    <a:pt x="12740" y="13411"/>
                    <a:pt x="13169" y="13530"/>
                  </a:cubicBezTo>
                  <a:cubicBezTo>
                    <a:pt x="13288" y="13554"/>
                    <a:pt x="13407" y="13589"/>
                    <a:pt x="13526" y="13601"/>
                  </a:cubicBezTo>
                  <a:cubicBezTo>
                    <a:pt x="13514" y="13601"/>
                    <a:pt x="13514" y="13613"/>
                    <a:pt x="13502" y="13613"/>
                  </a:cubicBezTo>
                  <a:cubicBezTo>
                    <a:pt x="13300" y="13768"/>
                    <a:pt x="13121" y="13899"/>
                    <a:pt x="12978" y="14078"/>
                  </a:cubicBezTo>
                  <a:cubicBezTo>
                    <a:pt x="12669" y="14316"/>
                    <a:pt x="12335" y="14506"/>
                    <a:pt x="11990" y="14732"/>
                  </a:cubicBezTo>
                  <a:cubicBezTo>
                    <a:pt x="11895" y="14792"/>
                    <a:pt x="11156" y="15209"/>
                    <a:pt x="10728" y="15494"/>
                  </a:cubicBezTo>
                  <a:cubicBezTo>
                    <a:pt x="10664" y="15422"/>
                    <a:pt x="10566" y="15391"/>
                    <a:pt x="10470" y="15391"/>
                  </a:cubicBezTo>
                  <a:cubicBezTo>
                    <a:pt x="10440" y="15391"/>
                    <a:pt x="10411" y="15394"/>
                    <a:pt x="10383" y="15399"/>
                  </a:cubicBezTo>
                  <a:cubicBezTo>
                    <a:pt x="10347" y="15423"/>
                    <a:pt x="10299" y="15447"/>
                    <a:pt x="10264" y="15494"/>
                  </a:cubicBezTo>
                  <a:cubicBezTo>
                    <a:pt x="10252" y="15494"/>
                    <a:pt x="10240" y="15494"/>
                    <a:pt x="10240" y="15506"/>
                  </a:cubicBezTo>
                  <a:cubicBezTo>
                    <a:pt x="10167" y="15473"/>
                    <a:pt x="10091" y="15457"/>
                    <a:pt x="10016" y="15457"/>
                  </a:cubicBezTo>
                  <a:cubicBezTo>
                    <a:pt x="9723" y="15457"/>
                    <a:pt x="9466" y="15700"/>
                    <a:pt x="9656" y="16042"/>
                  </a:cubicBezTo>
                  <a:cubicBezTo>
                    <a:pt x="9748" y="16214"/>
                    <a:pt x="9872" y="16284"/>
                    <a:pt x="9997" y="16284"/>
                  </a:cubicBezTo>
                  <a:cubicBezTo>
                    <a:pt x="10131" y="16284"/>
                    <a:pt x="10266" y="16202"/>
                    <a:pt x="10359" y="16078"/>
                  </a:cubicBezTo>
                  <a:cubicBezTo>
                    <a:pt x="10369" y="16079"/>
                    <a:pt x="10379" y="16079"/>
                    <a:pt x="10389" y="16079"/>
                  </a:cubicBezTo>
                  <a:cubicBezTo>
                    <a:pt x="10684" y="16079"/>
                    <a:pt x="11079" y="15752"/>
                    <a:pt x="11264" y="15625"/>
                  </a:cubicBezTo>
                  <a:cubicBezTo>
                    <a:pt x="11788" y="15304"/>
                    <a:pt x="12335" y="15006"/>
                    <a:pt x="12859" y="14649"/>
                  </a:cubicBezTo>
                  <a:cubicBezTo>
                    <a:pt x="12871" y="14649"/>
                    <a:pt x="12883" y="14649"/>
                    <a:pt x="12907" y="14661"/>
                  </a:cubicBezTo>
                  <a:cubicBezTo>
                    <a:pt x="12921" y="14662"/>
                    <a:pt x="12935" y="14662"/>
                    <a:pt x="12949" y="14662"/>
                  </a:cubicBezTo>
                  <a:cubicBezTo>
                    <a:pt x="13584" y="14662"/>
                    <a:pt x="14084" y="14141"/>
                    <a:pt x="14574" y="13780"/>
                  </a:cubicBezTo>
                  <a:cubicBezTo>
                    <a:pt x="14948" y="13821"/>
                    <a:pt x="15328" y="13839"/>
                    <a:pt x="15709" y="13839"/>
                  </a:cubicBezTo>
                  <a:cubicBezTo>
                    <a:pt x="15886" y="13839"/>
                    <a:pt x="16063" y="13835"/>
                    <a:pt x="16240" y="13828"/>
                  </a:cubicBezTo>
                  <a:lnTo>
                    <a:pt x="16240" y="13828"/>
                  </a:lnTo>
                  <a:cubicBezTo>
                    <a:pt x="16002" y="14018"/>
                    <a:pt x="15740" y="14209"/>
                    <a:pt x="15490" y="14411"/>
                  </a:cubicBezTo>
                  <a:cubicBezTo>
                    <a:pt x="14514" y="14947"/>
                    <a:pt x="13526" y="15483"/>
                    <a:pt x="12609" y="16114"/>
                  </a:cubicBezTo>
                  <a:cubicBezTo>
                    <a:pt x="12502" y="16197"/>
                    <a:pt x="12502" y="16292"/>
                    <a:pt x="12561" y="16387"/>
                  </a:cubicBezTo>
                  <a:cubicBezTo>
                    <a:pt x="12454" y="16447"/>
                    <a:pt x="12335" y="16471"/>
                    <a:pt x="12228" y="16506"/>
                  </a:cubicBezTo>
                  <a:cubicBezTo>
                    <a:pt x="12216" y="16495"/>
                    <a:pt x="12204" y="16495"/>
                    <a:pt x="12192" y="16471"/>
                  </a:cubicBezTo>
                  <a:cubicBezTo>
                    <a:pt x="12085" y="16411"/>
                    <a:pt x="11978" y="16387"/>
                    <a:pt x="11871" y="16387"/>
                  </a:cubicBezTo>
                  <a:cubicBezTo>
                    <a:pt x="11847" y="16340"/>
                    <a:pt x="11811" y="16316"/>
                    <a:pt x="11776" y="16292"/>
                  </a:cubicBezTo>
                  <a:cubicBezTo>
                    <a:pt x="11744" y="16286"/>
                    <a:pt x="11712" y="16284"/>
                    <a:pt x="11680" y="16284"/>
                  </a:cubicBezTo>
                  <a:cubicBezTo>
                    <a:pt x="11380" y="16284"/>
                    <a:pt x="11100" y="16529"/>
                    <a:pt x="11133" y="16852"/>
                  </a:cubicBezTo>
                  <a:cubicBezTo>
                    <a:pt x="11133" y="16911"/>
                    <a:pt x="11156" y="16971"/>
                    <a:pt x="11204" y="16995"/>
                  </a:cubicBezTo>
                  <a:cubicBezTo>
                    <a:pt x="11204" y="17066"/>
                    <a:pt x="11252" y="17126"/>
                    <a:pt x="11335" y="17173"/>
                  </a:cubicBezTo>
                  <a:cubicBezTo>
                    <a:pt x="11404" y="17199"/>
                    <a:pt x="11471" y="17211"/>
                    <a:pt x="11534" y="17211"/>
                  </a:cubicBezTo>
                  <a:cubicBezTo>
                    <a:pt x="11732" y="17211"/>
                    <a:pt x="11894" y="17092"/>
                    <a:pt x="11966" y="16911"/>
                  </a:cubicBezTo>
                  <a:cubicBezTo>
                    <a:pt x="11995" y="16914"/>
                    <a:pt x="12023" y="16915"/>
                    <a:pt x="12051" y="16915"/>
                  </a:cubicBezTo>
                  <a:cubicBezTo>
                    <a:pt x="12268" y="16915"/>
                    <a:pt x="12471" y="16835"/>
                    <a:pt x="12692" y="16709"/>
                  </a:cubicBezTo>
                  <a:cubicBezTo>
                    <a:pt x="13228" y="16447"/>
                    <a:pt x="13752" y="16078"/>
                    <a:pt x="14240" y="15744"/>
                  </a:cubicBezTo>
                  <a:cubicBezTo>
                    <a:pt x="14258" y="15750"/>
                    <a:pt x="14276" y="15753"/>
                    <a:pt x="14295" y="15753"/>
                  </a:cubicBezTo>
                  <a:cubicBezTo>
                    <a:pt x="14315" y="15753"/>
                    <a:pt x="14335" y="15750"/>
                    <a:pt x="14359" y="15744"/>
                  </a:cubicBezTo>
                  <a:cubicBezTo>
                    <a:pt x="14633" y="15673"/>
                    <a:pt x="14895" y="15554"/>
                    <a:pt x="15133" y="15399"/>
                  </a:cubicBezTo>
                  <a:cubicBezTo>
                    <a:pt x="15550" y="15304"/>
                    <a:pt x="16002" y="14923"/>
                    <a:pt x="16312" y="14744"/>
                  </a:cubicBezTo>
                  <a:cubicBezTo>
                    <a:pt x="16812" y="14471"/>
                    <a:pt x="17324" y="14173"/>
                    <a:pt x="17824" y="13887"/>
                  </a:cubicBezTo>
                  <a:cubicBezTo>
                    <a:pt x="18169" y="13887"/>
                    <a:pt x="18503" y="13697"/>
                    <a:pt x="18824" y="13482"/>
                  </a:cubicBezTo>
                  <a:cubicBezTo>
                    <a:pt x="18896" y="13435"/>
                    <a:pt x="18919" y="13363"/>
                    <a:pt x="18919" y="13292"/>
                  </a:cubicBezTo>
                  <a:cubicBezTo>
                    <a:pt x="19717" y="13006"/>
                    <a:pt x="20479" y="12637"/>
                    <a:pt x="21193" y="12149"/>
                  </a:cubicBezTo>
                  <a:cubicBezTo>
                    <a:pt x="21360" y="12042"/>
                    <a:pt x="21443" y="11911"/>
                    <a:pt x="21491" y="11756"/>
                  </a:cubicBezTo>
                  <a:cubicBezTo>
                    <a:pt x="22491" y="11220"/>
                    <a:pt x="23456" y="10613"/>
                    <a:pt x="24277" y="9839"/>
                  </a:cubicBezTo>
                  <a:cubicBezTo>
                    <a:pt x="24718" y="9375"/>
                    <a:pt x="24424" y="8527"/>
                    <a:pt x="23804" y="8527"/>
                  </a:cubicBezTo>
                  <a:cubicBezTo>
                    <a:pt x="23787" y="8527"/>
                    <a:pt x="23770" y="8528"/>
                    <a:pt x="23753" y="8529"/>
                  </a:cubicBezTo>
                  <a:cubicBezTo>
                    <a:pt x="23634" y="8529"/>
                    <a:pt x="23527" y="8541"/>
                    <a:pt x="23408" y="8541"/>
                  </a:cubicBezTo>
                  <a:lnTo>
                    <a:pt x="23325" y="8672"/>
                  </a:lnTo>
                  <a:cubicBezTo>
                    <a:pt x="23206" y="8672"/>
                    <a:pt x="23087" y="8708"/>
                    <a:pt x="22979" y="8779"/>
                  </a:cubicBezTo>
                  <a:cubicBezTo>
                    <a:pt x="22908" y="8827"/>
                    <a:pt x="22825" y="8863"/>
                    <a:pt x="22765" y="8910"/>
                  </a:cubicBezTo>
                  <a:cubicBezTo>
                    <a:pt x="22634" y="8910"/>
                    <a:pt x="22503" y="8886"/>
                    <a:pt x="22396" y="8827"/>
                  </a:cubicBezTo>
                  <a:cubicBezTo>
                    <a:pt x="22313" y="8767"/>
                    <a:pt x="22229" y="8708"/>
                    <a:pt x="22170" y="8625"/>
                  </a:cubicBezTo>
                  <a:cubicBezTo>
                    <a:pt x="22098" y="8625"/>
                    <a:pt x="22039" y="8648"/>
                    <a:pt x="21967" y="8648"/>
                  </a:cubicBezTo>
                  <a:lnTo>
                    <a:pt x="21479" y="8648"/>
                  </a:lnTo>
                  <a:cubicBezTo>
                    <a:pt x="21670" y="8553"/>
                    <a:pt x="21860" y="8482"/>
                    <a:pt x="22051" y="8386"/>
                  </a:cubicBezTo>
                  <a:cubicBezTo>
                    <a:pt x="22015" y="8220"/>
                    <a:pt x="22039" y="8005"/>
                    <a:pt x="22110" y="7815"/>
                  </a:cubicBezTo>
                  <a:cubicBezTo>
                    <a:pt x="22313" y="7398"/>
                    <a:pt x="22586" y="7053"/>
                    <a:pt x="22848" y="6696"/>
                  </a:cubicBezTo>
                  <a:cubicBezTo>
                    <a:pt x="22813" y="6636"/>
                    <a:pt x="22765" y="6565"/>
                    <a:pt x="22729" y="6505"/>
                  </a:cubicBezTo>
                  <a:cubicBezTo>
                    <a:pt x="22491" y="6196"/>
                    <a:pt x="22110" y="6029"/>
                    <a:pt x="21848" y="5743"/>
                  </a:cubicBezTo>
                  <a:cubicBezTo>
                    <a:pt x="21574" y="5481"/>
                    <a:pt x="21432" y="5088"/>
                    <a:pt x="21253" y="4743"/>
                  </a:cubicBezTo>
                  <a:cubicBezTo>
                    <a:pt x="20562" y="3410"/>
                    <a:pt x="19491" y="2588"/>
                    <a:pt x="18122" y="2005"/>
                  </a:cubicBezTo>
                  <a:cubicBezTo>
                    <a:pt x="16741" y="1421"/>
                    <a:pt x="15264" y="1064"/>
                    <a:pt x="14062" y="147"/>
                  </a:cubicBezTo>
                  <a:cubicBezTo>
                    <a:pt x="13926" y="44"/>
                    <a:pt x="13793" y="0"/>
                    <a:pt x="13669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29486;p45"/>
            <p:cNvSpPr/>
            <p:nvPr/>
          </p:nvSpPr>
          <p:spPr>
            <a:xfrm>
              <a:off x="3334925" y="1283900"/>
              <a:ext cx="333100" cy="228650"/>
            </a:xfrm>
            <a:custGeom>
              <a:avLst/>
              <a:gdLst/>
              <a:ahLst/>
              <a:cxnLst/>
              <a:rect l="l" t="t" r="r" b="b"/>
              <a:pathLst>
                <a:path w="13324" h="9146" extrusionOk="0">
                  <a:moveTo>
                    <a:pt x="7816" y="830"/>
                  </a:moveTo>
                  <a:lnTo>
                    <a:pt x="7816" y="830"/>
                  </a:lnTo>
                  <a:cubicBezTo>
                    <a:pt x="7818" y="832"/>
                    <a:pt x="7821" y="833"/>
                    <a:pt x="7823" y="835"/>
                  </a:cubicBezTo>
                  <a:cubicBezTo>
                    <a:pt x="7823" y="835"/>
                    <a:pt x="7819" y="835"/>
                    <a:pt x="7816" y="830"/>
                  </a:cubicBezTo>
                  <a:close/>
                  <a:moveTo>
                    <a:pt x="9669" y="1859"/>
                  </a:moveTo>
                  <a:cubicBezTo>
                    <a:pt x="9847" y="1906"/>
                    <a:pt x="10014" y="1930"/>
                    <a:pt x="10192" y="1966"/>
                  </a:cubicBezTo>
                  <a:cubicBezTo>
                    <a:pt x="10133" y="2013"/>
                    <a:pt x="10109" y="2097"/>
                    <a:pt x="10121" y="2168"/>
                  </a:cubicBezTo>
                  <a:cubicBezTo>
                    <a:pt x="9990" y="2073"/>
                    <a:pt x="9835" y="1966"/>
                    <a:pt x="9669" y="1859"/>
                  </a:cubicBezTo>
                  <a:close/>
                  <a:moveTo>
                    <a:pt x="12205" y="2156"/>
                  </a:moveTo>
                  <a:cubicBezTo>
                    <a:pt x="12276" y="2156"/>
                    <a:pt x="12347" y="2156"/>
                    <a:pt x="12431" y="2168"/>
                  </a:cubicBezTo>
                  <a:cubicBezTo>
                    <a:pt x="12371" y="2204"/>
                    <a:pt x="12312" y="2252"/>
                    <a:pt x="12228" y="2311"/>
                  </a:cubicBezTo>
                  <a:cubicBezTo>
                    <a:pt x="12252" y="2263"/>
                    <a:pt x="12228" y="2204"/>
                    <a:pt x="12205" y="2156"/>
                  </a:cubicBezTo>
                  <a:close/>
                  <a:moveTo>
                    <a:pt x="10407" y="3156"/>
                  </a:moveTo>
                  <a:cubicBezTo>
                    <a:pt x="10442" y="3252"/>
                    <a:pt x="10478" y="3359"/>
                    <a:pt x="10490" y="3478"/>
                  </a:cubicBezTo>
                  <a:cubicBezTo>
                    <a:pt x="10419" y="3525"/>
                    <a:pt x="10371" y="3621"/>
                    <a:pt x="10383" y="3704"/>
                  </a:cubicBezTo>
                  <a:cubicBezTo>
                    <a:pt x="10383" y="3752"/>
                    <a:pt x="10407" y="3776"/>
                    <a:pt x="10419" y="3811"/>
                  </a:cubicBezTo>
                  <a:cubicBezTo>
                    <a:pt x="10347" y="3811"/>
                    <a:pt x="10264" y="3811"/>
                    <a:pt x="10180" y="3799"/>
                  </a:cubicBezTo>
                  <a:lnTo>
                    <a:pt x="10145" y="3799"/>
                  </a:lnTo>
                  <a:cubicBezTo>
                    <a:pt x="10264" y="3621"/>
                    <a:pt x="10347" y="3406"/>
                    <a:pt x="10407" y="3156"/>
                  </a:cubicBezTo>
                  <a:close/>
                  <a:moveTo>
                    <a:pt x="6949" y="0"/>
                  </a:moveTo>
                  <a:cubicBezTo>
                    <a:pt x="6569" y="0"/>
                    <a:pt x="6184" y="83"/>
                    <a:pt x="5894" y="239"/>
                  </a:cubicBezTo>
                  <a:cubicBezTo>
                    <a:pt x="5709" y="322"/>
                    <a:pt x="5817" y="582"/>
                    <a:pt x="5996" y="582"/>
                  </a:cubicBezTo>
                  <a:cubicBezTo>
                    <a:pt x="6024" y="582"/>
                    <a:pt x="6054" y="575"/>
                    <a:pt x="6085" y="561"/>
                  </a:cubicBezTo>
                  <a:cubicBezTo>
                    <a:pt x="6308" y="449"/>
                    <a:pt x="6625" y="369"/>
                    <a:pt x="6918" y="369"/>
                  </a:cubicBezTo>
                  <a:cubicBezTo>
                    <a:pt x="6938" y="369"/>
                    <a:pt x="6958" y="370"/>
                    <a:pt x="6978" y="370"/>
                  </a:cubicBezTo>
                  <a:cubicBezTo>
                    <a:pt x="7247" y="489"/>
                    <a:pt x="7496" y="636"/>
                    <a:pt x="7744" y="787"/>
                  </a:cubicBezTo>
                  <a:lnTo>
                    <a:pt x="7744" y="787"/>
                  </a:lnTo>
                  <a:cubicBezTo>
                    <a:pt x="7732" y="785"/>
                    <a:pt x="7721" y="783"/>
                    <a:pt x="7710" y="783"/>
                  </a:cubicBezTo>
                  <a:cubicBezTo>
                    <a:pt x="7547" y="783"/>
                    <a:pt x="7471" y="1014"/>
                    <a:pt x="7621" y="1144"/>
                  </a:cubicBezTo>
                  <a:cubicBezTo>
                    <a:pt x="8395" y="1740"/>
                    <a:pt x="9764" y="2097"/>
                    <a:pt x="10300" y="2942"/>
                  </a:cubicBezTo>
                  <a:cubicBezTo>
                    <a:pt x="10279" y="2935"/>
                    <a:pt x="10256" y="2931"/>
                    <a:pt x="10233" y="2931"/>
                  </a:cubicBezTo>
                  <a:cubicBezTo>
                    <a:pt x="10177" y="2931"/>
                    <a:pt x="10119" y="2954"/>
                    <a:pt x="10085" y="3014"/>
                  </a:cubicBezTo>
                  <a:cubicBezTo>
                    <a:pt x="9573" y="3871"/>
                    <a:pt x="9049" y="4716"/>
                    <a:pt x="8323" y="5419"/>
                  </a:cubicBezTo>
                  <a:cubicBezTo>
                    <a:pt x="7633" y="6073"/>
                    <a:pt x="6787" y="6562"/>
                    <a:pt x="5966" y="7026"/>
                  </a:cubicBezTo>
                  <a:cubicBezTo>
                    <a:pt x="4192" y="8002"/>
                    <a:pt x="2275" y="8717"/>
                    <a:pt x="239" y="8764"/>
                  </a:cubicBezTo>
                  <a:cubicBezTo>
                    <a:pt x="1" y="8764"/>
                    <a:pt x="1" y="9133"/>
                    <a:pt x="239" y="9133"/>
                  </a:cubicBezTo>
                  <a:cubicBezTo>
                    <a:pt x="322" y="9133"/>
                    <a:pt x="417" y="9133"/>
                    <a:pt x="501" y="9121"/>
                  </a:cubicBezTo>
                  <a:cubicBezTo>
                    <a:pt x="536" y="9133"/>
                    <a:pt x="560" y="9145"/>
                    <a:pt x="608" y="9145"/>
                  </a:cubicBezTo>
                  <a:cubicBezTo>
                    <a:pt x="667" y="9145"/>
                    <a:pt x="703" y="9133"/>
                    <a:pt x="727" y="9110"/>
                  </a:cubicBezTo>
                  <a:cubicBezTo>
                    <a:pt x="2644" y="8955"/>
                    <a:pt x="4465" y="8276"/>
                    <a:pt x="6144" y="7335"/>
                  </a:cubicBezTo>
                  <a:cubicBezTo>
                    <a:pt x="6990" y="6859"/>
                    <a:pt x="7859" y="6335"/>
                    <a:pt x="8573" y="5669"/>
                  </a:cubicBezTo>
                  <a:cubicBezTo>
                    <a:pt x="8978" y="5276"/>
                    <a:pt x="9311" y="4847"/>
                    <a:pt x="9645" y="4383"/>
                  </a:cubicBezTo>
                  <a:cubicBezTo>
                    <a:pt x="9676" y="4414"/>
                    <a:pt x="9720" y="4431"/>
                    <a:pt x="9765" y="4431"/>
                  </a:cubicBezTo>
                  <a:cubicBezTo>
                    <a:pt x="9838" y="4431"/>
                    <a:pt x="9913" y="4388"/>
                    <a:pt x="9942" y="4299"/>
                  </a:cubicBezTo>
                  <a:cubicBezTo>
                    <a:pt x="9954" y="4240"/>
                    <a:pt x="9990" y="4192"/>
                    <a:pt x="10026" y="4145"/>
                  </a:cubicBezTo>
                  <a:cubicBezTo>
                    <a:pt x="10050" y="4168"/>
                    <a:pt x="10073" y="4180"/>
                    <a:pt x="10109" y="4192"/>
                  </a:cubicBezTo>
                  <a:cubicBezTo>
                    <a:pt x="10209" y="4214"/>
                    <a:pt x="10305" y="4225"/>
                    <a:pt x="10397" y="4225"/>
                  </a:cubicBezTo>
                  <a:cubicBezTo>
                    <a:pt x="10554" y="4225"/>
                    <a:pt x="10700" y="4193"/>
                    <a:pt x="10835" y="4133"/>
                  </a:cubicBezTo>
                  <a:cubicBezTo>
                    <a:pt x="10907" y="4133"/>
                    <a:pt x="10978" y="4133"/>
                    <a:pt x="11062" y="4109"/>
                  </a:cubicBezTo>
                  <a:cubicBezTo>
                    <a:pt x="11252" y="4037"/>
                    <a:pt x="11359" y="3871"/>
                    <a:pt x="11443" y="3692"/>
                  </a:cubicBezTo>
                  <a:cubicBezTo>
                    <a:pt x="11443" y="3668"/>
                    <a:pt x="11454" y="3668"/>
                    <a:pt x="11454" y="3656"/>
                  </a:cubicBezTo>
                  <a:cubicBezTo>
                    <a:pt x="11990" y="3097"/>
                    <a:pt x="12455" y="2573"/>
                    <a:pt x="13169" y="2180"/>
                  </a:cubicBezTo>
                  <a:cubicBezTo>
                    <a:pt x="13324" y="2073"/>
                    <a:pt x="13240" y="1811"/>
                    <a:pt x="13062" y="1811"/>
                  </a:cubicBezTo>
                  <a:cubicBezTo>
                    <a:pt x="11359" y="1763"/>
                    <a:pt x="9609" y="1716"/>
                    <a:pt x="8061" y="954"/>
                  </a:cubicBezTo>
                  <a:lnTo>
                    <a:pt x="8061" y="954"/>
                  </a:lnTo>
                  <a:cubicBezTo>
                    <a:pt x="8066" y="954"/>
                    <a:pt x="8071" y="954"/>
                    <a:pt x="8076" y="954"/>
                  </a:cubicBezTo>
                  <a:cubicBezTo>
                    <a:pt x="8212" y="954"/>
                    <a:pt x="8320" y="795"/>
                    <a:pt x="8240" y="668"/>
                  </a:cubicBezTo>
                  <a:cubicBezTo>
                    <a:pt x="8002" y="216"/>
                    <a:pt x="7549" y="25"/>
                    <a:pt x="7073" y="1"/>
                  </a:cubicBezTo>
                  <a:lnTo>
                    <a:pt x="7025" y="1"/>
                  </a:lnTo>
                  <a:cubicBezTo>
                    <a:pt x="7000" y="0"/>
                    <a:pt x="6974" y="0"/>
                    <a:pt x="6949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29487;p45"/>
            <p:cNvSpPr/>
            <p:nvPr/>
          </p:nvSpPr>
          <p:spPr>
            <a:xfrm>
              <a:off x="3644875" y="1275425"/>
              <a:ext cx="198175" cy="137425"/>
            </a:xfrm>
            <a:custGeom>
              <a:avLst/>
              <a:gdLst/>
              <a:ahLst/>
              <a:cxnLst/>
              <a:rect l="l" t="t" r="r" b="b"/>
              <a:pathLst>
                <a:path w="7927" h="5497" extrusionOk="0">
                  <a:moveTo>
                    <a:pt x="6724" y="1590"/>
                  </a:moveTo>
                  <a:cubicBezTo>
                    <a:pt x="6736" y="1638"/>
                    <a:pt x="6772" y="1674"/>
                    <a:pt x="6831" y="1698"/>
                  </a:cubicBezTo>
                  <a:cubicBezTo>
                    <a:pt x="6462" y="2174"/>
                    <a:pt x="5962" y="2507"/>
                    <a:pt x="5414" y="2781"/>
                  </a:cubicBezTo>
                  <a:cubicBezTo>
                    <a:pt x="5891" y="2424"/>
                    <a:pt x="6319" y="2019"/>
                    <a:pt x="6724" y="1590"/>
                  </a:cubicBezTo>
                  <a:close/>
                  <a:moveTo>
                    <a:pt x="7691" y="0"/>
                  </a:moveTo>
                  <a:cubicBezTo>
                    <a:pt x="7651" y="0"/>
                    <a:pt x="7613" y="16"/>
                    <a:pt x="7581" y="54"/>
                  </a:cubicBezTo>
                  <a:cubicBezTo>
                    <a:pt x="6510" y="1328"/>
                    <a:pt x="5426" y="2519"/>
                    <a:pt x="3914" y="3269"/>
                  </a:cubicBezTo>
                  <a:cubicBezTo>
                    <a:pt x="3759" y="3341"/>
                    <a:pt x="3593" y="3412"/>
                    <a:pt x="3450" y="3495"/>
                  </a:cubicBezTo>
                  <a:cubicBezTo>
                    <a:pt x="3319" y="3519"/>
                    <a:pt x="3200" y="3567"/>
                    <a:pt x="3057" y="3591"/>
                  </a:cubicBezTo>
                  <a:cubicBezTo>
                    <a:pt x="2986" y="3614"/>
                    <a:pt x="2938" y="3674"/>
                    <a:pt x="2926" y="3710"/>
                  </a:cubicBezTo>
                  <a:cubicBezTo>
                    <a:pt x="1962" y="4138"/>
                    <a:pt x="1009" y="4531"/>
                    <a:pt x="164" y="5186"/>
                  </a:cubicBezTo>
                  <a:cubicBezTo>
                    <a:pt x="1" y="5311"/>
                    <a:pt x="146" y="5497"/>
                    <a:pt x="308" y="5497"/>
                  </a:cubicBezTo>
                  <a:cubicBezTo>
                    <a:pt x="348" y="5497"/>
                    <a:pt x="388" y="5486"/>
                    <a:pt x="426" y="5460"/>
                  </a:cubicBezTo>
                  <a:cubicBezTo>
                    <a:pt x="1366" y="4734"/>
                    <a:pt x="2485" y="4329"/>
                    <a:pt x="3557" y="3853"/>
                  </a:cubicBezTo>
                  <a:cubicBezTo>
                    <a:pt x="5272" y="3376"/>
                    <a:pt x="7069" y="2686"/>
                    <a:pt x="7688" y="900"/>
                  </a:cubicBezTo>
                  <a:cubicBezTo>
                    <a:pt x="7843" y="709"/>
                    <a:pt x="7927" y="483"/>
                    <a:pt x="7903" y="185"/>
                  </a:cubicBezTo>
                  <a:cubicBezTo>
                    <a:pt x="7886" y="93"/>
                    <a:pt x="7786" y="0"/>
                    <a:pt x="769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29488;p45"/>
            <p:cNvSpPr/>
            <p:nvPr/>
          </p:nvSpPr>
          <p:spPr>
            <a:xfrm>
              <a:off x="3578175" y="1459225"/>
              <a:ext cx="57525" cy="28600"/>
            </a:xfrm>
            <a:custGeom>
              <a:avLst/>
              <a:gdLst/>
              <a:ahLst/>
              <a:cxnLst/>
              <a:rect l="l" t="t" r="r" b="b"/>
              <a:pathLst>
                <a:path w="2301" h="1144" extrusionOk="0">
                  <a:moveTo>
                    <a:pt x="1172" y="0"/>
                  </a:moveTo>
                  <a:cubicBezTo>
                    <a:pt x="1141" y="0"/>
                    <a:pt x="1106" y="11"/>
                    <a:pt x="1070" y="37"/>
                  </a:cubicBezTo>
                  <a:cubicBezTo>
                    <a:pt x="748" y="299"/>
                    <a:pt x="439" y="549"/>
                    <a:pt x="117" y="811"/>
                  </a:cubicBezTo>
                  <a:cubicBezTo>
                    <a:pt x="1" y="916"/>
                    <a:pt x="110" y="1144"/>
                    <a:pt x="244" y="1144"/>
                  </a:cubicBezTo>
                  <a:cubicBezTo>
                    <a:pt x="261" y="1144"/>
                    <a:pt x="278" y="1140"/>
                    <a:pt x="296" y="1132"/>
                  </a:cubicBezTo>
                  <a:cubicBezTo>
                    <a:pt x="867" y="894"/>
                    <a:pt x="1451" y="739"/>
                    <a:pt x="2046" y="680"/>
                  </a:cubicBezTo>
                  <a:lnTo>
                    <a:pt x="2082" y="680"/>
                  </a:lnTo>
                  <a:cubicBezTo>
                    <a:pt x="2301" y="634"/>
                    <a:pt x="2263" y="298"/>
                    <a:pt x="2077" y="298"/>
                  </a:cubicBezTo>
                  <a:cubicBezTo>
                    <a:pt x="2071" y="298"/>
                    <a:pt x="2064" y="298"/>
                    <a:pt x="2058" y="299"/>
                  </a:cubicBezTo>
                  <a:cubicBezTo>
                    <a:pt x="2022" y="299"/>
                    <a:pt x="2010" y="299"/>
                    <a:pt x="1986" y="311"/>
                  </a:cubicBezTo>
                  <a:cubicBezTo>
                    <a:pt x="1957" y="313"/>
                    <a:pt x="1928" y="315"/>
                    <a:pt x="1899" y="315"/>
                  </a:cubicBezTo>
                  <a:cubicBezTo>
                    <a:pt x="1672" y="315"/>
                    <a:pt x="1466" y="231"/>
                    <a:pt x="1308" y="72"/>
                  </a:cubicBezTo>
                  <a:cubicBezTo>
                    <a:pt x="1296" y="61"/>
                    <a:pt x="1284" y="37"/>
                    <a:pt x="1272" y="37"/>
                  </a:cubicBezTo>
                  <a:cubicBezTo>
                    <a:pt x="1245" y="17"/>
                    <a:pt x="1211" y="0"/>
                    <a:pt x="1172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29489;p45"/>
            <p:cNvSpPr/>
            <p:nvPr/>
          </p:nvSpPr>
          <p:spPr>
            <a:xfrm>
              <a:off x="3649900" y="1362450"/>
              <a:ext cx="210050" cy="126925"/>
            </a:xfrm>
            <a:custGeom>
              <a:avLst/>
              <a:gdLst/>
              <a:ahLst/>
              <a:cxnLst/>
              <a:rect l="l" t="t" r="r" b="b"/>
              <a:pathLst>
                <a:path w="8402" h="5077" extrusionOk="0">
                  <a:moveTo>
                    <a:pt x="8140" y="0"/>
                  </a:moveTo>
                  <a:cubicBezTo>
                    <a:pt x="8085" y="0"/>
                    <a:pt x="8029" y="22"/>
                    <a:pt x="7988" y="74"/>
                  </a:cubicBezTo>
                  <a:cubicBezTo>
                    <a:pt x="6166" y="2479"/>
                    <a:pt x="2880" y="3586"/>
                    <a:pt x="201" y="4729"/>
                  </a:cubicBezTo>
                  <a:cubicBezTo>
                    <a:pt x="0" y="4814"/>
                    <a:pt x="127" y="5076"/>
                    <a:pt x="317" y="5076"/>
                  </a:cubicBezTo>
                  <a:cubicBezTo>
                    <a:pt x="341" y="5076"/>
                    <a:pt x="366" y="5072"/>
                    <a:pt x="391" y="5063"/>
                  </a:cubicBezTo>
                  <a:cubicBezTo>
                    <a:pt x="3142" y="3884"/>
                    <a:pt x="6440" y="2753"/>
                    <a:pt x="8309" y="264"/>
                  </a:cubicBezTo>
                  <a:cubicBezTo>
                    <a:pt x="8402" y="129"/>
                    <a:pt x="8273" y="0"/>
                    <a:pt x="8140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29490;p45"/>
            <p:cNvSpPr/>
            <p:nvPr/>
          </p:nvSpPr>
          <p:spPr>
            <a:xfrm>
              <a:off x="3340125" y="1125750"/>
              <a:ext cx="54650" cy="19450"/>
            </a:xfrm>
            <a:custGeom>
              <a:avLst/>
              <a:gdLst/>
              <a:ahLst/>
              <a:cxnLst/>
              <a:rect l="l" t="t" r="r" b="b"/>
              <a:pathLst>
                <a:path w="2186" h="778" extrusionOk="0">
                  <a:moveTo>
                    <a:pt x="1684" y="1"/>
                  </a:moveTo>
                  <a:cubicBezTo>
                    <a:pt x="1393" y="1"/>
                    <a:pt x="1109" y="59"/>
                    <a:pt x="852" y="160"/>
                  </a:cubicBezTo>
                  <a:cubicBezTo>
                    <a:pt x="626" y="207"/>
                    <a:pt x="400" y="279"/>
                    <a:pt x="197" y="386"/>
                  </a:cubicBezTo>
                  <a:cubicBezTo>
                    <a:pt x="0" y="485"/>
                    <a:pt x="126" y="725"/>
                    <a:pt x="305" y="725"/>
                  </a:cubicBezTo>
                  <a:cubicBezTo>
                    <a:pt x="321" y="725"/>
                    <a:pt x="336" y="723"/>
                    <a:pt x="352" y="719"/>
                  </a:cubicBezTo>
                  <a:cubicBezTo>
                    <a:pt x="381" y="755"/>
                    <a:pt x="426" y="778"/>
                    <a:pt x="473" y="778"/>
                  </a:cubicBezTo>
                  <a:cubicBezTo>
                    <a:pt x="505" y="778"/>
                    <a:pt x="538" y="767"/>
                    <a:pt x="567" y="743"/>
                  </a:cubicBezTo>
                  <a:cubicBezTo>
                    <a:pt x="686" y="660"/>
                    <a:pt x="817" y="577"/>
                    <a:pt x="948" y="517"/>
                  </a:cubicBezTo>
                  <a:cubicBezTo>
                    <a:pt x="1067" y="493"/>
                    <a:pt x="1186" y="481"/>
                    <a:pt x="1305" y="481"/>
                  </a:cubicBezTo>
                  <a:cubicBezTo>
                    <a:pt x="1543" y="457"/>
                    <a:pt x="1769" y="457"/>
                    <a:pt x="1995" y="374"/>
                  </a:cubicBezTo>
                  <a:cubicBezTo>
                    <a:pt x="2186" y="303"/>
                    <a:pt x="2162" y="29"/>
                    <a:pt x="1948" y="17"/>
                  </a:cubicBezTo>
                  <a:cubicBezTo>
                    <a:pt x="1860" y="6"/>
                    <a:pt x="1772" y="1"/>
                    <a:pt x="16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29491;p45"/>
            <p:cNvSpPr/>
            <p:nvPr/>
          </p:nvSpPr>
          <p:spPr>
            <a:xfrm>
              <a:off x="3274200" y="1163375"/>
              <a:ext cx="269800" cy="204550"/>
            </a:xfrm>
            <a:custGeom>
              <a:avLst/>
              <a:gdLst/>
              <a:ahLst/>
              <a:cxnLst/>
              <a:rect l="l" t="t" r="r" b="b"/>
              <a:pathLst>
                <a:path w="10792" h="8182" extrusionOk="0">
                  <a:moveTo>
                    <a:pt x="245" y="0"/>
                  </a:moveTo>
                  <a:cubicBezTo>
                    <a:pt x="153" y="0"/>
                    <a:pt x="60" y="60"/>
                    <a:pt x="60" y="179"/>
                  </a:cubicBezTo>
                  <a:cubicBezTo>
                    <a:pt x="1" y="2346"/>
                    <a:pt x="2132" y="3846"/>
                    <a:pt x="3787" y="4882"/>
                  </a:cubicBezTo>
                  <a:cubicBezTo>
                    <a:pt x="4180" y="5132"/>
                    <a:pt x="4597" y="5334"/>
                    <a:pt x="5037" y="5513"/>
                  </a:cubicBezTo>
                  <a:lnTo>
                    <a:pt x="4989" y="5560"/>
                  </a:lnTo>
                  <a:cubicBezTo>
                    <a:pt x="4954" y="5608"/>
                    <a:pt x="4942" y="5656"/>
                    <a:pt x="4930" y="5691"/>
                  </a:cubicBezTo>
                  <a:cubicBezTo>
                    <a:pt x="4763" y="5739"/>
                    <a:pt x="4620" y="5870"/>
                    <a:pt x="4501" y="6013"/>
                  </a:cubicBezTo>
                  <a:cubicBezTo>
                    <a:pt x="4394" y="6142"/>
                    <a:pt x="4480" y="6329"/>
                    <a:pt x="4630" y="6329"/>
                  </a:cubicBezTo>
                  <a:cubicBezTo>
                    <a:pt x="4646" y="6329"/>
                    <a:pt x="4663" y="6327"/>
                    <a:pt x="4680" y="6322"/>
                  </a:cubicBezTo>
                  <a:cubicBezTo>
                    <a:pt x="4699" y="6318"/>
                    <a:pt x="4717" y="6316"/>
                    <a:pt x="4733" y="6316"/>
                  </a:cubicBezTo>
                  <a:cubicBezTo>
                    <a:pt x="4933" y="6316"/>
                    <a:pt x="4959" y="6625"/>
                    <a:pt x="5168" y="6680"/>
                  </a:cubicBezTo>
                  <a:cubicBezTo>
                    <a:pt x="5199" y="6688"/>
                    <a:pt x="5229" y="6691"/>
                    <a:pt x="5258" y="6691"/>
                  </a:cubicBezTo>
                  <a:cubicBezTo>
                    <a:pt x="5440" y="6691"/>
                    <a:pt x="5604" y="6560"/>
                    <a:pt x="5790" y="6560"/>
                  </a:cubicBezTo>
                  <a:cubicBezTo>
                    <a:pt x="5797" y="6560"/>
                    <a:pt x="5804" y="6560"/>
                    <a:pt x="5811" y="6561"/>
                  </a:cubicBezTo>
                  <a:cubicBezTo>
                    <a:pt x="5861" y="6564"/>
                    <a:pt x="5908" y="6567"/>
                    <a:pt x="5954" y="6567"/>
                  </a:cubicBezTo>
                  <a:cubicBezTo>
                    <a:pt x="6073" y="6567"/>
                    <a:pt x="6177" y="6545"/>
                    <a:pt x="6263" y="6441"/>
                  </a:cubicBezTo>
                  <a:cubicBezTo>
                    <a:pt x="6359" y="6322"/>
                    <a:pt x="6371" y="6168"/>
                    <a:pt x="6287" y="6049"/>
                  </a:cubicBezTo>
                  <a:cubicBezTo>
                    <a:pt x="6268" y="6039"/>
                    <a:pt x="6257" y="6022"/>
                    <a:pt x="6247" y="6016"/>
                  </a:cubicBezTo>
                  <a:lnTo>
                    <a:pt x="6247" y="6016"/>
                  </a:lnTo>
                  <a:cubicBezTo>
                    <a:pt x="6471" y="6098"/>
                    <a:pt x="6683" y="6192"/>
                    <a:pt x="6918" y="6275"/>
                  </a:cubicBezTo>
                  <a:cubicBezTo>
                    <a:pt x="8145" y="6799"/>
                    <a:pt x="9276" y="7465"/>
                    <a:pt x="10407" y="8156"/>
                  </a:cubicBezTo>
                  <a:cubicBezTo>
                    <a:pt x="10440" y="8174"/>
                    <a:pt x="10473" y="8181"/>
                    <a:pt x="10503" y="8181"/>
                  </a:cubicBezTo>
                  <a:cubicBezTo>
                    <a:pt x="10680" y="8181"/>
                    <a:pt x="10792" y="7924"/>
                    <a:pt x="10609" y="7823"/>
                  </a:cubicBezTo>
                  <a:cubicBezTo>
                    <a:pt x="9704" y="7275"/>
                    <a:pt x="8788" y="6739"/>
                    <a:pt x="7823" y="6275"/>
                  </a:cubicBezTo>
                  <a:cubicBezTo>
                    <a:pt x="6847" y="5799"/>
                    <a:pt x="5787" y="5513"/>
                    <a:pt x="4811" y="5037"/>
                  </a:cubicBezTo>
                  <a:cubicBezTo>
                    <a:pt x="3846" y="4560"/>
                    <a:pt x="2930" y="3894"/>
                    <a:pt x="2120" y="3191"/>
                  </a:cubicBezTo>
                  <a:cubicBezTo>
                    <a:pt x="1191" y="2405"/>
                    <a:pt x="382" y="1453"/>
                    <a:pt x="429" y="179"/>
                  </a:cubicBezTo>
                  <a:cubicBezTo>
                    <a:pt x="429" y="60"/>
                    <a:pt x="337" y="0"/>
                    <a:pt x="245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29492;p45"/>
            <p:cNvSpPr/>
            <p:nvPr/>
          </p:nvSpPr>
          <p:spPr>
            <a:xfrm>
              <a:off x="3607275" y="1133900"/>
              <a:ext cx="205900" cy="121050"/>
            </a:xfrm>
            <a:custGeom>
              <a:avLst/>
              <a:gdLst/>
              <a:ahLst/>
              <a:cxnLst/>
              <a:rect l="l" t="t" r="r" b="b"/>
              <a:pathLst>
                <a:path w="8236" h="4842" extrusionOk="0">
                  <a:moveTo>
                    <a:pt x="1072" y="453"/>
                  </a:moveTo>
                  <a:lnTo>
                    <a:pt x="1072" y="453"/>
                  </a:lnTo>
                  <a:cubicBezTo>
                    <a:pt x="1203" y="465"/>
                    <a:pt x="1334" y="489"/>
                    <a:pt x="1453" y="512"/>
                  </a:cubicBezTo>
                  <a:cubicBezTo>
                    <a:pt x="1477" y="536"/>
                    <a:pt x="1489" y="584"/>
                    <a:pt x="1537" y="596"/>
                  </a:cubicBezTo>
                  <a:cubicBezTo>
                    <a:pt x="1568" y="627"/>
                    <a:pt x="1609" y="650"/>
                    <a:pt x="1651" y="663"/>
                  </a:cubicBezTo>
                  <a:lnTo>
                    <a:pt x="1651" y="663"/>
                  </a:lnTo>
                  <a:cubicBezTo>
                    <a:pt x="1443" y="604"/>
                    <a:pt x="1258" y="534"/>
                    <a:pt x="1072" y="453"/>
                  </a:cubicBezTo>
                  <a:close/>
                  <a:moveTo>
                    <a:pt x="239" y="1"/>
                  </a:moveTo>
                  <a:cubicBezTo>
                    <a:pt x="48" y="1"/>
                    <a:pt x="1" y="251"/>
                    <a:pt x="144" y="346"/>
                  </a:cubicBezTo>
                  <a:cubicBezTo>
                    <a:pt x="1275" y="1167"/>
                    <a:pt x="2751" y="1227"/>
                    <a:pt x="3978" y="1882"/>
                  </a:cubicBezTo>
                  <a:cubicBezTo>
                    <a:pt x="4728" y="2275"/>
                    <a:pt x="5430" y="2810"/>
                    <a:pt x="6121" y="3370"/>
                  </a:cubicBezTo>
                  <a:cubicBezTo>
                    <a:pt x="6097" y="3430"/>
                    <a:pt x="6133" y="3501"/>
                    <a:pt x="6192" y="3549"/>
                  </a:cubicBezTo>
                  <a:cubicBezTo>
                    <a:pt x="6549" y="3799"/>
                    <a:pt x="6871" y="4096"/>
                    <a:pt x="7168" y="4418"/>
                  </a:cubicBezTo>
                  <a:cubicBezTo>
                    <a:pt x="7216" y="4465"/>
                    <a:pt x="7263" y="4486"/>
                    <a:pt x="7306" y="4486"/>
                  </a:cubicBezTo>
                  <a:cubicBezTo>
                    <a:pt x="7339" y="4486"/>
                    <a:pt x="7369" y="4474"/>
                    <a:pt x="7395" y="4453"/>
                  </a:cubicBezTo>
                  <a:cubicBezTo>
                    <a:pt x="7526" y="4572"/>
                    <a:pt x="7668" y="4692"/>
                    <a:pt x="7811" y="4799"/>
                  </a:cubicBezTo>
                  <a:cubicBezTo>
                    <a:pt x="7851" y="4829"/>
                    <a:pt x="7895" y="4841"/>
                    <a:pt x="7937" y="4841"/>
                  </a:cubicBezTo>
                  <a:cubicBezTo>
                    <a:pt x="8096" y="4841"/>
                    <a:pt x="8236" y="4659"/>
                    <a:pt x="8085" y="4537"/>
                  </a:cubicBezTo>
                  <a:cubicBezTo>
                    <a:pt x="7930" y="4418"/>
                    <a:pt x="7788" y="4287"/>
                    <a:pt x="7621" y="4168"/>
                  </a:cubicBezTo>
                  <a:cubicBezTo>
                    <a:pt x="7621" y="4144"/>
                    <a:pt x="7621" y="4096"/>
                    <a:pt x="7585" y="4061"/>
                  </a:cubicBezTo>
                  <a:cubicBezTo>
                    <a:pt x="7002" y="2989"/>
                    <a:pt x="6133" y="2179"/>
                    <a:pt x="5013" y="1667"/>
                  </a:cubicBezTo>
                  <a:cubicBezTo>
                    <a:pt x="4978" y="1655"/>
                    <a:pt x="4966" y="1655"/>
                    <a:pt x="4942" y="1655"/>
                  </a:cubicBezTo>
                  <a:cubicBezTo>
                    <a:pt x="4478" y="1405"/>
                    <a:pt x="3978" y="1239"/>
                    <a:pt x="3477" y="1060"/>
                  </a:cubicBezTo>
                  <a:cubicBezTo>
                    <a:pt x="3537" y="965"/>
                    <a:pt x="3537" y="846"/>
                    <a:pt x="3442" y="786"/>
                  </a:cubicBezTo>
                  <a:cubicBezTo>
                    <a:pt x="2430" y="298"/>
                    <a:pt x="1370" y="48"/>
                    <a:pt x="23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29493;p45"/>
            <p:cNvSpPr/>
            <p:nvPr/>
          </p:nvSpPr>
          <p:spPr>
            <a:xfrm>
              <a:off x="3355650" y="1218900"/>
              <a:ext cx="80275" cy="36525"/>
            </a:xfrm>
            <a:custGeom>
              <a:avLst/>
              <a:gdLst/>
              <a:ahLst/>
              <a:cxnLst/>
              <a:rect l="l" t="t" r="r" b="b"/>
              <a:pathLst>
                <a:path w="3211" h="1461" extrusionOk="0">
                  <a:moveTo>
                    <a:pt x="260" y="0"/>
                  </a:moveTo>
                  <a:cubicBezTo>
                    <a:pt x="137" y="0"/>
                    <a:pt x="1" y="130"/>
                    <a:pt x="65" y="280"/>
                  </a:cubicBezTo>
                  <a:cubicBezTo>
                    <a:pt x="401" y="1037"/>
                    <a:pt x="1117" y="1460"/>
                    <a:pt x="1857" y="1460"/>
                  </a:cubicBezTo>
                  <a:cubicBezTo>
                    <a:pt x="2269" y="1460"/>
                    <a:pt x="2687" y="1330"/>
                    <a:pt x="3053" y="1053"/>
                  </a:cubicBezTo>
                  <a:cubicBezTo>
                    <a:pt x="3210" y="945"/>
                    <a:pt x="3116" y="708"/>
                    <a:pt x="2972" y="708"/>
                  </a:cubicBezTo>
                  <a:cubicBezTo>
                    <a:pt x="2941" y="708"/>
                    <a:pt x="2908" y="719"/>
                    <a:pt x="2874" y="744"/>
                  </a:cubicBezTo>
                  <a:cubicBezTo>
                    <a:pt x="2555" y="980"/>
                    <a:pt x="2201" y="1094"/>
                    <a:pt x="1858" y="1094"/>
                  </a:cubicBezTo>
                  <a:cubicBezTo>
                    <a:pt x="1370" y="1094"/>
                    <a:pt x="903" y="863"/>
                    <a:pt x="588" y="422"/>
                  </a:cubicBezTo>
                  <a:cubicBezTo>
                    <a:pt x="434" y="327"/>
                    <a:pt x="350" y="172"/>
                    <a:pt x="303" y="6"/>
                  </a:cubicBezTo>
                  <a:cubicBezTo>
                    <a:pt x="289" y="2"/>
                    <a:pt x="275" y="0"/>
                    <a:pt x="26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29494;p45"/>
            <p:cNvSpPr/>
            <p:nvPr/>
          </p:nvSpPr>
          <p:spPr>
            <a:xfrm>
              <a:off x="3687425" y="1282600"/>
              <a:ext cx="98800" cy="35075"/>
            </a:xfrm>
            <a:custGeom>
              <a:avLst/>
              <a:gdLst/>
              <a:ahLst/>
              <a:cxnLst/>
              <a:rect l="l" t="t" r="r" b="b"/>
              <a:pathLst>
                <a:path w="3952" h="1403" extrusionOk="0">
                  <a:moveTo>
                    <a:pt x="3279" y="1"/>
                  </a:moveTo>
                  <a:cubicBezTo>
                    <a:pt x="2219" y="1"/>
                    <a:pt x="1150" y="643"/>
                    <a:pt x="200" y="1030"/>
                  </a:cubicBezTo>
                  <a:cubicBezTo>
                    <a:pt x="0" y="1114"/>
                    <a:pt x="61" y="1403"/>
                    <a:pt x="234" y="1403"/>
                  </a:cubicBezTo>
                  <a:cubicBezTo>
                    <a:pt x="256" y="1403"/>
                    <a:pt x="281" y="1398"/>
                    <a:pt x="307" y="1387"/>
                  </a:cubicBezTo>
                  <a:cubicBezTo>
                    <a:pt x="1166" y="1037"/>
                    <a:pt x="2279" y="366"/>
                    <a:pt x="3278" y="366"/>
                  </a:cubicBezTo>
                  <a:cubicBezTo>
                    <a:pt x="3401" y="366"/>
                    <a:pt x="3522" y="376"/>
                    <a:pt x="3641" y="399"/>
                  </a:cubicBezTo>
                  <a:cubicBezTo>
                    <a:pt x="3652" y="400"/>
                    <a:pt x="3662" y="401"/>
                    <a:pt x="3672" y="401"/>
                  </a:cubicBezTo>
                  <a:cubicBezTo>
                    <a:pt x="3875" y="401"/>
                    <a:pt x="3951" y="75"/>
                    <a:pt x="3724" y="41"/>
                  </a:cubicBezTo>
                  <a:cubicBezTo>
                    <a:pt x="3576" y="13"/>
                    <a:pt x="3427" y="1"/>
                    <a:pt x="327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29495;p45"/>
            <p:cNvSpPr/>
            <p:nvPr/>
          </p:nvSpPr>
          <p:spPr>
            <a:xfrm>
              <a:off x="3351900" y="1166200"/>
              <a:ext cx="58850" cy="26025"/>
            </a:xfrm>
            <a:custGeom>
              <a:avLst/>
              <a:gdLst/>
              <a:ahLst/>
              <a:cxnLst/>
              <a:rect l="l" t="t" r="r" b="b"/>
              <a:pathLst>
                <a:path w="2354" h="1041" extrusionOk="0">
                  <a:moveTo>
                    <a:pt x="1411" y="0"/>
                  </a:moveTo>
                  <a:cubicBezTo>
                    <a:pt x="861" y="0"/>
                    <a:pt x="327" y="163"/>
                    <a:pt x="48" y="721"/>
                  </a:cubicBezTo>
                  <a:cubicBezTo>
                    <a:pt x="0" y="804"/>
                    <a:pt x="36" y="899"/>
                    <a:pt x="107" y="959"/>
                  </a:cubicBezTo>
                  <a:cubicBezTo>
                    <a:pt x="140" y="1005"/>
                    <a:pt x="210" y="1040"/>
                    <a:pt x="281" y="1040"/>
                  </a:cubicBezTo>
                  <a:cubicBezTo>
                    <a:pt x="339" y="1040"/>
                    <a:pt x="398" y="1017"/>
                    <a:pt x="441" y="959"/>
                  </a:cubicBezTo>
                  <a:cubicBezTo>
                    <a:pt x="794" y="446"/>
                    <a:pt x="1453" y="435"/>
                    <a:pt x="2010" y="435"/>
                  </a:cubicBezTo>
                  <a:cubicBezTo>
                    <a:pt x="2035" y="435"/>
                    <a:pt x="2060" y="435"/>
                    <a:pt x="2084" y="435"/>
                  </a:cubicBezTo>
                  <a:cubicBezTo>
                    <a:pt x="2088" y="435"/>
                    <a:pt x="2092" y="435"/>
                    <a:pt x="2095" y="435"/>
                  </a:cubicBezTo>
                  <a:cubicBezTo>
                    <a:pt x="2300" y="435"/>
                    <a:pt x="2354" y="124"/>
                    <a:pt x="2143" y="78"/>
                  </a:cubicBezTo>
                  <a:cubicBezTo>
                    <a:pt x="1910" y="33"/>
                    <a:pt x="1659" y="0"/>
                    <a:pt x="1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29496;p45"/>
            <p:cNvSpPr/>
            <p:nvPr/>
          </p:nvSpPr>
          <p:spPr>
            <a:xfrm>
              <a:off x="3582125" y="1294925"/>
              <a:ext cx="203475" cy="142800"/>
            </a:xfrm>
            <a:custGeom>
              <a:avLst/>
              <a:gdLst/>
              <a:ahLst/>
              <a:cxnLst/>
              <a:rect l="l" t="t" r="r" b="b"/>
              <a:pathLst>
                <a:path w="8139" h="5712" extrusionOk="0">
                  <a:moveTo>
                    <a:pt x="7912" y="0"/>
                  </a:moveTo>
                  <a:cubicBezTo>
                    <a:pt x="7908" y="0"/>
                    <a:pt x="7904" y="1"/>
                    <a:pt x="7901" y="1"/>
                  </a:cubicBezTo>
                  <a:cubicBezTo>
                    <a:pt x="4412" y="144"/>
                    <a:pt x="1900" y="2703"/>
                    <a:pt x="102" y="5442"/>
                  </a:cubicBezTo>
                  <a:cubicBezTo>
                    <a:pt x="1" y="5577"/>
                    <a:pt x="138" y="5711"/>
                    <a:pt x="273" y="5711"/>
                  </a:cubicBezTo>
                  <a:cubicBezTo>
                    <a:pt x="329" y="5711"/>
                    <a:pt x="385" y="5688"/>
                    <a:pt x="423" y="5632"/>
                  </a:cubicBezTo>
                  <a:cubicBezTo>
                    <a:pt x="2150" y="3013"/>
                    <a:pt x="4567" y="513"/>
                    <a:pt x="7912" y="394"/>
                  </a:cubicBezTo>
                  <a:cubicBezTo>
                    <a:pt x="8135" y="359"/>
                    <a:pt x="8139" y="0"/>
                    <a:pt x="7912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29497;p45"/>
            <p:cNvSpPr/>
            <p:nvPr/>
          </p:nvSpPr>
          <p:spPr>
            <a:xfrm>
              <a:off x="3269000" y="1140225"/>
              <a:ext cx="571250" cy="153025"/>
            </a:xfrm>
            <a:custGeom>
              <a:avLst/>
              <a:gdLst/>
              <a:ahLst/>
              <a:cxnLst/>
              <a:rect l="l" t="t" r="r" b="b"/>
              <a:pathLst>
                <a:path w="22850" h="6121" extrusionOk="0">
                  <a:moveTo>
                    <a:pt x="5614" y="0"/>
                  </a:moveTo>
                  <a:cubicBezTo>
                    <a:pt x="3741" y="0"/>
                    <a:pt x="1928" y="388"/>
                    <a:pt x="197" y="1164"/>
                  </a:cubicBezTo>
                  <a:cubicBezTo>
                    <a:pt x="0" y="1258"/>
                    <a:pt x="119" y="1504"/>
                    <a:pt x="302" y="1504"/>
                  </a:cubicBezTo>
                  <a:cubicBezTo>
                    <a:pt x="329" y="1504"/>
                    <a:pt x="358" y="1498"/>
                    <a:pt x="387" y="1486"/>
                  </a:cubicBezTo>
                  <a:cubicBezTo>
                    <a:pt x="2096" y="743"/>
                    <a:pt x="3884" y="383"/>
                    <a:pt x="5727" y="383"/>
                  </a:cubicBezTo>
                  <a:cubicBezTo>
                    <a:pt x="6041" y="383"/>
                    <a:pt x="6357" y="393"/>
                    <a:pt x="6674" y="414"/>
                  </a:cubicBezTo>
                  <a:cubicBezTo>
                    <a:pt x="8710" y="557"/>
                    <a:pt x="10722" y="974"/>
                    <a:pt x="12770" y="1010"/>
                  </a:cubicBezTo>
                  <a:cubicBezTo>
                    <a:pt x="14782" y="1057"/>
                    <a:pt x="16627" y="1510"/>
                    <a:pt x="18259" y="2712"/>
                  </a:cubicBezTo>
                  <a:cubicBezTo>
                    <a:pt x="18973" y="3236"/>
                    <a:pt x="19616" y="3855"/>
                    <a:pt x="20330" y="4391"/>
                  </a:cubicBezTo>
                  <a:cubicBezTo>
                    <a:pt x="21021" y="4903"/>
                    <a:pt x="22104" y="5224"/>
                    <a:pt x="22473" y="6034"/>
                  </a:cubicBezTo>
                  <a:cubicBezTo>
                    <a:pt x="22502" y="6095"/>
                    <a:pt x="22550" y="6120"/>
                    <a:pt x="22600" y="6120"/>
                  </a:cubicBezTo>
                  <a:cubicBezTo>
                    <a:pt x="22718" y="6120"/>
                    <a:pt x="22850" y="5982"/>
                    <a:pt x="22783" y="5832"/>
                  </a:cubicBezTo>
                  <a:cubicBezTo>
                    <a:pt x="22450" y="5093"/>
                    <a:pt x="21676" y="4820"/>
                    <a:pt x="20997" y="4403"/>
                  </a:cubicBezTo>
                  <a:cubicBezTo>
                    <a:pt x="20152" y="3867"/>
                    <a:pt x="19425" y="3141"/>
                    <a:pt x="18640" y="2534"/>
                  </a:cubicBezTo>
                  <a:cubicBezTo>
                    <a:pt x="17092" y="1343"/>
                    <a:pt x="15246" y="712"/>
                    <a:pt x="13294" y="640"/>
                  </a:cubicBezTo>
                  <a:cubicBezTo>
                    <a:pt x="10972" y="557"/>
                    <a:pt x="8698" y="152"/>
                    <a:pt x="6376" y="21"/>
                  </a:cubicBezTo>
                  <a:cubicBezTo>
                    <a:pt x="6121" y="7"/>
                    <a:pt x="5867" y="0"/>
                    <a:pt x="561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29498;p45"/>
            <p:cNvSpPr/>
            <p:nvPr/>
          </p:nvSpPr>
          <p:spPr>
            <a:xfrm>
              <a:off x="3654225" y="1335475"/>
              <a:ext cx="229900" cy="87975"/>
            </a:xfrm>
            <a:custGeom>
              <a:avLst/>
              <a:gdLst/>
              <a:ahLst/>
              <a:cxnLst/>
              <a:rect l="l" t="t" r="r" b="b"/>
              <a:pathLst>
                <a:path w="9196" h="3519" extrusionOk="0">
                  <a:moveTo>
                    <a:pt x="8226" y="0"/>
                  </a:moveTo>
                  <a:cubicBezTo>
                    <a:pt x="7913" y="0"/>
                    <a:pt x="7587" y="118"/>
                    <a:pt x="7279" y="200"/>
                  </a:cubicBezTo>
                  <a:cubicBezTo>
                    <a:pt x="6755" y="331"/>
                    <a:pt x="6219" y="462"/>
                    <a:pt x="5695" y="617"/>
                  </a:cubicBezTo>
                  <a:cubicBezTo>
                    <a:pt x="3731" y="1177"/>
                    <a:pt x="1814" y="1915"/>
                    <a:pt x="159" y="3165"/>
                  </a:cubicBezTo>
                  <a:cubicBezTo>
                    <a:pt x="0" y="3284"/>
                    <a:pt x="106" y="3518"/>
                    <a:pt x="255" y="3518"/>
                  </a:cubicBezTo>
                  <a:cubicBezTo>
                    <a:pt x="285" y="3518"/>
                    <a:pt x="317" y="3509"/>
                    <a:pt x="349" y="3487"/>
                  </a:cubicBezTo>
                  <a:cubicBezTo>
                    <a:pt x="1504" y="2629"/>
                    <a:pt x="2778" y="1986"/>
                    <a:pt x="4136" y="1510"/>
                  </a:cubicBezTo>
                  <a:cubicBezTo>
                    <a:pt x="4755" y="1284"/>
                    <a:pt x="5398" y="1093"/>
                    <a:pt x="6041" y="915"/>
                  </a:cubicBezTo>
                  <a:cubicBezTo>
                    <a:pt x="6362" y="820"/>
                    <a:pt x="6672" y="736"/>
                    <a:pt x="7005" y="665"/>
                  </a:cubicBezTo>
                  <a:cubicBezTo>
                    <a:pt x="7172" y="617"/>
                    <a:pt x="7326" y="570"/>
                    <a:pt x="7481" y="546"/>
                  </a:cubicBezTo>
                  <a:cubicBezTo>
                    <a:pt x="7543" y="527"/>
                    <a:pt x="7944" y="438"/>
                    <a:pt x="8255" y="438"/>
                  </a:cubicBezTo>
                  <a:cubicBezTo>
                    <a:pt x="8543" y="438"/>
                    <a:pt x="8753" y="515"/>
                    <a:pt x="8541" y="796"/>
                  </a:cubicBezTo>
                  <a:cubicBezTo>
                    <a:pt x="8431" y="931"/>
                    <a:pt x="8567" y="1060"/>
                    <a:pt x="8706" y="1060"/>
                  </a:cubicBezTo>
                  <a:cubicBezTo>
                    <a:pt x="8763" y="1060"/>
                    <a:pt x="8821" y="1038"/>
                    <a:pt x="8862" y="986"/>
                  </a:cubicBezTo>
                  <a:cubicBezTo>
                    <a:pt x="9196" y="546"/>
                    <a:pt x="8850" y="46"/>
                    <a:pt x="8374" y="10"/>
                  </a:cubicBezTo>
                  <a:cubicBezTo>
                    <a:pt x="8325" y="3"/>
                    <a:pt x="8276" y="0"/>
                    <a:pt x="8226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29499;p45"/>
            <p:cNvSpPr/>
            <p:nvPr/>
          </p:nvSpPr>
          <p:spPr>
            <a:xfrm>
              <a:off x="3485250" y="1296125"/>
              <a:ext cx="108875" cy="76850"/>
            </a:xfrm>
            <a:custGeom>
              <a:avLst/>
              <a:gdLst/>
              <a:ahLst/>
              <a:cxnLst/>
              <a:rect l="l" t="t" r="r" b="b"/>
              <a:pathLst>
                <a:path w="4355" h="3074" extrusionOk="0">
                  <a:moveTo>
                    <a:pt x="227" y="0"/>
                  </a:moveTo>
                  <a:cubicBezTo>
                    <a:pt x="0" y="0"/>
                    <a:pt x="4" y="358"/>
                    <a:pt x="238" y="369"/>
                  </a:cubicBezTo>
                  <a:cubicBezTo>
                    <a:pt x="1036" y="429"/>
                    <a:pt x="1715" y="1131"/>
                    <a:pt x="2310" y="1608"/>
                  </a:cubicBezTo>
                  <a:cubicBezTo>
                    <a:pt x="2870" y="2060"/>
                    <a:pt x="3417" y="2525"/>
                    <a:pt x="3941" y="3025"/>
                  </a:cubicBezTo>
                  <a:cubicBezTo>
                    <a:pt x="3981" y="3059"/>
                    <a:pt x="4025" y="3073"/>
                    <a:pt x="4068" y="3073"/>
                  </a:cubicBezTo>
                  <a:cubicBezTo>
                    <a:pt x="4219" y="3073"/>
                    <a:pt x="4354" y="2895"/>
                    <a:pt x="4215" y="2775"/>
                  </a:cubicBezTo>
                  <a:cubicBezTo>
                    <a:pt x="3501" y="2084"/>
                    <a:pt x="2727" y="1465"/>
                    <a:pt x="1929" y="846"/>
                  </a:cubicBezTo>
                  <a:cubicBezTo>
                    <a:pt x="1417" y="453"/>
                    <a:pt x="917" y="60"/>
                    <a:pt x="238" y="0"/>
                  </a:cubicBezTo>
                  <a:cubicBezTo>
                    <a:pt x="235" y="0"/>
                    <a:pt x="231" y="0"/>
                    <a:pt x="22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29500;p45"/>
            <p:cNvSpPr/>
            <p:nvPr/>
          </p:nvSpPr>
          <p:spPr>
            <a:xfrm>
              <a:off x="3458800" y="1364725"/>
              <a:ext cx="86775" cy="82800"/>
            </a:xfrm>
            <a:custGeom>
              <a:avLst/>
              <a:gdLst/>
              <a:ahLst/>
              <a:cxnLst/>
              <a:rect l="l" t="t" r="r" b="b"/>
              <a:pathLst>
                <a:path w="3471" h="3312" extrusionOk="0">
                  <a:moveTo>
                    <a:pt x="3214" y="0"/>
                  </a:moveTo>
                  <a:cubicBezTo>
                    <a:pt x="3169" y="0"/>
                    <a:pt x="3123" y="20"/>
                    <a:pt x="3082" y="66"/>
                  </a:cubicBezTo>
                  <a:cubicBezTo>
                    <a:pt x="2177" y="1114"/>
                    <a:pt x="1189" y="2090"/>
                    <a:pt x="142" y="2995"/>
                  </a:cubicBezTo>
                  <a:cubicBezTo>
                    <a:pt x="0" y="3127"/>
                    <a:pt x="142" y="3311"/>
                    <a:pt x="296" y="3311"/>
                  </a:cubicBezTo>
                  <a:cubicBezTo>
                    <a:pt x="337" y="3311"/>
                    <a:pt x="378" y="3299"/>
                    <a:pt x="415" y="3269"/>
                  </a:cubicBezTo>
                  <a:cubicBezTo>
                    <a:pt x="1451" y="2364"/>
                    <a:pt x="2439" y="1376"/>
                    <a:pt x="3344" y="340"/>
                  </a:cubicBezTo>
                  <a:cubicBezTo>
                    <a:pt x="3470" y="187"/>
                    <a:pt x="3351" y="0"/>
                    <a:pt x="321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29501;p45"/>
            <p:cNvSpPr/>
            <p:nvPr/>
          </p:nvSpPr>
          <p:spPr>
            <a:xfrm>
              <a:off x="3431700" y="1180475"/>
              <a:ext cx="30050" cy="49000"/>
            </a:xfrm>
            <a:custGeom>
              <a:avLst/>
              <a:gdLst/>
              <a:ahLst/>
              <a:cxnLst/>
              <a:rect l="l" t="t" r="r" b="b"/>
              <a:pathLst>
                <a:path w="1202" h="1960" extrusionOk="0">
                  <a:moveTo>
                    <a:pt x="297" y="0"/>
                  </a:moveTo>
                  <a:cubicBezTo>
                    <a:pt x="143" y="0"/>
                    <a:pt x="1" y="184"/>
                    <a:pt x="142" y="316"/>
                  </a:cubicBezTo>
                  <a:cubicBezTo>
                    <a:pt x="594" y="685"/>
                    <a:pt x="833" y="1209"/>
                    <a:pt x="821" y="1781"/>
                  </a:cubicBezTo>
                  <a:cubicBezTo>
                    <a:pt x="821" y="1900"/>
                    <a:pt x="913" y="1959"/>
                    <a:pt x="1005" y="1959"/>
                  </a:cubicBezTo>
                  <a:cubicBezTo>
                    <a:pt x="1098" y="1959"/>
                    <a:pt x="1190" y="1900"/>
                    <a:pt x="1190" y="1781"/>
                  </a:cubicBezTo>
                  <a:cubicBezTo>
                    <a:pt x="1202" y="1114"/>
                    <a:pt x="916" y="471"/>
                    <a:pt x="416" y="43"/>
                  </a:cubicBezTo>
                  <a:cubicBezTo>
                    <a:pt x="379" y="13"/>
                    <a:pt x="337" y="0"/>
                    <a:pt x="29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29502;p45"/>
            <p:cNvSpPr/>
            <p:nvPr/>
          </p:nvSpPr>
          <p:spPr>
            <a:xfrm>
              <a:off x="3600900" y="1379975"/>
              <a:ext cx="235025" cy="84825"/>
            </a:xfrm>
            <a:custGeom>
              <a:avLst/>
              <a:gdLst/>
              <a:ahLst/>
              <a:cxnLst/>
              <a:rect l="l" t="t" r="r" b="b"/>
              <a:pathLst>
                <a:path w="9401" h="3393" extrusionOk="0">
                  <a:moveTo>
                    <a:pt x="9132" y="1"/>
                  </a:moveTo>
                  <a:cubicBezTo>
                    <a:pt x="9100" y="1"/>
                    <a:pt x="9066" y="9"/>
                    <a:pt x="9031" y="28"/>
                  </a:cubicBezTo>
                  <a:cubicBezTo>
                    <a:pt x="7745" y="742"/>
                    <a:pt x="6471" y="1516"/>
                    <a:pt x="5149" y="2171"/>
                  </a:cubicBezTo>
                  <a:cubicBezTo>
                    <a:pt x="4189" y="2647"/>
                    <a:pt x="3135" y="3024"/>
                    <a:pt x="2086" y="3024"/>
                  </a:cubicBezTo>
                  <a:cubicBezTo>
                    <a:pt x="1509" y="3024"/>
                    <a:pt x="933" y="2910"/>
                    <a:pt x="375" y="2635"/>
                  </a:cubicBezTo>
                  <a:cubicBezTo>
                    <a:pt x="345" y="2620"/>
                    <a:pt x="316" y="2614"/>
                    <a:pt x="288" y="2614"/>
                  </a:cubicBezTo>
                  <a:cubicBezTo>
                    <a:pt x="115" y="2614"/>
                    <a:pt x="0" y="2865"/>
                    <a:pt x="184" y="2957"/>
                  </a:cubicBezTo>
                  <a:cubicBezTo>
                    <a:pt x="804" y="3261"/>
                    <a:pt x="1450" y="3392"/>
                    <a:pt x="2099" y="3392"/>
                  </a:cubicBezTo>
                  <a:cubicBezTo>
                    <a:pt x="2921" y="3392"/>
                    <a:pt x="3750" y="3182"/>
                    <a:pt x="4542" y="2850"/>
                  </a:cubicBezTo>
                  <a:cubicBezTo>
                    <a:pt x="6161" y="2183"/>
                    <a:pt x="7685" y="1206"/>
                    <a:pt x="9209" y="337"/>
                  </a:cubicBezTo>
                  <a:cubicBezTo>
                    <a:pt x="9400" y="237"/>
                    <a:pt x="9303" y="1"/>
                    <a:pt x="9132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29503;p45"/>
            <p:cNvSpPr/>
            <p:nvPr/>
          </p:nvSpPr>
          <p:spPr>
            <a:xfrm>
              <a:off x="3271525" y="1113250"/>
              <a:ext cx="621525" cy="439100"/>
            </a:xfrm>
            <a:custGeom>
              <a:avLst/>
              <a:gdLst/>
              <a:ahLst/>
              <a:cxnLst/>
              <a:rect l="l" t="t" r="r" b="b"/>
              <a:pathLst>
                <a:path w="24861" h="17564" extrusionOk="0">
                  <a:moveTo>
                    <a:pt x="8680" y="1434"/>
                  </a:moveTo>
                  <a:cubicBezTo>
                    <a:pt x="8835" y="1434"/>
                    <a:pt x="8954" y="1434"/>
                    <a:pt x="9049" y="1469"/>
                  </a:cubicBezTo>
                  <a:cubicBezTo>
                    <a:pt x="9573" y="1481"/>
                    <a:pt x="10109" y="1481"/>
                    <a:pt x="10633" y="1517"/>
                  </a:cubicBezTo>
                  <a:cubicBezTo>
                    <a:pt x="10931" y="1529"/>
                    <a:pt x="11216" y="1577"/>
                    <a:pt x="11514" y="1600"/>
                  </a:cubicBezTo>
                  <a:cubicBezTo>
                    <a:pt x="11641" y="1611"/>
                    <a:pt x="11787" y="1650"/>
                    <a:pt x="11919" y="1650"/>
                  </a:cubicBezTo>
                  <a:cubicBezTo>
                    <a:pt x="11935" y="1650"/>
                    <a:pt x="11951" y="1649"/>
                    <a:pt x="11966" y="1648"/>
                  </a:cubicBezTo>
                  <a:cubicBezTo>
                    <a:pt x="12044" y="1638"/>
                    <a:pt x="12119" y="1634"/>
                    <a:pt x="12194" y="1634"/>
                  </a:cubicBezTo>
                  <a:cubicBezTo>
                    <a:pt x="12353" y="1634"/>
                    <a:pt x="12508" y="1650"/>
                    <a:pt x="12670" y="1650"/>
                  </a:cubicBezTo>
                  <a:cubicBezTo>
                    <a:pt x="12701" y="1650"/>
                    <a:pt x="12732" y="1649"/>
                    <a:pt x="12764" y="1648"/>
                  </a:cubicBezTo>
                  <a:cubicBezTo>
                    <a:pt x="12824" y="1648"/>
                    <a:pt x="12859" y="1612"/>
                    <a:pt x="12919" y="1600"/>
                  </a:cubicBezTo>
                  <a:cubicBezTo>
                    <a:pt x="12955" y="1589"/>
                    <a:pt x="12967" y="1577"/>
                    <a:pt x="13002" y="1577"/>
                  </a:cubicBezTo>
                  <a:cubicBezTo>
                    <a:pt x="13193" y="1589"/>
                    <a:pt x="13395" y="1600"/>
                    <a:pt x="13598" y="1648"/>
                  </a:cubicBezTo>
                  <a:cubicBezTo>
                    <a:pt x="13574" y="1660"/>
                    <a:pt x="13550" y="1660"/>
                    <a:pt x="13538" y="1672"/>
                  </a:cubicBezTo>
                  <a:cubicBezTo>
                    <a:pt x="13359" y="1731"/>
                    <a:pt x="13181" y="1791"/>
                    <a:pt x="13002" y="1874"/>
                  </a:cubicBezTo>
                  <a:cubicBezTo>
                    <a:pt x="12895" y="1910"/>
                    <a:pt x="12824" y="2017"/>
                    <a:pt x="12728" y="2089"/>
                  </a:cubicBezTo>
                  <a:cubicBezTo>
                    <a:pt x="12443" y="2291"/>
                    <a:pt x="12181" y="2493"/>
                    <a:pt x="11895" y="2684"/>
                  </a:cubicBezTo>
                  <a:cubicBezTo>
                    <a:pt x="11776" y="2779"/>
                    <a:pt x="11645" y="2886"/>
                    <a:pt x="11514" y="2946"/>
                  </a:cubicBezTo>
                  <a:cubicBezTo>
                    <a:pt x="11347" y="3017"/>
                    <a:pt x="11169" y="3065"/>
                    <a:pt x="10990" y="3077"/>
                  </a:cubicBezTo>
                  <a:cubicBezTo>
                    <a:pt x="10919" y="3080"/>
                    <a:pt x="10847" y="3081"/>
                    <a:pt x="10776" y="3081"/>
                  </a:cubicBezTo>
                  <a:cubicBezTo>
                    <a:pt x="10562" y="3081"/>
                    <a:pt x="10350" y="3068"/>
                    <a:pt x="10145" y="3041"/>
                  </a:cubicBezTo>
                  <a:cubicBezTo>
                    <a:pt x="9811" y="3005"/>
                    <a:pt x="9561" y="2827"/>
                    <a:pt x="9335" y="2601"/>
                  </a:cubicBezTo>
                  <a:cubicBezTo>
                    <a:pt x="9276" y="2541"/>
                    <a:pt x="9192" y="2493"/>
                    <a:pt x="9145" y="2422"/>
                  </a:cubicBezTo>
                  <a:cubicBezTo>
                    <a:pt x="9026" y="2267"/>
                    <a:pt x="8918" y="2112"/>
                    <a:pt x="8835" y="1946"/>
                  </a:cubicBezTo>
                  <a:cubicBezTo>
                    <a:pt x="8752" y="1791"/>
                    <a:pt x="8740" y="1612"/>
                    <a:pt x="8680" y="1434"/>
                  </a:cubicBezTo>
                  <a:close/>
                  <a:moveTo>
                    <a:pt x="16217" y="1660"/>
                  </a:moveTo>
                  <a:cubicBezTo>
                    <a:pt x="16288" y="1660"/>
                    <a:pt x="16360" y="1719"/>
                    <a:pt x="16431" y="1767"/>
                  </a:cubicBezTo>
                  <a:cubicBezTo>
                    <a:pt x="16646" y="1910"/>
                    <a:pt x="16884" y="1958"/>
                    <a:pt x="17110" y="2029"/>
                  </a:cubicBezTo>
                  <a:cubicBezTo>
                    <a:pt x="17141" y="2039"/>
                    <a:pt x="17172" y="2047"/>
                    <a:pt x="17203" y="2047"/>
                  </a:cubicBezTo>
                  <a:cubicBezTo>
                    <a:pt x="17243" y="2047"/>
                    <a:pt x="17284" y="2034"/>
                    <a:pt x="17324" y="1993"/>
                  </a:cubicBezTo>
                  <a:cubicBezTo>
                    <a:pt x="17339" y="1971"/>
                    <a:pt x="17378" y="1962"/>
                    <a:pt x="17417" y="1962"/>
                  </a:cubicBezTo>
                  <a:cubicBezTo>
                    <a:pt x="17439" y="1962"/>
                    <a:pt x="17462" y="1965"/>
                    <a:pt x="17479" y="1970"/>
                  </a:cubicBezTo>
                  <a:lnTo>
                    <a:pt x="18598" y="2553"/>
                  </a:lnTo>
                  <a:cubicBezTo>
                    <a:pt x="18789" y="2648"/>
                    <a:pt x="18967" y="2743"/>
                    <a:pt x="19146" y="2851"/>
                  </a:cubicBezTo>
                  <a:cubicBezTo>
                    <a:pt x="19313" y="2958"/>
                    <a:pt x="19455" y="3077"/>
                    <a:pt x="19610" y="3196"/>
                  </a:cubicBezTo>
                  <a:cubicBezTo>
                    <a:pt x="19789" y="3339"/>
                    <a:pt x="19944" y="3505"/>
                    <a:pt x="20122" y="3672"/>
                  </a:cubicBezTo>
                  <a:cubicBezTo>
                    <a:pt x="20182" y="3744"/>
                    <a:pt x="20277" y="3791"/>
                    <a:pt x="20348" y="3851"/>
                  </a:cubicBezTo>
                  <a:cubicBezTo>
                    <a:pt x="20444" y="3922"/>
                    <a:pt x="20444" y="4041"/>
                    <a:pt x="20348" y="4089"/>
                  </a:cubicBezTo>
                  <a:cubicBezTo>
                    <a:pt x="20241" y="4148"/>
                    <a:pt x="20229" y="4220"/>
                    <a:pt x="20229" y="4339"/>
                  </a:cubicBezTo>
                  <a:cubicBezTo>
                    <a:pt x="19801" y="3958"/>
                    <a:pt x="19336" y="3601"/>
                    <a:pt x="18896" y="3243"/>
                  </a:cubicBezTo>
                  <a:cubicBezTo>
                    <a:pt x="18872" y="3243"/>
                    <a:pt x="18872" y="3255"/>
                    <a:pt x="18860" y="3267"/>
                  </a:cubicBezTo>
                  <a:cubicBezTo>
                    <a:pt x="18920" y="3315"/>
                    <a:pt x="18967" y="3363"/>
                    <a:pt x="19027" y="3398"/>
                  </a:cubicBezTo>
                  <a:lnTo>
                    <a:pt x="19694" y="3934"/>
                  </a:lnTo>
                  <a:cubicBezTo>
                    <a:pt x="19860" y="4077"/>
                    <a:pt x="20027" y="4208"/>
                    <a:pt x="20182" y="4351"/>
                  </a:cubicBezTo>
                  <a:cubicBezTo>
                    <a:pt x="20265" y="4434"/>
                    <a:pt x="20289" y="4529"/>
                    <a:pt x="20241" y="4648"/>
                  </a:cubicBezTo>
                  <a:cubicBezTo>
                    <a:pt x="20110" y="4529"/>
                    <a:pt x="19979" y="4410"/>
                    <a:pt x="19860" y="4291"/>
                  </a:cubicBezTo>
                  <a:cubicBezTo>
                    <a:pt x="19729" y="4172"/>
                    <a:pt x="19622" y="4041"/>
                    <a:pt x="19503" y="3922"/>
                  </a:cubicBezTo>
                  <a:cubicBezTo>
                    <a:pt x="19348" y="3779"/>
                    <a:pt x="19170" y="3624"/>
                    <a:pt x="19015" y="3482"/>
                  </a:cubicBezTo>
                  <a:cubicBezTo>
                    <a:pt x="18955" y="3422"/>
                    <a:pt x="18860" y="3386"/>
                    <a:pt x="18789" y="3339"/>
                  </a:cubicBezTo>
                  <a:cubicBezTo>
                    <a:pt x="18598" y="3220"/>
                    <a:pt x="18420" y="3101"/>
                    <a:pt x="18241" y="2982"/>
                  </a:cubicBezTo>
                  <a:cubicBezTo>
                    <a:pt x="18027" y="2839"/>
                    <a:pt x="17800" y="2684"/>
                    <a:pt x="17586" y="2565"/>
                  </a:cubicBezTo>
                  <a:cubicBezTo>
                    <a:pt x="17443" y="2505"/>
                    <a:pt x="17300" y="2481"/>
                    <a:pt x="17146" y="2434"/>
                  </a:cubicBezTo>
                  <a:cubicBezTo>
                    <a:pt x="17086" y="2422"/>
                    <a:pt x="17050" y="2374"/>
                    <a:pt x="16991" y="2362"/>
                  </a:cubicBezTo>
                  <a:cubicBezTo>
                    <a:pt x="16812" y="2291"/>
                    <a:pt x="16610" y="2243"/>
                    <a:pt x="16455" y="2148"/>
                  </a:cubicBezTo>
                  <a:cubicBezTo>
                    <a:pt x="16074" y="1970"/>
                    <a:pt x="15693" y="1839"/>
                    <a:pt x="15300" y="1731"/>
                  </a:cubicBezTo>
                  <a:cubicBezTo>
                    <a:pt x="15229" y="1719"/>
                    <a:pt x="15157" y="1684"/>
                    <a:pt x="15086" y="1672"/>
                  </a:cubicBezTo>
                  <a:lnTo>
                    <a:pt x="15086" y="1660"/>
                  </a:lnTo>
                  <a:close/>
                  <a:moveTo>
                    <a:pt x="5325" y="7607"/>
                  </a:moveTo>
                  <a:cubicBezTo>
                    <a:pt x="5316" y="7618"/>
                    <a:pt x="5307" y="7632"/>
                    <a:pt x="5299" y="7649"/>
                  </a:cubicBezTo>
                  <a:cubicBezTo>
                    <a:pt x="5299" y="7650"/>
                    <a:pt x="5299" y="7651"/>
                    <a:pt x="5299" y="7653"/>
                  </a:cubicBezTo>
                  <a:lnTo>
                    <a:pt x="5299" y="7653"/>
                  </a:lnTo>
                  <a:cubicBezTo>
                    <a:pt x="5311" y="7640"/>
                    <a:pt x="5323" y="7626"/>
                    <a:pt x="5335" y="7613"/>
                  </a:cubicBezTo>
                  <a:lnTo>
                    <a:pt x="5325" y="7607"/>
                  </a:lnTo>
                  <a:close/>
                  <a:moveTo>
                    <a:pt x="5299" y="7653"/>
                  </a:moveTo>
                  <a:cubicBezTo>
                    <a:pt x="5125" y="7836"/>
                    <a:pt x="4906" y="7984"/>
                    <a:pt x="4739" y="8185"/>
                  </a:cubicBezTo>
                  <a:cubicBezTo>
                    <a:pt x="4846" y="8125"/>
                    <a:pt x="4918" y="8042"/>
                    <a:pt x="5001" y="7982"/>
                  </a:cubicBezTo>
                  <a:cubicBezTo>
                    <a:pt x="5061" y="7923"/>
                    <a:pt x="5144" y="7887"/>
                    <a:pt x="5216" y="7839"/>
                  </a:cubicBezTo>
                  <a:cubicBezTo>
                    <a:pt x="5239" y="7804"/>
                    <a:pt x="5286" y="7780"/>
                    <a:pt x="5299" y="7653"/>
                  </a:cubicBezTo>
                  <a:close/>
                  <a:moveTo>
                    <a:pt x="8818" y="8873"/>
                  </a:moveTo>
                  <a:cubicBezTo>
                    <a:pt x="8820" y="8873"/>
                    <a:pt x="8822" y="8874"/>
                    <a:pt x="8823" y="8875"/>
                  </a:cubicBezTo>
                  <a:cubicBezTo>
                    <a:pt x="8871" y="8911"/>
                    <a:pt x="8883" y="8958"/>
                    <a:pt x="8906" y="8994"/>
                  </a:cubicBezTo>
                  <a:cubicBezTo>
                    <a:pt x="8895" y="9018"/>
                    <a:pt x="8871" y="9018"/>
                    <a:pt x="8859" y="9030"/>
                  </a:cubicBezTo>
                  <a:cubicBezTo>
                    <a:pt x="8835" y="8994"/>
                    <a:pt x="8787" y="8970"/>
                    <a:pt x="8692" y="8923"/>
                  </a:cubicBezTo>
                  <a:cubicBezTo>
                    <a:pt x="8745" y="8912"/>
                    <a:pt x="8798" y="8873"/>
                    <a:pt x="8818" y="8873"/>
                  </a:cubicBezTo>
                  <a:close/>
                  <a:moveTo>
                    <a:pt x="19581" y="4406"/>
                  </a:moveTo>
                  <a:cubicBezTo>
                    <a:pt x="19588" y="4406"/>
                    <a:pt x="19595" y="4407"/>
                    <a:pt x="19598" y="4410"/>
                  </a:cubicBezTo>
                  <a:cubicBezTo>
                    <a:pt x="19717" y="4529"/>
                    <a:pt x="19825" y="4648"/>
                    <a:pt x="19944" y="4767"/>
                  </a:cubicBezTo>
                  <a:cubicBezTo>
                    <a:pt x="20098" y="4910"/>
                    <a:pt x="20253" y="5041"/>
                    <a:pt x="20408" y="5172"/>
                  </a:cubicBezTo>
                  <a:cubicBezTo>
                    <a:pt x="20420" y="5184"/>
                    <a:pt x="20432" y="5208"/>
                    <a:pt x="20432" y="5232"/>
                  </a:cubicBezTo>
                  <a:cubicBezTo>
                    <a:pt x="20456" y="5363"/>
                    <a:pt x="20503" y="5422"/>
                    <a:pt x="20622" y="5482"/>
                  </a:cubicBezTo>
                  <a:cubicBezTo>
                    <a:pt x="20658" y="5506"/>
                    <a:pt x="20682" y="5541"/>
                    <a:pt x="20717" y="5589"/>
                  </a:cubicBezTo>
                  <a:cubicBezTo>
                    <a:pt x="20732" y="5524"/>
                    <a:pt x="20746" y="5494"/>
                    <a:pt x="20777" y="5494"/>
                  </a:cubicBezTo>
                  <a:cubicBezTo>
                    <a:pt x="20797" y="5494"/>
                    <a:pt x="20823" y="5506"/>
                    <a:pt x="20860" y="5529"/>
                  </a:cubicBezTo>
                  <a:cubicBezTo>
                    <a:pt x="21110" y="5708"/>
                    <a:pt x="21384" y="5839"/>
                    <a:pt x="21646" y="6006"/>
                  </a:cubicBezTo>
                  <a:cubicBezTo>
                    <a:pt x="21944" y="6196"/>
                    <a:pt x="22301" y="6315"/>
                    <a:pt x="22551" y="6589"/>
                  </a:cubicBezTo>
                  <a:cubicBezTo>
                    <a:pt x="22658" y="6696"/>
                    <a:pt x="22765" y="6815"/>
                    <a:pt x="22777" y="6958"/>
                  </a:cubicBezTo>
                  <a:cubicBezTo>
                    <a:pt x="22777" y="7030"/>
                    <a:pt x="22742" y="7125"/>
                    <a:pt x="22718" y="7196"/>
                  </a:cubicBezTo>
                  <a:cubicBezTo>
                    <a:pt x="22646" y="7363"/>
                    <a:pt x="22551" y="7506"/>
                    <a:pt x="22480" y="7673"/>
                  </a:cubicBezTo>
                  <a:cubicBezTo>
                    <a:pt x="22432" y="7613"/>
                    <a:pt x="22372" y="7554"/>
                    <a:pt x="22313" y="7494"/>
                  </a:cubicBezTo>
                  <a:cubicBezTo>
                    <a:pt x="22241" y="7649"/>
                    <a:pt x="22134" y="7768"/>
                    <a:pt x="22003" y="7863"/>
                  </a:cubicBezTo>
                  <a:cubicBezTo>
                    <a:pt x="22015" y="7804"/>
                    <a:pt x="22027" y="7732"/>
                    <a:pt x="22039" y="7673"/>
                  </a:cubicBezTo>
                  <a:cubicBezTo>
                    <a:pt x="21950" y="7632"/>
                    <a:pt x="21872" y="7608"/>
                    <a:pt x="21786" y="7608"/>
                  </a:cubicBezTo>
                  <a:cubicBezTo>
                    <a:pt x="21746" y="7608"/>
                    <a:pt x="21704" y="7614"/>
                    <a:pt x="21658" y="7625"/>
                  </a:cubicBezTo>
                  <a:cubicBezTo>
                    <a:pt x="21503" y="7684"/>
                    <a:pt x="21325" y="7649"/>
                    <a:pt x="21170" y="7684"/>
                  </a:cubicBezTo>
                  <a:cubicBezTo>
                    <a:pt x="20956" y="7744"/>
                    <a:pt x="20729" y="7780"/>
                    <a:pt x="20587" y="7958"/>
                  </a:cubicBezTo>
                  <a:cubicBezTo>
                    <a:pt x="20551" y="8006"/>
                    <a:pt x="20479" y="8018"/>
                    <a:pt x="20432" y="8042"/>
                  </a:cubicBezTo>
                  <a:cubicBezTo>
                    <a:pt x="20301" y="8149"/>
                    <a:pt x="20229" y="8316"/>
                    <a:pt x="20134" y="8458"/>
                  </a:cubicBezTo>
                  <a:cubicBezTo>
                    <a:pt x="20039" y="8625"/>
                    <a:pt x="19979" y="8804"/>
                    <a:pt x="19920" y="8982"/>
                  </a:cubicBezTo>
                  <a:cubicBezTo>
                    <a:pt x="19884" y="9030"/>
                    <a:pt x="19896" y="9101"/>
                    <a:pt x="19884" y="9197"/>
                  </a:cubicBezTo>
                  <a:cubicBezTo>
                    <a:pt x="19622" y="9351"/>
                    <a:pt x="19336" y="9530"/>
                    <a:pt x="19051" y="9709"/>
                  </a:cubicBezTo>
                  <a:cubicBezTo>
                    <a:pt x="19063" y="9732"/>
                    <a:pt x="19063" y="9732"/>
                    <a:pt x="19063" y="9744"/>
                  </a:cubicBezTo>
                  <a:cubicBezTo>
                    <a:pt x="19146" y="9697"/>
                    <a:pt x="19229" y="9673"/>
                    <a:pt x="19301" y="9625"/>
                  </a:cubicBezTo>
                  <a:lnTo>
                    <a:pt x="19753" y="9351"/>
                  </a:lnTo>
                  <a:cubicBezTo>
                    <a:pt x="19821" y="9319"/>
                    <a:pt x="19864" y="9302"/>
                    <a:pt x="19896" y="9302"/>
                  </a:cubicBezTo>
                  <a:cubicBezTo>
                    <a:pt x="19947" y="9302"/>
                    <a:pt x="19973" y="9348"/>
                    <a:pt x="20039" y="9459"/>
                  </a:cubicBezTo>
                  <a:cubicBezTo>
                    <a:pt x="20051" y="9482"/>
                    <a:pt x="20063" y="9506"/>
                    <a:pt x="20098" y="9530"/>
                  </a:cubicBezTo>
                  <a:cubicBezTo>
                    <a:pt x="19158" y="9828"/>
                    <a:pt x="18253" y="10161"/>
                    <a:pt x="17384" y="10697"/>
                  </a:cubicBezTo>
                  <a:cubicBezTo>
                    <a:pt x="17372" y="10459"/>
                    <a:pt x="17193" y="10304"/>
                    <a:pt x="17098" y="10113"/>
                  </a:cubicBezTo>
                  <a:cubicBezTo>
                    <a:pt x="17062" y="10006"/>
                    <a:pt x="16943" y="9947"/>
                    <a:pt x="16848" y="9863"/>
                  </a:cubicBezTo>
                  <a:cubicBezTo>
                    <a:pt x="16777" y="9792"/>
                    <a:pt x="16717" y="9697"/>
                    <a:pt x="16622" y="9637"/>
                  </a:cubicBezTo>
                  <a:cubicBezTo>
                    <a:pt x="16538" y="9566"/>
                    <a:pt x="16431" y="9518"/>
                    <a:pt x="16348" y="9470"/>
                  </a:cubicBezTo>
                  <a:cubicBezTo>
                    <a:pt x="16145" y="9375"/>
                    <a:pt x="15943" y="9280"/>
                    <a:pt x="15729" y="9173"/>
                  </a:cubicBezTo>
                  <a:lnTo>
                    <a:pt x="15657" y="9256"/>
                  </a:lnTo>
                  <a:cubicBezTo>
                    <a:pt x="15693" y="9173"/>
                    <a:pt x="15693" y="9113"/>
                    <a:pt x="15717" y="9089"/>
                  </a:cubicBezTo>
                  <a:cubicBezTo>
                    <a:pt x="15895" y="8935"/>
                    <a:pt x="16074" y="8792"/>
                    <a:pt x="16265" y="8661"/>
                  </a:cubicBezTo>
                  <a:cubicBezTo>
                    <a:pt x="16491" y="8494"/>
                    <a:pt x="16729" y="8339"/>
                    <a:pt x="16967" y="8208"/>
                  </a:cubicBezTo>
                  <a:cubicBezTo>
                    <a:pt x="17074" y="8149"/>
                    <a:pt x="17193" y="8113"/>
                    <a:pt x="17300" y="8077"/>
                  </a:cubicBezTo>
                  <a:cubicBezTo>
                    <a:pt x="17658" y="7911"/>
                    <a:pt x="18015" y="7744"/>
                    <a:pt x="18384" y="7601"/>
                  </a:cubicBezTo>
                  <a:cubicBezTo>
                    <a:pt x="18610" y="7506"/>
                    <a:pt x="18848" y="7446"/>
                    <a:pt x="19086" y="7375"/>
                  </a:cubicBezTo>
                  <a:cubicBezTo>
                    <a:pt x="19289" y="7303"/>
                    <a:pt x="19515" y="7244"/>
                    <a:pt x="19741" y="7196"/>
                  </a:cubicBezTo>
                  <a:cubicBezTo>
                    <a:pt x="19896" y="7161"/>
                    <a:pt x="20075" y="7161"/>
                    <a:pt x="20241" y="7149"/>
                  </a:cubicBezTo>
                  <a:cubicBezTo>
                    <a:pt x="20408" y="7137"/>
                    <a:pt x="20587" y="7137"/>
                    <a:pt x="20765" y="7113"/>
                  </a:cubicBezTo>
                  <a:cubicBezTo>
                    <a:pt x="20813" y="7113"/>
                    <a:pt x="20848" y="7065"/>
                    <a:pt x="20896" y="7030"/>
                  </a:cubicBezTo>
                  <a:cubicBezTo>
                    <a:pt x="20837" y="6994"/>
                    <a:pt x="20789" y="6911"/>
                    <a:pt x="20753" y="6911"/>
                  </a:cubicBezTo>
                  <a:cubicBezTo>
                    <a:pt x="20658" y="6911"/>
                    <a:pt x="20551" y="6946"/>
                    <a:pt x="20456" y="6958"/>
                  </a:cubicBezTo>
                  <a:cubicBezTo>
                    <a:pt x="20289" y="6970"/>
                    <a:pt x="20122" y="6970"/>
                    <a:pt x="19955" y="7006"/>
                  </a:cubicBezTo>
                  <a:cubicBezTo>
                    <a:pt x="19682" y="7042"/>
                    <a:pt x="19396" y="7089"/>
                    <a:pt x="19122" y="7161"/>
                  </a:cubicBezTo>
                  <a:cubicBezTo>
                    <a:pt x="18789" y="7256"/>
                    <a:pt x="18455" y="7375"/>
                    <a:pt x="18110" y="7494"/>
                  </a:cubicBezTo>
                  <a:cubicBezTo>
                    <a:pt x="17979" y="7542"/>
                    <a:pt x="17848" y="7613"/>
                    <a:pt x="17729" y="7673"/>
                  </a:cubicBezTo>
                  <a:cubicBezTo>
                    <a:pt x="17705" y="7625"/>
                    <a:pt x="17705" y="7577"/>
                    <a:pt x="17669" y="7565"/>
                  </a:cubicBezTo>
                  <a:cubicBezTo>
                    <a:pt x="17574" y="7482"/>
                    <a:pt x="17562" y="7470"/>
                    <a:pt x="17681" y="7411"/>
                  </a:cubicBezTo>
                  <a:cubicBezTo>
                    <a:pt x="17800" y="7363"/>
                    <a:pt x="17920" y="7303"/>
                    <a:pt x="18050" y="7268"/>
                  </a:cubicBezTo>
                  <a:cubicBezTo>
                    <a:pt x="18396" y="7161"/>
                    <a:pt x="18729" y="7077"/>
                    <a:pt x="19063" y="7006"/>
                  </a:cubicBezTo>
                  <a:cubicBezTo>
                    <a:pt x="19205" y="6970"/>
                    <a:pt x="19336" y="6958"/>
                    <a:pt x="19455" y="6922"/>
                  </a:cubicBezTo>
                  <a:lnTo>
                    <a:pt x="19455" y="6922"/>
                  </a:lnTo>
                  <a:cubicBezTo>
                    <a:pt x="19289" y="6946"/>
                    <a:pt x="19110" y="6946"/>
                    <a:pt x="18943" y="6970"/>
                  </a:cubicBezTo>
                  <a:cubicBezTo>
                    <a:pt x="18646" y="7030"/>
                    <a:pt x="18348" y="7113"/>
                    <a:pt x="18074" y="7184"/>
                  </a:cubicBezTo>
                  <a:cubicBezTo>
                    <a:pt x="17920" y="7220"/>
                    <a:pt x="17777" y="7303"/>
                    <a:pt x="17646" y="7363"/>
                  </a:cubicBezTo>
                  <a:cubicBezTo>
                    <a:pt x="17610" y="7373"/>
                    <a:pt x="17583" y="7383"/>
                    <a:pt x="17562" y="7383"/>
                  </a:cubicBezTo>
                  <a:cubicBezTo>
                    <a:pt x="17534" y="7383"/>
                    <a:pt x="17516" y="7365"/>
                    <a:pt x="17503" y="7303"/>
                  </a:cubicBezTo>
                  <a:cubicBezTo>
                    <a:pt x="17503" y="7268"/>
                    <a:pt x="17479" y="7244"/>
                    <a:pt x="17467" y="7208"/>
                  </a:cubicBezTo>
                  <a:cubicBezTo>
                    <a:pt x="17717" y="6946"/>
                    <a:pt x="18277" y="6792"/>
                    <a:pt x="18896" y="6672"/>
                  </a:cubicBezTo>
                  <a:lnTo>
                    <a:pt x="18896" y="6649"/>
                  </a:lnTo>
                  <a:cubicBezTo>
                    <a:pt x="18634" y="6696"/>
                    <a:pt x="18372" y="6720"/>
                    <a:pt x="18134" y="6792"/>
                  </a:cubicBezTo>
                  <a:cubicBezTo>
                    <a:pt x="17896" y="6875"/>
                    <a:pt x="17658" y="6994"/>
                    <a:pt x="17408" y="7089"/>
                  </a:cubicBezTo>
                  <a:cubicBezTo>
                    <a:pt x="17372" y="7006"/>
                    <a:pt x="17348" y="6946"/>
                    <a:pt x="17324" y="6887"/>
                  </a:cubicBezTo>
                  <a:cubicBezTo>
                    <a:pt x="17288" y="6780"/>
                    <a:pt x="17265" y="6661"/>
                    <a:pt x="17241" y="6541"/>
                  </a:cubicBezTo>
                  <a:cubicBezTo>
                    <a:pt x="17229" y="6470"/>
                    <a:pt x="17181" y="6399"/>
                    <a:pt x="17288" y="6339"/>
                  </a:cubicBezTo>
                  <a:cubicBezTo>
                    <a:pt x="17241" y="6125"/>
                    <a:pt x="17443" y="6041"/>
                    <a:pt x="17503" y="5887"/>
                  </a:cubicBezTo>
                  <a:cubicBezTo>
                    <a:pt x="17546" y="5801"/>
                    <a:pt x="17608" y="5764"/>
                    <a:pt x="17683" y="5764"/>
                  </a:cubicBezTo>
                  <a:cubicBezTo>
                    <a:pt x="17713" y="5764"/>
                    <a:pt x="17744" y="5770"/>
                    <a:pt x="17777" y="5779"/>
                  </a:cubicBezTo>
                  <a:cubicBezTo>
                    <a:pt x="17777" y="5756"/>
                    <a:pt x="17753" y="5720"/>
                    <a:pt x="17777" y="5708"/>
                  </a:cubicBezTo>
                  <a:cubicBezTo>
                    <a:pt x="18003" y="5565"/>
                    <a:pt x="18217" y="5422"/>
                    <a:pt x="18431" y="5268"/>
                  </a:cubicBezTo>
                  <a:cubicBezTo>
                    <a:pt x="18670" y="5065"/>
                    <a:pt x="18967" y="4934"/>
                    <a:pt x="19146" y="4684"/>
                  </a:cubicBezTo>
                  <a:cubicBezTo>
                    <a:pt x="19158" y="4672"/>
                    <a:pt x="19158" y="4625"/>
                    <a:pt x="19170" y="4613"/>
                  </a:cubicBezTo>
                  <a:cubicBezTo>
                    <a:pt x="19220" y="4572"/>
                    <a:pt x="19253" y="4498"/>
                    <a:pt x="19321" y="4498"/>
                  </a:cubicBezTo>
                  <a:cubicBezTo>
                    <a:pt x="19333" y="4498"/>
                    <a:pt x="19346" y="4500"/>
                    <a:pt x="19360" y="4506"/>
                  </a:cubicBezTo>
                  <a:cubicBezTo>
                    <a:pt x="19383" y="4509"/>
                    <a:pt x="19404" y="4511"/>
                    <a:pt x="19423" y="4511"/>
                  </a:cubicBezTo>
                  <a:cubicBezTo>
                    <a:pt x="19473" y="4511"/>
                    <a:pt x="19510" y="4495"/>
                    <a:pt x="19527" y="4434"/>
                  </a:cubicBezTo>
                  <a:cubicBezTo>
                    <a:pt x="19527" y="4417"/>
                    <a:pt x="19559" y="4406"/>
                    <a:pt x="19581" y="4406"/>
                  </a:cubicBezTo>
                  <a:close/>
                  <a:moveTo>
                    <a:pt x="13019" y="10456"/>
                  </a:moveTo>
                  <a:cubicBezTo>
                    <a:pt x="13022" y="10456"/>
                    <a:pt x="13024" y="10457"/>
                    <a:pt x="13026" y="10459"/>
                  </a:cubicBezTo>
                  <a:cubicBezTo>
                    <a:pt x="13112" y="10490"/>
                    <a:pt x="13200" y="10500"/>
                    <a:pt x="13288" y="10500"/>
                  </a:cubicBezTo>
                  <a:cubicBezTo>
                    <a:pt x="13413" y="10500"/>
                    <a:pt x="13539" y="10481"/>
                    <a:pt x="13662" y="10481"/>
                  </a:cubicBezTo>
                  <a:cubicBezTo>
                    <a:pt x="13680" y="10481"/>
                    <a:pt x="13698" y="10481"/>
                    <a:pt x="13717" y="10482"/>
                  </a:cubicBezTo>
                  <a:cubicBezTo>
                    <a:pt x="13740" y="10482"/>
                    <a:pt x="13788" y="10506"/>
                    <a:pt x="13836" y="10518"/>
                  </a:cubicBezTo>
                  <a:cubicBezTo>
                    <a:pt x="13740" y="10637"/>
                    <a:pt x="13657" y="10744"/>
                    <a:pt x="13574" y="10840"/>
                  </a:cubicBezTo>
                  <a:cubicBezTo>
                    <a:pt x="13562" y="10875"/>
                    <a:pt x="13538" y="10899"/>
                    <a:pt x="13514" y="10935"/>
                  </a:cubicBezTo>
                  <a:cubicBezTo>
                    <a:pt x="13474" y="11008"/>
                    <a:pt x="13453" y="11040"/>
                    <a:pt x="13422" y="11040"/>
                  </a:cubicBezTo>
                  <a:cubicBezTo>
                    <a:pt x="13396" y="11040"/>
                    <a:pt x="13365" y="11020"/>
                    <a:pt x="13312" y="10983"/>
                  </a:cubicBezTo>
                  <a:cubicBezTo>
                    <a:pt x="13276" y="10947"/>
                    <a:pt x="13240" y="10959"/>
                    <a:pt x="13205" y="10947"/>
                  </a:cubicBezTo>
                  <a:cubicBezTo>
                    <a:pt x="13062" y="10923"/>
                    <a:pt x="12895" y="10875"/>
                    <a:pt x="12728" y="10828"/>
                  </a:cubicBezTo>
                  <a:cubicBezTo>
                    <a:pt x="12800" y="10709"/>
                    <a:pt x="12859" y="10602"/>
                    <a:pt x="12919" y="10530"/>
                  </a:cubicBezTo>
                  <a:cubicBezTo>
                    <a:pt x="12950" y="10489"/>
                    <a:pt x="12999" y="10456"/>
                    <a:pt x="13019" y="10456"/>
                  </a:cubicBezTo>
                  <a:close/>
                  <a:moveTo>
                    <a:pt x="19801" y="12173"/>
                  </a:moveTo>
                  <a:lnTo>
                    <a:pt x="19801" y="12173"/>
                  </a:lnTo>
                  <a:cubicBezTo>
                    <a:pt x="19503" y="12328"/>
                    <a:pt x="19217" y="12483"/>
                    <a:pt x="18920" y="12649"/>
                  </a:cubicBezTo>
                  <a:cubicBezTo>
                    <a:pt x="18932" y="12471"/>
                    <a:pt x="19455" y="12185"/>
                    <a:pt x="19801" y="12173"/>
                  </a:cubicBezTo>
                  <a:close/>
                  <a:moveTo>
                    <a:pt x="18443" y="12364"/>
                  </a:moveTo>
                  <a:lnTo>
                    <a:pt x="18443" y="12364"/>
                  </a:lnTo>
                  <a:cubicBezTo>
                    <a:pt x="18420" y="12495"/>
                    <a:pt x="18396" y="12649"/>
                    <a:pt x="18396" y="12757"/>
                  </a:cubicBezTo>
                  <a:lnTo>
                    <a:pt x="18360" y="12757"/>
                  </a:lnTo>
                  <a:cubicBezTo>
                    <a:pt x="18277" y="12614"/>
                    <a:pt x="18384" y="12495"/>
                    <a:pt x="18443" y="12364"/>
                  </a:cubicBezTo>
                  <a:close/>
                  <a:moveTo>
                    <a:pt x="20263" y="12129"/>
                  </a:moveTo>
                  <a:cubicBezTo>
                    <a:pt x="20315" y="12129"/>
                    <a:pt x="20367" y="12132"/>
                    <a:pt x="20420" y="12137"/>
                  </a:cubicBezTo>
                  <a:cubicBezTo>
                    <a:pt x="20456" y="12137"/>
                    <a:pt x="20491" y="12173"/>
                    <a:pt x="20527" y="12185"/>
                  </a:cubicBezTo>
                  <a:cubicBezTo>
                    <a:pt x="20515" y="12209"/>
                    <a:pt x="20479" y="12245"/>
                    <a:pt x="20456" y="12256"/>
                  </a:cubicBezTo>
                  <a:cubicBezTo>
                    <a:pt x="20110" y="12435"/>
                    <a:pt x="19765" y="12626"/>
                    <a:pt x="19408" y="12804"/>
                  </a:cubicBezTo>
                  <a:cubicBezTo>
                    <a:pt x="19229" y="12899"/>
                    <a:pt x="19039" y="12959"/>
                    <a:pt x="18848" y="13030"/>
                  </a:cubicBezTo>
                  <a:cubicBezTo>
                    <a:pt x="18836" y="13007"/>
                    <a:pt x="18836" y="12971"/>
                    <a:pt x="18812" y="12971"/>
                  </a:cubicBezTo>
                  <a:cubicBezTo>
                    <a:pt x="18765" y="12792"/>
                    <a:pt x="18801" y="12745"/>
                    <a:pt x="18943" y="12673"/>
                  </a:cubicBezTo>
                  <a:cubicBezTo>
                    <a:pt x="19205" y="12554"/>
                    <a:pt x="19467" y="12423"/>
                    <a:pt x="19717" y="12268"/>
                  </a:cubicBezTo>
                  <a:cubicBezTo>
                    <a:pt x="19894" y="12166"/>
                    <a:pt x="20078" y="12129"/>
                    <a:pt x="20263" y="12129"/>
                  </a:cubicBezTo>
                  <a:close/>
                  <a:moveTo>
                    <a:pt x="23741" y="8928"/>
                  </a:moveTo>
                  <a:cubicBezTo>
                    <a:pt x="23852" y="8928"/>
                    <a:pt x="23964" y="8935"/>
                    <a:pt x="24075" y="8947"/>
                  </a:cubicBezTo>
                  <a:cubicBezTo>
                    <a:pt x="24194" y="8970"/>
                    <a:pt x="24349" y="9161"/>
                    <a:pt x="24397" y="9280"/>
                  </a:cubicBezTo>
                  <a:cubicBezTo>
                    <a:pt x="24516" y="9578"/>
                    <a:pt x="24325" y="9768"/>
                    <a:pt x="24170" y="9994"/>
                  </a:cubicBezTo>
                  <a:cubicBezTo>
                    <a:pt x="23992" y="10268"/>
                    <a:pt x="23718" y="10423"/>
                    <a:pt x="23480" y="10649"/>
                  </a:cubicBezTo>
                  <a:cubicBezTo>
                    <a:pt x="23265" y="10840"/>
                    <a:pt x="23027" y="10994"/>
                    <a:pt x="22789" y="11137"/>
                  </a:cubicBezTo>
                  <a:cubicBezTo>
                    <a:pt x="22539" y="11304"/>
                    <a:pt x="22301" y="11483"/>
                    <a:pt x="22051" y="11661"/>
                  </a:cubicBezTo>
                  <a:cubicBezTo>
                    <a:pt x="21920" y="11733"/>
                    <a:pt x="21789" y="11816"/>
                    <a:pt x="21658" y="11887"/>
                  </a:cubicBezTo>
                  <a:cubicBezTo>
                    <a:pt x="21649" y="11890"/>
                    <a:pt x="21640" y="11891"/>
                    <a:pt x="21631" y="11891"/>
                  </a:cubicBezTo>
                  <a:cubicBezTo>
                    <a:pt x="21589" y="11891"/>
                    <a:pt x="21544" y="11871"/>
                    <a:pt x="21515" y="11852"/>
                  </a:cubicBezTo>
                  <a:cubicBezTo>
                    <a:pt x="21539" y="11816"/>
                    <a:pt x="21539" y="11756"/>
                    <a:pt x="21575" y="11721"/>
                  </a:cubicBezTo>
                  <a:cubicBezTo>
                    <a:pt x="21837" y="11518"/>
                    <a:pt x="22134" y="11316"/>
                    <a:pt x="22408" y="11102"/>
                  </a:cubicBezTo>
                  <a:cubicBezTo>
                    <a:pt x="22539" y="10983"/>
                    <a:pt x="22658" y="10828"/>
                    <a:pt x="22789" y="10697"/>
                  </a:cubicBezTo>
                  <a:cubicBezTo>
                    <a:pt x="22944" y="10566"/>
                    <a:pt x="23087" y="10447"/>
                    <a:pt x="23242" y="10304"/>
                  </a:cubicBezTo>
                  <a:cubicBezTo>
                    <a:pt x="23277" y="10268"/>
                    <a:pt x="23337" y="10221"/>
                    <a:pt x="23373" y="10173"/>
                  </a:cubicBezTo>
                  <a:cubicBezTo>
                    <a:pt x="23384" y="10149"/>
                    <a:pt x="23373" y="10101"/>
                    <a:pt x="23373" y="10054"/>
                  </a:cubicBezTo>
                  <a:cubicBezTo>
                    <a:pt x="23373" y="10054"/>
                    <a:pt x="23361" y="10042"/>
                    <a:pt x="23337" y="10042"/>
                  </a:cubicBezTo>
                  <a:cubicBezTo>
                    <a:pt x="23146" y="10185"/>
                    <a:pt x="22968" y="10351"/>
                    <a:pt x="22789" y="10506"/>
                  </a:cubicBezTo>
                  <a:cubicBezTo>
                    <a:pt x="22492" y="10744"/>
                    <a:pt x="22194" y="10983"/>
                    <a:pt x="21896" y="11197"/>
                  </a:cubicBezTo>
                  <a:cubicBezTo>
                    <a:pt x="21765" y="11316"/>
                    <a:pt x="21610" y="11411"/>
                    <a:pt x="21468" y="11518"/>
                  </a:cubicBezTo>
                  <a:cubicBezTo>
                    <a:pt x="21450" y="11526"/>
                    <a:pt x="21432" y="11529"/>
                    <a:pt x="21414" y="11529"/>
                  </a:cubicBezTo>
                  <a:cubicBezTo>
                    <a:pt x="21375" y="11529"/>
                    <a:pt x="21341" y="11509"/>
                    <a:pt x="21325" y="11459"/>
                  </a:cubicBezTo>
                  <a:cubicBezTo>
                    <a:pt x="21325" y="11375"/>
                    <a:pt x="21349" y="11304"/>
                    <a:pt x="21360" y="11233"/>
                  </a:cubicBezTo>
                  <a:lnTo>
                    <a:pt x="21360" y="11161"/>
                  </a:lnTo>
                  <a:lnTo>
                    <a:pt x="21325" y="11161"/>
                  </a:lnTo>
                  <a:cubicBezTo>
                    <a:pt x="21313" y="11197"/>
                    <a:pt x="21301" y="11244"/>
                    <a:pt x="21289" y="11280"/>
                  </a:cubicBezTo>
                  <a:cubicBezTo>
                    <a:pt x="21194" y="11256"/>
                    <a:pt x="21098" y="11280"/>
                    <a:pt x="21003" y="11244"/>
                  </a:cubicBezTo>
                  <a:cubicBezTo>
                    <a:pt x="20860" y="11221"/>
                    <a:pt x="20717" y="11161"/>
                    <a:pt x="20575" y="11113"/>
                  </a:cubicBezTo>
                  <a:cubicBezTo>
                    <a:pt x="20348" y="11042"/>
                    <a:pt x="20110" y="10959"/>
                    <a:pt x="19884" y="10923"/>
                  </a:cubicBezTo>
                  <a:cubicBezTo>
                    <a:pt x="19694" y="10887"/>
                    <a:pt x="19503" y="10887"/>
                    <a:pt x="19313" y="10875"/>
                  </a:cubicBezTo>
                  <a:cubicBezTo>
                    <a:pt x="19277" y="10875"/>
                    <a:pt x="19229" y="10899"/>
                    <a:pt x="19205" y="10923"/>
                  </a:cubicBezTo>
                  <a:cubicBezTo>
                    <a:pt x="19253" y="10923"/>
                    <a:pt x="19313" y="10923"/>
                    <a:pt x="19396" y="10947"/>
                  </a:cubicBezTo>
                  <a:lnTo>
                    <a:pt x="19396" y="10959"/>
                  </a:lnTo>
                  <a:cubicBezTo>
                    <a:pt x="19277" y="10971"/>
                    <a:pt x="19158" y="11006"/>
                    <a:pt x="19015" y="11030"/>
                  </a:cubicBezTo>
                  <a:cubicBezTo>
                    <a:pt x="19039" y="10994"/>
                    <a:pt x="19051" y="10971"/>
                    <a:pt x="19074" y="10959"/>
                  </a:cubicBezTo>
                  <a:cubicBezTo>
                    <a:pt x="19051" y="10959"/>
                    <a:pt x="19027" y="10958"/>
                    <a:pt x="19003" y="10958"/>
                  </a:cubicBezTo>
                  <a:cubicBezTo>
                    <a:pt x="18861" y="10958"/>
                    <a:pt x="18726" y="10967"/>
                    <a:pt x="18634" y="11090"/>
                  </a:cubicBezTo>
                  <a:cubicBezTo>
                    <a:pt x="18615" y="11076"/>
                    <a:pt x="18598" y="11070"/>
                    <a:pt x="18583" y="11070"/>
                  </a:cubicBezTo>
                  <a:cubicBezTo>
                    <a:pt x="18533" y="11070"/>
                    <a:pt x="18501" y="11131"/>
                    <a:pt x="18455" y="11149"/>
                  </a:cubicBezTo>
                  <a:cubicBezTo>
                    <a:pt x="18241" y="11256"/>
                    <a:pt x="17979" y="11352"/>
                    <a:pt x="17789" y="11494"/>
                  </a:cubicBezTo>
                  <a:cubicBezTo>
                    <a:pt x="17562" y="11661"/>
                    <a:pt x="17348" y="11852"/>
                    <a:pt x="17229" y="12126"/>
                  </a:cubicBezTo>
                  <a:cubicBezTo>
                    <a:pt x="17122" y="12328"/>
                    <a:pt x="17027" y="12554"/>
                    <a:pt x="17003" y="12792"/>
                  </a:cubicBezTo>
                  <a:cubicBezTo>
                    <a:pt x="16991" y="12876"/>
                    <a:pt x="16955" y="12983"/>
                    <a:pt x="16955" y="13078"/>
                  </a:cubicBezTo>
                  <a:cubicBezTo>
                    <a:pt x="16955" y="13149"/>
                    <a:pt x="16907" y="13197"/>
                    <a:pt x="16836" y="13209"/>
                  </a:cubicBezTo>
                  <a:cubicBezTo>
                    <a:pt x="16538" y="13269"/>
                    <a:pt x="16229" y="13316"/>
                    <a:pt x="15931" y="13376"/>
                  </a:cubicBezTo>
                  <a:cubicBezTo>
                    <a:pt x="15872" y="13376"/>
                    <a:pt x="15824" y="13399"/>
                    <a:pt x="15776" y="13399"/>
                  </a:cubicBezTo>
                  <a:cubicBezTo>
                    <a:pt x="15693" y="13399"/>
                    <a:pt x="15586" y="13388"/>
                    <a:pt x="15479" y="13376"/>
                  </a:cubicBezTo>
                  <a:cubicBezTo>
                    <a:pt x="15455" y="13376"/>
                    <a:pt x="15426" y="13365"/>
                    <a:pt x="15395" y="13365"/>
                  </a:cubicBezTo>
                  <a:cubicBezTo>
                    <a:pt x="15380" y="13365"/>
                    <a:pt x="15364" y="13368"/>
                    <a:pt x="15348" y="13376"/>
                  </a:cubicBezTo>
                  <a:cubicBezTo>
                    <a:pt x="15427" y="13439"/>
                    <a:pt x="15512" y="13455"/>
                    <a:pt x="15602" y="13455"/>
                  </a:cubicBezTo>
                  <a:cubicBezTo>
                    <a:pt x="15647" y="13455"/>
                    <a:pt x="15693" y="13451"/>
                    <a:pt x="15741" y="13447"/>
                  </a:cubicBezTo>
                  <a:cubicBezTo>
                    <a:pt x="16050" y="13411"/>
                    <a:pt x="16360" y="13352"/>
                    <a:pt x="16657" y="13316"/>
                  </a:cubicBezTo>
                  <a:cubicBezTo>
                    <a:pt x="16753" y="13292"/>
                    <a:pt x="16836" y="13257"/>
                    <a:pt x="16943" y="13221"/>
                  </a:cubicBezTo>
                  <a:cubicBezTo>
                    <a:pt x="16955" y="13316"/>
                    <a:pt x="16955" y="13388"/>
                    <a:pt x="16967" y="13459"/>
                  </a:cubicBezTo>
                  <a:cubicBezTo>
                    <a:pt x="16991" y="13519"/>
                    <a:pt x="17027" y="13566"/>
                    <a:pt x="17062" y="13626"/>
                  </a:cubicBezTo>
                  <a:cubicBezTo>
                    <a:pt x="17086" y="13697"/>
                    <a:pt x="17074" y="13733"/>
                    <a:pt x="16991" y="13745"/>
                  </a:cubicBezTo>
                  <a:cubicBezTo>
                    <a:pt x="16729" y="13792"/>
                    <a:pt x="16479" y="13864"/>
                    <a:pt x="16217" y="13911"/>
                  </a:cubicBezTo>
                  <a:cubicBezTo>
                    <a:pt x="15991" y="13935"/>
                    <a:pt x="15764" y="13947"/>
                    <a:pt x="15538" y="13971"/>
                  </a:cubicBezTo>
                  <a:cubicBezTo>
                    <a:pt x="15348" y="13983"/>
                    <a:pt x="15145" y="14007"/>
                    <a:pt x="14943" y="14031"/>
                  </a:cubicBezTo>
                  <a:lnTo>
                    <a:pt x="14788" y="14031"/>
                  </a:lnTo>
                  <a:lnTo>
                    <a:pt x="14788" y="13876"/>
                  </a:lnTo>
                  <a:cubicBezTo>
                    <a:pt x="14764" y="13471"/>
                    <a:pt x="14562" y="13173"/>
                    <a:pt x="14252" y="12971"/>
                  </a:cubicBezTo>
                  <a:cubicBezTo>
                    <a:pt x="14074" y="12840"/>
                    <a:pt x="13859" y="12745"/>
                    <a:pt x="13669" y="12637"/>
                  </a:cubicBezTo>
                  <a:cubicBezTo>
                    <a:pt x="13598" y="12602"/>
                    <a:pt x="13514" y="12578"/>
                    <a:pt x="13419" y="12554"/>
                  </a:cubicBezTo>
                  <a:cubicBezTo>
                    <a:pt x="13538" y="12328"/>
                    <a:pt x="13633" y="12137"/>
                    <a:pt x="13752" y="11923"/>
                  </a:cubicBezTo>
                  <a:cubicBezTo>
                    <a:pt x="13746" y="11923"/>
                    <a:pt x="13740" y="11922"/>
                    <a:pt x="13735" y="11922"/>
                  </a:cubicBezTo>
                  <a:cubicBezTo>
                    <a:pt x="13621" y="11922"/>
                    <a:pt x="13619" y="12033"/>
                    <a:pt x="13574" y="12090"/>
                  </a:cubicBezTo>
                  <a:cubicBezTo>
                    <a:pt x="13514" y="12185"/>
                    <a:pt x="13490" y="12304"/>
                    <a:pt x="13443" y="12399"/>
                  </a:cubicBezTo>
                  <a:cubicBezTo>
                    <a:pt x="13396" y="12531"/>
                    <a:pt x="13378" y="12559"/>
                    <a:pt x="13250" y="12559"/>
                  </a:cubicBezTo>
                  <a:cubicBezTo>
                    <a:pt x="13216" y="12559"/>
                    <a:pt x="13174" y="12557"/>
                    <a:pt x="13121" y="12554"/>
                  </a:cubicBezTo>
                  <a:cubicBezTo>
                    <a:pt x="13157" y="12126"/>
                    <a:pt x="13455" y="11864"/>
                    <a:pt x="13740" y="11590"/>
                  </a:cubicBezTo>
                  <a:lnTo>
                    <a:pt x="13740" y="11590"/>
                  </a:lnTo>
                  <a:cubicBezTo>
                    <a:pt x="13562" y="11649"/>
                    <a:pt x="13455" y="11768"/>
                    <a:pt x="13359" y="11899"/>
                  </a:cubicBezTo>
                  <a:cubicBezTo>
                    <a:pt x="13205" y="12090"/>
                    <a:pt x="13086" y="12280"/>
                    <a:pt x="13038" y="12518"/>
                  </a:cubicBezTo>
                  <a:cubicBezTo>
                    <a:pt x="13026" y="12542"/>
                    <a:pt x="12978" y="12566"/>
                    <a:pt x="12955" y="12566"/>
                  </a:cubicBezTo>
                  <a:lnTo>
                    <a:pt x="12740" y="12566"/>
                  </a:lnTo>
                  <a:cubicBezTo>
                    <a:pt x="12669" y="12721"/>
                    <a:pt x="12597" y="12852"/>
                    <a:pt x="12538" y="12983"/>
                  </a:cubicBezTo>
                  <a:cubicBezTo>
                    <a:pt x="12526" y="12697"/>
                    <a:pt x="12609" y="12435"/>
                    <a:pt x="12847" y="12245"/>
                  </a:cubicBezTo>
                  <a:cubicBezTo>
                    <a:pt x="13097" y="12030"/>
                    <a:pt x="13252" y="11745"/>
                    <a:pt x="13431" y="11483"/>
                  </a:cubicBezTo>
                  <a:cubicBezTo>
                    <a:pt x="13621" y="11173"/>
                    <a:pt x="13836" y="10887"/>
                    <a:pt x="14038" y="10590"/>
                  </a:cubicBezTo>
                  <a:cubicBezTo>
                    <a:pt x="14038" y="10578"/>
                    <a:pt x="14050" y="10578"/>
                    <a:pt x="14074" y="10578"/>
                  </a:cubicBezTo>
                  <a:cubicBezTo>
                    <a:pt x="14086" y="10590"/>
                    <a:pt x="14086" y="10590"/>
                    <a:pt x="14086" y="10602"/>
                  </a:cubicBezTo>
                  <a:cubicBezTo>
                    <a:pt x="14049" y="10704"/>
                    <a:pt x="14048" y="10741"/>
                    <a:pt x="14117" y="10741"/>
                  </a:cubicBezTo>
                  <a:cubicBezTo>
                    <a:pt x="14136" y="10741"/>
                    <a:pt x="14161" y="10738"/>
                    <a:pt x="14193" y="10732"/>
                  </a:cubicBezTo>
                  <a:cubicBezTo>
                    <a:pt x="14217" y="10732"/>
                    <a:pt x="14229" y="10756"/>
                    <a:pt x="14264" y="10768"/>
                  </a:cubicBezTo>
                  <a:cubicBezTo>
                    <a:pt x="14264" y="10780"/>
                    <a:pt x="14252" y="10792"/>
                    <a:pt x="14252" y="10816"/>
                  </a:cubicBezTo>
                  <a:lnTo>
                    <a:pt x="14764" y="10816"/>
                  </a:lnTo>
                  <a:cubicBezTo>
                    <a:pt x="15050" y="10816"/>
                    <a:pt x="15324" y="10816"/>
                    <a:pt x="15562" y="10947"/>
                  </a:cubicBezTo>
                  <a:cubicBezTo>
                    <a:pt x="15657" y="11006"/>
                    <a:pt x="15753" y="11090"/>
                    <a:pt x="15860" y="11173"/>
                  </a:cubicBezTo>
                  <a:cubicBezTo>
                    <a:pt x="15884" y="11197"/>
                    <a:pt x="15895" y="11197"/>
                    <a:pt x="15931" y="11209"/>
                  </a:cubicBezTo>
                  <a:cubicBezTo>
                    <a:pt x="15991" y="11244"/>
                    <a:pt x="16062" y="11268"/>
                    <a:pt x="16157" y="11316"/>
                  </a:cubicBezTo>
                  <a:cubicBezTo>
                    <a:pt x="15884" y="11471"/>
                    <a:pt x="15657" y="11602"/>
                    <a:pt x="15443" y="11733"/>
                  </a:cubicBezTo>
                  <a:cubicBezTo>
                    <a:pt x="15383" y="11780"/>
                    <a:pt x="15300" y="11804"/>
                    <a:pt x="15264" y="11852"/>
                  </a:cubicBezTo>
                  <a:cubicBezTo>
                    <a:pt x="15229" y="11887"/>
                    <a:pt x="15229" y="11959"/>
                    <a:pt x="15229" y="12006"/>
                  </a:cubicBezTo>
                  <a:cubicBezTo>
                    <a:pt x="15229" y="12016"/>
                    <a:pt x="15291" y="12034"/>
                    <a:pt x="15327" y="12034"/>
                  </a:cubicBezTo>
                  <a:cubicBezTo>
                    <a:pt x="15336" y="12034"/>
                    <a:pt x="15343" y="12033"/>
                    <a:pt x="15348" y="12030"/>
                  </a:cubicBezTo>
                  <a:cubicBezTo>
                    <a:pt x="15514" y="11959"/>
                    <a:pt x="15657" y="11864"/>
                    <a:pt x="15812" y="11780"/>
                  </a:cubicBezTo>
                  <a:lnTo>
                    <a:pt x="16431" y="11423"/>
                  </a:lnTo>
                  <a:cubicBezTo>
                    <a:pt x="16574" y="11328"/>
                    <a:pt x="16717" y="11256"/>
                    <a:pt x="16848" y="11185"/>
                  </a:cubicBezTo>
                  <a:cubicBezTo>
                    <a:pt x="16931" y="11149"/>
                    <a:pt x="17003" y="11113"/>
                    <a:pt x="17074" y="11066"/>
                  </a:cubicBezTo>
                  <a:cubicBezTo>
                    <a:pt x="17372" y="10899"/>
                    <a:pt x="17669" y="10732"/>
                    <a:pt x="17979" y="10578"/>
                  </a:cubicBezTo>
                  <a:cubicBezTo>
                    <a:pt x="18181" y="10471"/>
                    <a:pt x="18372" y="10411"/>
                    <a:pt x="18562" y="10316"/>
                  </a:cubicBezTo>
                  <a:cubicBezTo>
                    <a:pt x="18741" y="10244"/>
                    <a:pt x="18908" y="10161"/>
                    <a:pt x="19086" y="10078"/>
                  </a:cubicBezTo>
                  <a:cubicBezTo>
                    <a:pt x="19110" y="10066"/>
                    <a:pt x="19158" y="10054"/>
                    <a:pt x="19193" y="10042"/>
                  </a:cubicBezTo>
                  <a:cubicBezTo>
                    <a:pt x="19336" y="9982"/>
                    <a:pt x="19503" y="9923"/>
                    <a:pt x="19670" y="9863"/>
                  </a:cubicBezTo>
                  <a:cubicBezTo>
                    <a:pt x="19694" y="9840"/>
                    <a:pt x="19705" y="9828"/>
                    <a:pt x="19741" y="9828"/>
                  </a:cubicBezTo>
                  <a:cubicBezTo>
                    <a:pt x="19884" y="9780"/>
                    <a:pt x="20051" y="9756"/>
                    <a:pt x="20206" y="9709"/>
                  </a:cubicBezTo>
                  <a:cubicBezTo>
                    <a:pt x="20348" y="9661"/>
                    <a:pt x="20503" y="9601"/>
                    <a:pt x="20646" y="9566"/>
                  </a:cubicBezTo>
                  <a:cubicBezTo>
                    <a:pt x="20658" y="9566"/>
                    <a:pt x="20694" y="9542"/>
                    <a:pt x="20706" y="9542"/>
                  </a:cubicBezTo>
                  <a:cubicBezTo>
                    <a:pt x="21015" y="9506"/>
                    <a:pt x="21313" y="9459"/>
                    <a:pt x="21610" y="9399"/>
                  </a:cubicBezTo>
                  <a:cubicBezTo>
                    <a:pt x="21777" y="9363"/>
                    <a:pt x="21956" y="9304"/>
                    <a:pt x="22122" y="9268"/>
                  </a:cubicBezTo>
                  <a:cubicBezTo>
                    <a:pt x="22146" y="9268"/>
                    <a:pt x="22194" y="9268"/>
                    <a:pt x="22241" y="9244"/>
                  </a:cubicBezTo>
                  <a:lnTo>
                    <a:pt x="23039" y="9030"/>
                  </a:lnTo>
                  <a:cubicBezTo>
                    <a:pt x="23273" y="8957"/>
                    <a:pt x="23507" y="8928"/>
                    <a:pt x="23741" y="8928"/>
                  </a:cubicBezTo>
                  <a:close/>
                  <a:moveTo>
                    <a:pt x="2443" y="13742"/>
                  </a:moveTo>
                  <a:cubicBezTo>
                    <a:pt x="2585" y="13742"/>
                    <a:pt x="2728" y="13780"/>
                    <a:pt x="2858" y="13876"/>
                  </a:cubicBezTo>
                  <a:cubicBezTo>
                    <a:pt x="2941" y="13935"/>
                    <a:pt x="3025" y="13959"/>
                    <a:pt x="3120" y="13983"/>
                  </a:cubicBezTo>
                  <a:cubicBezTo>
                    <a:pt x="3326" y="14046"/>
                    <a:pt x="3527" y="14105"/>
                    <a:pt x="3734" y="14105"/>
                  </a:cubicBezTo>
                  <a:cubicBezTo>
                    <a:pt x="3837" y="14105"/>
                    <a:pt x="3942" y="14090"/>
                    <a:pt x="4049" y="14054"/>
                  </a:cubicBezTo>
                  <a:cubicBezTo>
                    <a:pt x="4251" y="13995"/>
                    <a:pt x="4454" y="13959"/>
                    <a:pt x="4644" y="13911"/>
                  </a:cubicBezTo>
                  <a:cubicBezTo>
                    <a:pt x="4823" y="13876"/>
                    <a:pt x="4989" y="13852"/>
                    <a:pt x="5168" y="13816"/>
                  </a:cubicBezTo>
                  <a:cubicBezTo>
                    <a:pt x="5204" y="13816"/>
                    <a:pt x="5216" y="13840"/>
                    <a:pt x="5239" y="13852"/>
                  </a:cubicBezTo>
                  <a:cubicBezTo>
                    <a:pt x="5216" y="13864"/>
                    <a:pt x="5204" y="13876"/>
                    <a:pt x="5168" y="13911"/>
                  </a:cubicBezTo>
                  <a:cubicBezTo>
                    <a:pt x="5227" y="13971"/>
                    <a:pt x="5275" y="14054"/>
                    <a:pt x="5347" y="14090"/>
                  </a:cubicBezTo>
                  <a:cubicBezTo>
                    <a:pt x="5418" y="14138"/>
                    <a:pt x="5525" y="14138"/>
                    <a:pt x="5632" y="14161"/>
                  </a:cubicBezTo>
                  <a:cubicBezTo>
                    <a:pt x="5180" y="14197"/>
                    <a:pt x="4739" y="14233"/>
                    <a:pt x="4287" y="14269"/>
                  </a:cubicBezTo>
                  <a:cubicBezTo>
                    <a:pt x="3834" y="14316"/>
                    <a:pt x="3382" y="14340"/>
                    <a:pt x="2918" y="14376"/>
                  </a:cubicBezTo>
                  <a:cubicBezTo>
                    <a:pt x="2906" y="14292"/>
                    <a:pt x="2906" y="14269"/>
                    <a:pt x="2941" y="14221"/>
                  </a:cubicBezTo>
                  <a:cubicBezTo>
                    <a:pt x="2926" y="14219"/>
                    <a:pt x="2911" y="14218"/>
                    <a:pt x="2896" y="14218"/>
                  </a:cubicBezTo>
                  <a:cubicBezTo>
                    <a:pt x="2748" y="14218"/>
                    <a:pt x="2671" y="14324"/>
                    <a:pt x="2584" y="14400"/>
                  </a:cubicBezTo>
                  <a:cubicBezTo>
                    <a:pt x="2529" y="14445"/>
                    <a:pt x="2440" y="14466"/>
                    <a:pt x="2346" y="14466"/>
                  </a:cubicBezTo>
                  <a:cubicBezTo>
                    <a:pt x="2195" y="14466"/>
                    <a:pt x="2033" y="14412"/>
                    <a:pt x="1989" y="14316"/>
                  </a:cubicBezTo>
                  <a:cubicBezTo>
                    <a:pt x="1965" y="14292"/>
                    <a:pt x="1989" y="14281"/>
                    <a:pt x="1989" y="14269"/>
                  </a:cubicBezTo>
                  <a:lnTo>
                    <a:pt x="2203" y="14352"/>
                  </a:lnTo>
                  <a:cubicBezTo>
                    <a:pt x="2203" y="14340"/>
                    <a:pt x="2227" y="14328"/>
                    <a:pt x="2227" y="14316"/>
                  </a:cubicBezTo>
                  <a:cubicBezTo>
                    <a:pt x="2179" y="14292"/>
                    <a:pt x="2144" y="14269"/>
                    <a:pt x="2120" y="14257"/>
                  </a:cubicBezTo>
                  <a:cubicBezTo>
                    <a:pt x="2001" y="14209"/>
                    <a:pt x="1989" y="14102"/>
                    <a:pt x="2084" y="14031"/>
                  </a:cubicBezTo>
                  <a:cubicBezTo>
                    <a:pt x="2168" y="13971"/>
                    <a:pt x="2227" y="13935"/>
                    <a:pt x="2299" y="13900"/>
                  </a:cubicBezTo>
                  <a:lnTo>
                    <a:pt x="2358" y="13840"/>
                  </a:lnTo>
                  <a:cubicBezTo>
                    <a:pt x="2358" y="13840"/>
                    <a:pt x="2346" y="13816"/>
                    <a:pt x="2346" y="13804"/>
                  </a:cubicBezTo>
                  <a:cubicBezTo>
                    <a:pt x="2251" y="13852"/>
                    <a:pt x="2144" y="13911"/>
                    <a:pt x="2048" y="13959"/>
                  </a:cubicBezTo>
                  <a:cubicBezTo>
                    <a:pt x="2072" y="13804"/>
                    <a:pt x="2191" y="13780"/>
                    <a:pt x="2287" y="13757"/>
                  </a:cubicBezTo>
                  <a:cubicBezTo>
                    <a:pt x="2338" y="13747"/>
                    <a:pt x="2391" y="13742"/>
                    <a:pt x="2443" y="13742"/>
                  </a:cubicBezTo>
                  <a:close/>
                  <a:moveTo>
                    <a:pt x="13408" y="13965"/>
                  </a:moveTo>
                  <a:cubicBezTo>
                    <a:pt x="13451" y="13965"/>
                    <a:pt x="13520" y="14001"/>
                    <a:pt x="13598" y="14031"/>
                  </a:cubicBezTo>
                  <a:cubicBezTo>
                    <a:pt x="13383" y="14173"/>
                    <a:pt x="13181" y="14316"/>
                    <a:pt x="12978" y="14447"/>
                  </a:cubicBezTo>
                  <a:cubicBezTo>
                    <a:pt x="13002" y="14447"/>
                    <a:pt x="13002" y="14459"/>
                    <a:pt x="13014" y="14471"/>
                  </a:cubicBezTo>
                  <a:cubicBezTo>
                    <a:pt x="13181" y="14388"/>
                    <a:pt x="13336" y="14281"/>
                    <a:pt x="13490" y="14173"/>
                  </a:cubicBezTo>
                  <a:cubicBezTo>
                    <a:pt x="13550" y="14150"/>
                    <a:pt x="13598" y="14090"/>
                    <a:pt x="13657" y="14078"/>
                  </a:cubicBezTo>
                  <a:cubicBezTo>
                    <a:pt x="13666" y="14072"/>
                    <a:pt x="13676" y="14070"/>
                    <a:pt x="13688" y="14070"/>
                  </a:cubicBezTo>
                  <a:cubicBezTo>
                    <a:pt x="13722" y="14070"/>
                    <a:pt x="13764" y="14090"/>
                    <a:pt x="13800" y="14090"/>
                  </a:cubicBezTo>
                  <a:lnTo>
                    <a:pt x="13800" y="14138"/>
                  </a:lnTo>
                  <a:cubicBezTo>
                    <a:pt x="13609" y="14269"/>
                    <a:pt x="13395" y="14388"/>
                    <a:pt x="13205" y="14519"/>
                  </a:cubicBezTo>
                  <a:cubicBezTo>
                    <a:pt x="13205" y="14531"/>
                    <a:pt x="13217" y="14531"/>
                    <a:pt x="13217" y="14542"/>
                  </a:cubicBezTo>
                  <a:lnTo>
                    <a:pt x="13443" y="14412"/>
                  </a:lnTo>
                  <a:cubicBezTo>
                    <a:pt x="13574" y="14328"/>
                    <a:pt x="13693" y="14233"/>
                    <a:pt x="13836" y="14161"/>
                  </a:cubicBezTo>
                  <a:cubicBezTo>
                    <a:pt x="13871" y="14126"/>
                    <a:pt x="13955" y="14126"/>
                    <a:pt x="14014" y="14114"/>
                  </a:cubicBezTo>
                  <a:cubicBezTo>
                    <a:pt x="14014" y="14138"/>
                    <a:pt x="14026" y="14150"/>
                    <a:pt x="14026" y="14161"/>
                  </a:cubicBezTo>
                  <a:lnTo>
                    <a:pt x="13621" y="14435"/>
                  </a:lnTo>
                  <a:cubicBezTo>
                    <a:pt x="13621" y="14447"/>
                    <a:pt x="13633" y="14447"/>
                    <a:pt x="13633" y="14459"/>
                  </a:cubicBezTo>
                  <a:cubicBezTo>
                    <a:pt x="13740" y="14412"/>
                    <a:pt x="13836" y="14352"/>
                    <a:pt x="13919" y="14316"/>
                  </a:cubicBezTo>
                  <a:cubicBezTo>
                    <a:pt x="13931" y="14292"/>
                    <a:pt x="13967" y="14281"/>
                    <a:pt x="13979" y="14269"/>
                  </a:cubicBezTo>
                  <a:cubicBezTo>
                    <a:pt x="14047" y="14205"/>
                    <a:pt x="14115" y="14186"/>
                    <a:pt x="14184" y="14186"/>
                  </a:cubicBezTo>
                  <a:cubicBezTo>
                    <a:pt x="14284" y="14186"/>
                    <a:pt x="14385" y="14226"/>
                    <a:pt x="14491" y="14233"/>
                  </a:cubicBezTo>
                  <a:cubicBezTo>
                    <a:pt x="14169" y="14388"/>
                    <a:pt x="13907" y="14519"/>
                    <a:pt x="13621" y="14650"/>
                  </a:cubicBezTo>
                  <a:cubicBezTo>
                    <a:pt x="13574" y="14685"/>
                    <a:pt x="13538" y="14709"/>
                    <a:pt x="13502" y="14745"/>
                  </a:cubicBezTo>
                  <a:cubicBezTo>
                    <a:pt x="13359" y="14876"/>
                    <a:pt x="13145" y="14864"/>
                    <a:pt x="12978" y="14935"/>
                  </a:cubicBezTo>
                  <a:cubicBezTo>
                    <a:pt x="12859" y="14995"/>
                    <a:pt x="12740" y="15031"/>
                    <a:pt x="12621" y="15090"/>
                  </a:cubicBezTo>
                  <a:cubicBezTo>
                    <a:pt x="12371" y="15233"/>
                    <a:pt x="12133" y="15388"/>
                    <a:pt x="11883" y="15531"/>
                  </a:cubicBezTo>
                  <a:cubicBezTo>
                    <a:pt x="11835" y="15566"/>
                    <a:pt x="11776" y="15566"/>
                    <a:pt x="11704" y="15566"/>
                  </a:cubicBezTo>
                  <a:cubicBezTo>
                    <a:pt x="11776" y="15519"/>
                    <a:pt x="11835" y="15459"/>
                    <a:pt x="11907" y="15412"/>
                  </a:cubicBezTo>
                  <a:cubicBezTo>
                    <a:pt x="11907" y="15400"/>
                    <a:pt x="11895" y="15400"/>
                    <a:pt x="11895" y="15388"/>
                  </a:cubicBezTo>
                  <a:cubicBezTo>
                    <a:pt x="11752" y="15459"/>
                    <a:pt x="11597" y="15543"/>
                    <a:pt x="11454" y="15638"/>
                  </a:cubicBezTo>
                  <a:cubicBezTo>
                    <a:pt x="11431" y="15614"/>
                    <a:pt x="11431" y="15602"/>
                    <a:pt x="11419" y="15590"/>
                  </a:cubicBezTo>
                  <a:cubicBezTo>
                    <a:pt x="11716" y="15376"/>
                    <a:pt x="12002" y="15185"/>
                    <a:pt x="12300" y="14983"/>
                  </a:cubicBezTo>
                  <a:lnTo>
                    <a:pt x="12264" y="14947"/>
                  </a:lnTo>
                  <a:cubicBezTo>
                    <a:pt x="12228" y="14983"/>
                    <a:pt x="12169" y="15007"/>
                    <a:pt x="12074" y="15043"/>
                  </a:cubicBezTo>
                  <a:cubicBezTo>
                    <a:pt x="12074" y="15019"/>
                    <a:pt x="12062" y="15019"/>
                    <a:pt x="12062" y="15007"/>
                  </a:cubicBezTo>
                  <a:cubicBezTo>
                    <a:pt x="12133" y="14959"/>
                    <a:pt x="12193" y="14912"/>
                    <a:pt x="12252" y="14864"/>
                  </a:cubicBezTo>
                  <a:cubicBezTo>
                    <a:pt x="12466" y="14697"/>
                    <a:pt x="12657" y="14531"/>
                    <a:pt x="12859" y="14364"/>
                  </a:cubicBezTo>
                  <a:cubicBezTo>
                    <a:pt x="13038" y="14233"/>
                    <a:pt x="13205" y="14090"/>
                    <a:pt x="13383" y="13971"/>
                  </a:cubicBezTo>
                  <a:cubicBezTo>
                    <a:pt x="13390" y="13967"/>
                    <a:pt x="13398" y="13965"/>
                    <a:pt x="13408" y="13965"/>
                  </a:cubicBezTo>
                  <a:close/>
                  <a:moveTo>
                    <a:pt x="5120" y="15233"/>
                  </a:moveTo>
                  <a:lnTo>
                    <a:pt x="5120" y="15531"/>
                  </a:lnTo>
                  <a:cubicBezTo>
                    <a:pt x="4918" y="15566"/>
                    <a:pt x="4680" y="15602"/>
                    <a:pt x="4454" y="15650"/>
                  </a:cubicBezTo>
                  <a:cubicBezTo>
                    <a:pt x="4287" y="15685"/>
                    <a:pt x="4108" y="15721"/>
                    <a:pt x="3953" y="15745"/>
                  </a:cubicBezTo>
                  <a:cubicBezTo>
                    <a:pt x="3922" y="15749"/>
                    <a:pt x="3889" y="15750"/>
                    <a:pt x="3856" y="15750"/>
                  </a:cubicBezTo>
                  <a:cubicBezTo>
                    <a:pt x="3789" y="15750"/>
                    <a:pt x="3723" y="15745"/>
                    <a:pt x="3668" y="15745"/>
                  </a:cubicBezTo>
                  <a:cubicBezTo>
                    <a:pt x="3596" y="15745"/>
                    <a:pt x="3513" y="15745"/>
                    <a:pt x="3477" y="15769"/>
                  </a:cubicBezTo>
                  <a:cubicBezTo>
                    <a:pt x="3325" y="15871"/>
                    <a:pt x="3172" y="15929"/>
                    <a:pt x="2990" y="15929"/>
                  </a:cubicBezTo>
                  <a:cubicBezTo>
                    <a:pt x="2959" y="15929"/>
                    <a:pt x="2927" y="15927"/>
                    <a:pt x="2894" y="15924"/>
                  </a:cubicBezTo>
                  <a:cubicBezTo>
                    <a:pt x="2703" y="15900"/>
                    <a:pt x="2608" y="15757"/>
                    <a:pt x="2680" y="15531"/>
                  </a:cubicBezTo>
                  <a:lnTo>
                    <a:pt x="2680" y="15531"/>
                  </a:lnTo>
                  <a:cubicBezTo>
                    <a:pt x="2726" y="15703"/>
                    <a:pt x="2727" y="15865"/>
                    <a:pt x="2931" y="15865"/>
                  </a:cubicBezTo>
                  <a:cubicBezTo>
                    <a:pt x="2938" y="15865"/>
                    <a:pt x="2946" y="15864"/>
                    <a:pt x="2953" y="15864"/>
                  </a:cubicBezTo>
                  <a:cubicBezTo>
                    <a:pt x="2894" y="15816"/>
                    <a:pt x="2846" y="15769"/>
                    <a:pt x="2799" y="15721"/>
                  </a:cubicBezTo>
                  <a:cubicBezTo>
                    <a:pt x="2715" y="15638"/>
                    <a:pt x="2775" y="15459"/>
                    <a:pt x="2894" y="15424"/>
                  </a:cubicBezTo>
                  <a:cubicBezTo>
                    <a:pt x="2977" y="15400"/>
                    <a:pt x="3072" y="15352"/>
                    <a:pt x="3156" y="15352"/>
                  </a:cubicBezTo>
                  <a:cubicBezTo>
                    <a:pt x="3311" y="15352"/>
                    <a:pt x="3322" y="15412"/>
                    <a:pt x="3263" y="15543"/>
                  </a:cubicBezTo>
                  <a:cubicBezTo>
                    <a:pt x="3251" y="15566"/>
                    <a:pt x="3263" y="15590"/>
                    <a:pt x="3299" y="15626"/>
                  </a:cubicBezTo>
                  <a:cubicBezTo>
                    <a:pt x="3322" y="15543"/>
                    <a:pt x="3358" y="15459"/>
                    <a:pt x="3382" y="15388"/>
                  </a:cubicBezTo>
                  <a:cubicBezTo>
                    <a:pt x="3559" y="15447"/>
                    <a:pt x="3741" y="15469"/>
                    <a:pt x="3925" y="15469"/>
                  </a:cubicBezTo>
                  <a:cubicBezTo>
                    <a:pt x="4037" y="15469"/>
                    <a:pt x="4150" y="15461"/>
                    <a:pt x="4263" y="15447"/>
                  </a:cubicBezTo>
                  <a:cubicBezTo>
                    <a:pt x="4561" y="15412"/>
                    <a:pt x="4823" y="15304"/>
                    <a:pt x="5120" y="15233"/>
                  </a:cubicBezTo>
                  <a:close/>
                  <a:moveTo>
                    <a:pt x="11454" y="15507"/>
                  </a:moveTo>
                  <a:lnTo>
                    <a:pt x="11454" y="15507"/>
                  </a:lnTo>
                  <a:cubicBezTo>
                    <a:pt x="11395" y="15566"/>
                    <a:pt x="11288" y="15626"/>
                    <a:pt x="11371" y="15745"/>
                  </a:cubicBezTo>
                  <a:cubicBezTo>
                    <a:pt x="11181" y="15864"/>
                    <a:pt x="10978" y="15995"/>
                    <a:pt x="10752" y="16138"/>
                  </a:cubicBezTo>
                  <a:cubicBezTo>
                    <a:pt x="10752" y="16078"/>
                    <a:pt x="10764" y="16043"/>
                    <a:pt x="10752" y="16007"/>
                  </a:cubicBezTo>
                  <a:cubicBezTo>
                    <a:pt x="10740" y="15983"/>
                    <a:pt x="10681" y="15936"/>
                    <a:pt x="10645" y="15936"/>
                  </a:cubicBezTo>
                  <a:cubicBezTo>
                    <a:pt x="10633" y="15936"/>
                    <a:pt x="10597" y="15995"/>
                    <a:pt x="10573" y="16019"/>
                  </a:cubicBezTo>
                  <a:cubicBezTo>
                    <a:pt x="10561" y="16043"/>
                    <a:pt x="10573" y="16066"/>
                    <a:pt x="10573" y="16078"/>
                  </a:cubicBezTo>
                  <a:cubicBezTo>
                    <a:pt x="10538" y="16174"/>
                    <a:pt x="10597" y="16281"/>
                    <a:pt x="10478" y="16340"/>
                  </a:cubicBezTo>
                  <a:cubicBezTo>
                    <a:pt x="10383" y="16392"/>
                    <a:pt x="10292" y="16434"/>
                    <a:pt x="10192" y="16434"/>
                  </a:cubicBezTo>
                  <a:cubicBezTo>
                    <a:pt x="10130" y="16434"/>
                    <a:pt x="10063" y="16417"/>
                    <a:pt x="9990" y="16376"/>
                  </a:cubicBezTo>
                  <a:cubicBezTo>
                    <a:pt x="9859" y="16305"/>
                    <a:pt x="9811" y="16186"/>
                    <a:pt x="9788" y="16066"/>
                  </a:cubicBezTo>
                  <a:cubicBezTo>
                    <a:pt x="9752" y="16007"/>
                    <a:pt x="9823" y="15924"/>
                    <a:pt x="9859" y="15840"/>
                  </a:cubicBezTo>
                  <a:cubicBezTo>
                    <a:pt x="9871" y="15864"/>
                    <a:pt x="9883" y="15864"/>
                    <a:pt x="9907" y="15876"/>
                  </a:cubicBezTo>
                  <a:cubicBezTo>
                    <a:pt x="9823" y="15959"/>
                    <a:pt x="9799" y="16055"/>
                    <a:pt x="9859" y="16138"/>
                  </a:cubicBezTo>
                  <a:cubicBezTo>
                    <a:pt x="9907" y="16210"/>
                    <a:pt x="9967" y="16239"/>
                    <a:pt x="10037" y="16239"/>
                  </a:cubicBezTo>
                  <a:cubicBezTo>
                    <a:pt x="10070" y="16239"/>
                    <a:pt x="10106" y="16233"/>
                    <a:pt x="10145" y="16221"/>
                  </a:cubicBezTo>
                  <a:cubicBezTo>
                    <a:pt x="10121" y="16221"/>
                    <a:pt x="10097" y="16197"/>
                    <a:pt x="10085" y="16197"/>
                  </a:cubicBezTo>
                  <a:cubicBezTo>
                    <a:pt x="9919" y="16186"/>
                    <a:pt x="9859" y="16066"/>
                    <a:pt x="9930" y="15936"/>
                  </a:cubicBezTo>
                  <a:cubicBezTo>
                    <a:pt x="9972" y="15852"/>
                    <a:pt x="10032" y="15750"/>
                    <a:pt x="10150" y="15750"/>
                  </a:cubicBezTo>
                  <a:cubicBezTo>
                    <a:pt x="10167" y="15750"/>
                    <a:pt x="10185" y="15752"/>
                    <a:pt x="10204" y="15757"/>
                  </a:cubicBezTo>
                  <a:cubicBezTo>
                    <a:pt x="10300" y="15781"/>
                    <a:pt x="10407" y="15781"/>
                    <a:pt x="10514" y="15805"/>
                  </a:cubicBezTo>
                  <a:cubicBezTo>
                    <a:pt x="10539" y="15808"/>
                    <a:pt x="10565" y="15809"/>
                    <a:pt x="10590" y="15809"/>
                  </a:cubicBezTo>
                  <a:cubicBezTo>
                    <a:pt x="10752" y="15809"/>
                    <a:pt x="10905" y="15747"/>
                    <a:pt x="11050" y="15685"/>
                  </a:cubicBezTo>
                  <a:lnTo>
                    <a:pt x="11454" y="15507"/>
                  </a:lnTo>
                  <a:close/>
                  <a:moveTo>
                    <a:pt x="11728" y="16590"/>
                  </a:moveTo>
                  <a:cubicBezTo>
                    <a:pt x="11752" y="16590"/>
                    <a:pt x="11776" y="16602"/>
                    <a:pt x="11824" y="16614"/>
                  </a:cubicBezTo>
                  <a:cubicBezTo>
                    <a:pt x="11764" y="16662"/>
                    <a:pt x="11728" y="16698"/>
                    <a:pt x="11716" y="16733"/>
                  </a:cubicBezTo>
                  <a:cubicBezTo>
                    <a:pt x="11633" y="16781"/>
                    <a:pt x="11633" y="16876"/>
                    <a:pt x="11669" y="16948"/>
                  </a:cubicBezTo>
                  <a:cubicBezTo>
                    <a:pt x="11716" y="17031"/>
                    <a:pt x="11788" y="17126"/>
                    <a:pt x="11835" y="17233"/>
                  </a:cubicBezTo>
                  <a:cubicBezTo>
                    <a:pt x="11886" y="17356"/>
                    <a:pt x="11859" y="17417"/>
                    <a:pt x="11752" y="17417"/>
                  </a:cubicBezTo>
                  <a:cubicBezTo>
                    <a:pt x="11735" y="17417"/>
                    <a:pt x="11715" y="17415"/>
                    <a:pt x="11693" y="17412"/>
                  </a:cubicBezTo>
                  <a:cubicBezTo>
                    <a:pt x="11538" y="17376"/>
                    <a:pt x="11395" y="17317"/>
                    <a:pt x="11300" y="17174"/>
                  </a:cubicBezTo>
                  <a:cubicBezTo>
                    <a:pt x="11216" y="16995"/>
                    <a:pt x="11216" y="16852"/>
                    <a:pt x="11359" y="16757"/>
                  </a:cubicBezTo>
                  <a:cubicBezTo>
                    <a:pt x="11466" y="16674"/>
                    <a:pt x="11597" y="16638"/>
                    <a:pt x="11728" y="16590"/>
                  </a:cubicBezTo>
                  <a:close/>
                  <a:moveTo>
                    <a:pt x="13749" y="0"/>
                  </a:moveTo>
                  <a:cubicBezTo>
                    <a:pt x="13634" y="0"/>
                    <a:pt x="13514" y="16"/>
                    <a:pt x="13395" y="29"/>
                  </a:cubicBezTo>
                  <a:cubicBezTo>
                    <a:pt x="13288" y="41"/>
                    <a:pt x="13169" y="88"/>
                    <a:pt x="13145" y="219"/>
                  </a:cubicBezTo>
                  <a:cubicBezTo>
                    <a:pt x="13086" y="541"/>
                    <a:pt x="13050" y="886"/>
                    <a:pt x="13217" y="1196"/>
                  </a:cubicBezTo>
                  <a:cubicBezTo>
                    <a:pt x="13228" y="1219"/>
                    <a:pt x="13217" y="1255"/>
                    <a:pt x="13228" y="1303"/>
                  </a:cubicBezTo>
                  <a:cubicBezTo>
                    <a:pt x="13006" y="1303"/>
                    <a:pt x="12779" y="1308"/>
                    <a:pt x="12549" y="1308"/>
                  </a:cubicBezTo>
                  <a:cubicBezTo>
                    <a:pt x="12435" y="1308"/>
                    <a:pt x="12320" y="1307"/>
                    <a:pt x="12205" y="1303"/>
                  </a:cubicBezTo>
                  <a:cubicBezTo>
                    <a:pt x="11883" y="1291"/>
                    <a:pt x="11550" y="1243"/>
                    <a:pt x="11228" y="1219"/>
                  </a:cubicBezTo>
                  <a:cubicBezTo>
                    <a:pt x="11002" y="1196"/>
                    <a:pt x="10788" y="1184"/>
                    <a:pt x="10585" y="1184"/>
                  </a:cubicBezTo>
                  <a:cubicBezTo>
                    <a:pt x="10002" y="1172"/>
                    <a:pt x="9418" y="1172"/>
                    <a:pt x="8847" y="1160"/>
                  </a:cubicBezTo>
                  <a:cubicBezTo>
                    <a:pt x="8799" y="1160"/>
                    <a:pt x="8752" y="1112"/>
                    <a:pt x="8704" y="1100"/>
                  </a:cubicBezTo>
                  <a:cubicBezTo>
                    <a:pt x="8696" y="1092"/>
                    <a:pt x="8686" y="1090"/>
                    <a:pt x="8674" y="1090"/>
                  </a:cubicBezTo>
                  <a:cubicBezTo>
                    <a:pt x="8651" y="1090"/>
                    <a:pt x="8625" y="1100"/>
                    <a:pt x="8609" y="1100"/>
                  </a:cubicBezTo>
                  <a:cubicBezTo>
                    <a:pt x="8585" y="1100"/>
                    <a:pt x="8561" y="1124"/>
                    <a:pt x="8549" y="1124"/>
                  </a:cubicBezTo>
                  <a:cubicBezTo>
                    <a:pt x="8466" y="1124"/>
                    <a:pt x="8406" y="1112"/>
                    <a:pt x="8347" y="1112"/>
                  </a:cubicBezTo>
                  <a:cubicBezTo>
                    <a:pt x="7966" y="1077"/>
                    <a:pt x="7597" y="1053"/>
                    <a:pt x="7204" y="1005"/>
                  </a:cubicBezTo>
                  <a:cubicBezTo>
                    <a:pt x="6942" y="981"/>
                    <a:pt x="6656" y="934"/>
                    <a:pt x="6382" y="898"/>
                  </a:cubicBezTo>
                  <a:cubicBezTo>
                    <a:pt x="6109" y="874"/>
                    <a:pt x="5823" y="874"/>
                    <a:pt x="5537" y="779"/>
                  </a:cubicBezTo>
                  <a:cubicBezTo>
                    <a:pt x="5430" y="755"/>
                    <a:pt x="5347" y="719"/>
                    <a:pt x="5287" y="636"/>
                  </a:cubicBezTo>
                  <a:cubicBezTo>
                    <a:pt x="5120" y="362"/>
                    <a:pt x="4870" y="243"/>
                    <a:pt x="4573" y="184"/>
                  </a:cubicBezTo>
                  <a:cubicBezTo>
                    <a:pt x="4517" y="177"/>
                    <a:pt x="4463" y="174"/>
                    <a:pt x="4408" y="174"/>
                  </a:cubicBezTo>
                  <a:cubicBezTo>
                    <a:pt x="4253" y="174"/>
                    <a:pt x="4101" y="199"/>
                    <a:pt x="3942" y="243"/>
                  </a:cubicBezTo>
                  <a:cubicBezTo>
                    <a:pt x="3608" y="338"/>
                    <a:pt x="3346" y="517"/>
                    <a:pt x="3132" y="755"/>
                  </a:cubicBezTo>
                  <a:cubicBezTo>
                    <a:pt x="3025" y="862"/>
                    <a:pt x="2930" y="981"/>
                    <a:pt x="2834" y="1065"/>
                  </a:cubicBezTo>
                  <a:cubicBezTo>
                    <a:pt x="2632" y="1243"/>
                    <a:pt x="2394" y="1350"/>
                    <a:pt x="2144" y="1398"/>
                  </a:cubicBezTo>
                  <a:cubicBezTo>
                    <a:pt x="1965" y="1422"/>
                    <a:pt x="1798" y="1469"/>
                    <a:pt x="1644" y="1517"/>
                  </a:cubicBezTo>
                  <a:cubicBezTo>
                    <a:pt x="1477" y="1553"/>
                    <a:pt x="1310" y="1636"/>
                    <a:pt x="1132" y="1672"/>
                  </a:cubicBezTo>
                  <a:cubicBezTo>
                    <a:pt x="965" y="1719"/>
                    <a:pt x="810" y="1731"/>
                    <a:pt x="644" y="1791"/>
                  </a:cubicBezTo>
                  <a:cubicBezTo>
                    <a:pt x="536" y="1839"/>
                    <a:pt x="429" y="1910"/>
                    <a:pt x="346" y="1970"/>
                  </a:cubicBezTo>
                  <a:cubicBezTo>
                    <a:pt x="334" y="1993"/>
                    <a:pt x="346" y="2065"/>
                    <a:pt x="358" y="2065"/>
                  </a:cubicBezTo>
                  <a:cubicBezTo>
                    <a:pt x="382" y="2071"/>
                    <a:pt x="405" y="2074"/>
                    <a:pt x="428" y="2074"/>
                  </a:cubicBezTo>
                  <a:cubicBezTo>
                    <a:pt x="450" y="2074"/>
                    <a:pt x="471" y="2071"/>
                    <a:pt x="489" y="2065"/>
                  </a:cubicBezTo>
                  <a:cubicBezTo>
                    <a:pt x="584" y="2053"/>
                    <a:pt x="655" y="2005"/>
                    <a:pt x="751" y="1993"/>
                  </a:cubicBezTo>
                  <a:cubicBezTo>
                    <a:pt x="822" y="1970"/>
                    <a:pt x="882" y="1970"/>
                    <a:pt x="953" y="1958"/>
                  </a:cubicBezTo>
                  <a:cubicBezTo>
                    <a:pt x="1227" y="1886"/>
                    <a:pt x="1501" y="1791"/>
                    <a:pt x="1775" y="1719"/>
                  </a:cubicBezTo>
                  <a:cubicBezTo>
                    <a:pt x="1977" y="1660"/>
                    <a:pt x="2191" y="1612"/>
                    <a:pt x="2394" y="1553"/>
                  </a:cubicBezTo>
                  <a:cubicBezTo>
                    <a:pt x="2501" y="1529"/>
                    <a:pt x="2572" y="1469"/>
                    <a:pt x="2668" y="1422"/>
                  </a:cubicBezTo>
                  <a:cubicBezTo>
                    <a:pt x="2870" y="1303"/>
                    <a:pt x="3084" y="1196"/>
                    <a:pt x="3334" y="1184"/>
                  </a:cubicBezTo>
                  <a:cubicBezTo>
                    <a:pt x="3513" y="1172"/>
                    <a:pt x="3703" y="1112"/>
                    <a:pt x="3882" y="1077"/>
                  </a:cubicBezTo>
                  <a:lnTo>
                    <a:pt x="3882" y="1041"/>
                  </a:lnTo>
                  <a:cubicBezTo>
                    <a:pt x="3865" y="1034"/>
                    <a:pt x="3849" y="1031"/>
                    <a:pt x="3833" y="1031"/>
                  </a:cubicBezTo>
                  <a:cubicBezTo>
                    <a:pt x="3769" y="1031"/>
                    <a:pt x="3708" y="1077"/>
                    <a:pt x="3632" y="1077"/>
                  </a:cubicBezTo>
                  <a:cubicBezTo>
                    <a:pt x="3615" y="1075"/>
                    <a:pt x="3599" y="1074"/>
                    <a:pt x="3583" y="1074"/>
                  </a:cubicBezTo>
                  <a:cubicBezTo>
                    <a:pt x="3483" y="1074"/>
                    <a:pt x="3392" y="1102"/>
                    <a:pt x="3311" y="1112"/>
                  </a:cubicBezTo>
                  <a:cubicBezTo>
                    <a:pt x="3215" y="1124"/>
                    <a:pt x="3108" y="1160"/>
                    <a:pt x="3025" y="1172"/>
                  </a:cubicBezTo>
                  <a:cubicBezTo>
                    <a:pt x="3013" y="1160"/>
                    <a:pt x="3013" y="1136"/>
                    <a:pt x="3013" y="1124"/>
                  </a:cubicBezTo>
                  <a:cubicBezTo>
                    <a:pt x="3203" y="993"/>
                    <a:pt x="3453" y="1041"/>
                    <a:pt x="3680" y="946"/>
                  </a:cubicBezTo>
                  <a:cubicBezTo>
                    <a:pt x="3567" y="946"/>
                    <a:pt x="3454" y="971"/>
                    <a:pt x="3324" y="971"/>
                  </a:cubicBezTo>
                  <a:cubicBezTo>
                    <a:pt x="3275" y="971"/>
                    <a:pt x="3223" y="967"/>
                    <a:pt x="3168" y="957"/>
                  </a:cubicBezTo>
                  <a:cubicBezTo>
                    <a:pt x="3263" y="898"/>
                    <a:pt x="3311" y="862"/>
                    <a:pt x="3370" y="815"/>
                  </a:cubicBezTo>
                  <a:cubicBezTo>
                    <a:pt x="3430" y="696"/>
                    <a:pt x="3525" y="636"/>
                    <a:pt x="3644" y="588"/>
                  </a:cubicBezTo>
                  <a:cubicBezTo>
                    <a:pt x="3799" y="529"/>
                    <a:pt x="3965" y="505"/>
                    <a:pt x="4108" y="446"/>
                  </a:cubicBezTo>
                  <a:cubicBezTo>
                    <a:pt x="4194" y="409"/>
                    <a:pt x="4277" y="393"/>
                    <a:pt x="4358" y="393"/>
                  </a:cubicBezTo>
                  <a:cubicBezTo>
                    <a:pt x="4512" y="393"/>
                    <a:pt x="4658" y="451"/>
                    <a:pt x="4799" y="529"/>
                  </a:cubicBezTo>
                  <a:cubicBezTo>
                    <a:pt x="4835" y="541"/>
                    <a:pt x="4870" y="588"/>
                    <a:pt x="4930" y="636"/>
                  </a:cubicBezTo>
                  <a:cubicBezTo>
                    <a:pt x="4858" y="648"/>
                    <a:pt x="4811" y="660"/>
                    <a:pt x="4763" y="684"/>
                  </a:cubicBezTo>
                  <a:cubicBezTo>
                    <a:pt x="4739" y="696"/>
                    <a:pt x="4692" y="719"/>
                    <a:pt x="4656" y="755"/>
                  </a:cubicBezTo>
                  <a:cubicBezTo>
                    <a:pt x="4704" y="767"/>
                    <a:pt x="4739" y="779"/>
                    <a:pt x="4775" y="779"/>
                  </a:cubicBezTo>
                  <a:cubicBezTo>
                    <a:pt x="4810" y="775"/>
                    <a:pt x="4843" y="773"/>
                    <a:pt x="4876" y="773"/>
                  </a:cubicBezTo>
                  <a:cubicBezTo>
                    <a:pt x="4956" y="773"/>
                    <a:pt x="5032" y="788"/>
                    <a:pt x="5108" y="838"/>
                  </a:cubicBezTo>
                  <a:cubicBezTo>
                    <a:pt x="5180" y="886"/>
                    <a:pt x="5251" y="946"/>
                    <a:pt x="5347" y="957"/>
                  </a:cubicBezTo>
                  <a:cubicBezTo>
                    <a:pt x="5549" y="1005"/>
                    <a:pt x="5775" y="1041"/>
                    <a:pt x="5989" y="1065"/>
                  </a:cubicBezTo>
                  <a:cubicBezTo>
                    <a:pt x="6025" y="1077"/>
                    <a:pt x="6061" y="1077"/>
                    <a:pt x="6085" y="1112"/>
                  </a:cubicBezTo>
                  <a:cubicBezTo>
                    <a:pt x="6144" y="1184"/>
                    <a:pt x="6204" y="1279"/>
                    <a:pt x="6287" y="1338"/>
                  </a:cubicBezTo>
                  <a:cubicBezTo>
                    <a:pt x="6382" y="1410"/>
                    <a:pt x="6501" y="1434"/>
                    <a:pt x="6609" y="1493"/>
                  </a:cubicBezTo>
                  <a:cubicBezTo>
                    <a:pt x="6728" y="1577"/>
                    <a:pt x="6847" y="1672"/>
                    <a:pt x="6966" y="1731"/>
                  </a:cubicBezTo>
                  <a:cubicBezTo>
                    <a:pt x="7085" y="1791"/>
                    <a:pt x="7156" y="1886"/>
                    <a:pt x="7204" y="2017"/>
                  </a:cubicBezTo>
                  <a:cubicBezTo>
                    <a:pt x="7204" y="2029"/>
                    <a:pt x="7216" y="2029"/>
                    <a:pt x="7240" y="2053"/>
                  </a:cubicBezTo>
                  <a:cubicBezTo>
                    <a:pt x="7323" y="2148"/>
                    <a:pt x="7430" y="2243"/>
                    <a:pt x="7513" y="2327"/>
                  </a:cubicBezTo>
                  <a:cubicBezTo>
                    <a:pt x="7609" y="2422"/>
                    <a:pt x="7692" y="2493"/>
                    <a:pt x="7775" y="2589"/>
                  </a:cubicBezTo>
                  <a:cubicBezTo>
                    <a:pt x="7847" y="2672"/>
                    <a:pt x="7930" y="2779"/>
                    <a:pt x="8014" y="2886"/>
                  </a:cubicBezTo>
                  <a:cubicBezTo>
                    <a:pt x="8049" y="2946"/>
                    <a:pt x="8073" y="3017"/>
                    <a:pt x="8109" y="3077"/>
                  </a:cubicBezTo>
                  <a:cubicBezTo>
                    <a:pt x="8228" y="3255"/>
                    <a:pt x="8371" y="3434"/>
                    <a:pt x="8502" y="3601"/>
                  </a:cubicBezTo>
                  <a:cubicBezTo>
                    <a:pt x="8645" y="3755"/>
                    <a:pt x="8787" y="3922"/>
                    <a:pt x="8942" y="4077"/>
                  </a:cubicBezTo>
                  <a:cubicBezTo>
                    <a:pt x="9097" y="4220"/>
                    <a:pt x="9276" y="4339"/>
                    <a:pt x="9454" y="4458"/>
                  </a:cubicBezTo>
                  <a:cubicBezTo>
                    <a:pt x="9585" y="4553"/>
                    <a:pt x="9740" y="4625"/>
                    <a:pt x="9871" y="4708"/>
                  </a:cubicBezTo>
                  <a:cubicBezTo>
                    <a:pt x="10133" y="4910"/>
                    <a:pt x="10430" y="4994"/>
                    <a:pt x="10752" y="5065"/>
                  </a:cubicBezTo>
                  <a:cubicBezTo>
                    <a:pt x="10838" y="5088"/>
                    <a:pt x="10923" y="5098"/>
                    <a:pt x="11009" y="5098"/>
                  </a:cubicBezTo>
                  <a:cubicBezTo>
                    <a:pt x="11233" y="5098"/>
                    <a:pt x="11457" y="5033"/>
                    <a:pt x="11681" y="4982"/>
                  </a:cubicBezTo>
                  <a:cubicBezTo>
                    <a:pt x="11847" y="4946"/>
                    <a:pt x="12002" y="4910"/>
                    <a:pt x="12145" y="4851"/>
                  </a:cubicBezTo>
                  <a:cubicBezTo>
                    <a:pt x="12312" y="4767"/>
                    <a:pt x="12455" y="4684"/>
                    <a:pt x="12609" y="4577"/>
                  </a:cubicBezTo>
                  <a:lnTo>
                    <a:pt x="13097" y="4220"/>
                  </a:lnTo>
                  <a:cubicBezTo>
                    <a:pt x="13228" y="4113"/>
                    <a:pt x="13371" y="3994"/>
                    <a:pt x="13502" y="3875"/>
                  </a:cubicBezTo>
                  <a:cubicBezTo>
                    <a:pt x="13669" y="3744"/>
                    <a:pt x="13824" y="3624"/>
                    <a:pt x="13990" y="3494"/>
                  </a:cubicBezTo>
                  <a:cubicBezTo>
                    <a:pt x="14110" y="3386"/>
                    <a:pt x="14217" y="3279"/>
                    <a:pt x="14348" y="3208"/>
                  </a:cubicBezTo>
                  <a:cubicBezTo>
                    <a:pt x="14574" y="3089"/>
                    <a:pt x="14812" y="3005"/>
                    <a:pt x="15050" y="2898"/>
                  </a:cubicBezTo>
                  <a:cubicBezTo>
                    <a:pt x="15133" y="2862"/>
                    <a:pt x="15193" y="2779"/>
                    <a:pt x="15288" y="2708"/>
                  </a:cubicBezTo>
                  <a:cubicBezTo>
                    <a:pt x="15348" y="2684"/>
                    <a:pt x="15419" y="2660"/>
                    <a:pt x="15514" y="2624"/>
                  </a:cubicBezTo>
                  <a:lnTo>
                    <a:pt x="15574" y="2624"/>
                  </a:lnTo>
                  <a:cubicBezTo>
                    <a:pt x="15610" y="2648"/>
                    <a:pt x="15645" y="2660"/>
                    <a:pt x="15693" y="2660"/>
                  </a:cubicBezTo>
                  <a:cubicBezTo>
                    <a:pt x="15764" y="2660"/>
                    <a:pt x="15836" y="2624"/>
                    <a:pt x="15907" y="2612"/>
                  </a:cubicBezTo>
                  <a:cubicBezTo>
                    <a:pt x="15972" y="2594"/>
                    <a:pt x="16035" y="2587"/>
                    <a:pt x="16097" y="2587"/>
                  </a:cubicBezTo>
                  <a:cubicBezTo>
                    <a:pt x="16323" y="2587"/>
                    <a:pt x="16535" y="2685"/>
                    <a:pt x="16741" y="2732"/>
                  </a:cubicBezTo>
                  <a:cubicBezTo>
                    <a:pt x="16825" y="2757"/>
                    <a:pt x="16903" y="2782"/>
                    <a:pt x="16984" y="2782"/>
                  </a:cubicBezTo>
                  <a:cubicBezTo>
                    <a:pt x="17017" y="2782"/>
                    <a:pt x="17051" y="2778"/>
                    <a:pt x="17086" y="2767"/>
                  </a:cubicBezTo>
                  <a:cubicBezTo>
                    <a:pt x="17074" y="2708"/>
                    <a:pt x="17038" y="2648"/>
                    <a:pt x="17015" y="2589"/>
                  </a:cubicBezTo>
                  <a:cubicBezTo>
                    <a:pt x="17054" y="2589"/>
                    <a:pt x="17099" y="2578"/>
                    <a:pt x="17139" y="2578"/>
                  </a:cubicBezTo>
                  <a:cubicBezTo>
                    <a:pt x="17159" y="2578"/>
                    <a:pt x="17177" y="2581"/>
                    <a:pt x="17193" y="2589"/>
                  </a:cubicBezTo>
                  <a:cubicBezTo>
                    <a:pt x="17384" y="2660"/>
                    <a:pt x="17562" y="2743"/>
                    <a:pt x="17741" y="2851"/>
                  </a:cubicBezTo>
                  <a:cubicBezTo>
                    <a:pt x="18015" y="3017"/>
                    <a:pt x="18277" y="3184"/>
                    <a:pt x="18551" y="3363"/>
                  </a:cubicBezTo>
                  <a:cubicBezTo>
                    <a:pt x="18574" y="3374"/>
                    <a:pt x="18586" y="3398"/>
                    <a:pt x="18586" y="3422"/>
                  </a:cubicBezTo>
                  <a:cubicBezTo>
                    <a:pt x="18574" y="3446"/>
                    <a:pt x="18551" y="3458"/>
                    <a:pt x="18515" y="3482"/>
                  </a:cubicBezTo>
                  <a:cubicBezTo>
                    <a:pt x="18455" y="3505"/>
                    <a:pt x="18384" y="3517"/>
                    <a:pt x="18324" y="3553"/>
                  </a:cubicBezTo>
                  <a:cubicBezTo>
                    <a:pt x="18250" y="3590"/>
                    <a:pt x="18185" y="3632"/>
                    <a:pt x="18112" y="3632"/>
                  </a:cubicBezTo>
                  <a:cubicBezTo>
                    <a:pt x="18068" y="3632"/>
                    <a:pt x="18021" y="3617"/>
                    <a:pt x="17967" y="3577"/>
                  </a:cubicBezTo>
                  <a:cubicBezTo>
                    <a:pt x="17753" y="3446"/>
                    <a:pt x="17539" y="3327"/>
                    <a:pt x="17324" y="3196"/>
                  </a:cubicBezTo>
                  <a:cubicBezTo>
                    <a:pt x="17265" y="3160"/>
                    <a:pt x="17217" y="3101"/>
                    <a:pt x="17158" y="3065"/>
                  </a:cubicBezTo>
                  <a:lnTo>
                    <a:pt x="17134" y="3089"/>
                  </a:lnTo>
                  <a:cubicBezTo>
                    <a:pt x="17217" y="3267"/>
                    <a:pt x="17419" y="3363"/>
                    <a:pt x="17574" y="3458"/>
                  </a:cubicBezTo>
                  <a:cubicBezTo>
                    <a:pt x="17753" y="3565"/>
                    <a:pt x="17931" y="3636"/>
                    <a:pt x="18134" y="3732"/>
                  </a:cubicBezTo>
                  <a:cubicBezTo>
                    <a:pt x="18098" y="3755"/>
                    <a:pt x="18074" y="3791"/>
                    <a:pt x="18050" y="3815"/>
                  </a:cubicBezTo>
                  <a:cubicBezTo>
                    <a:pt x="18005" y="3880"/>
                    <a:pt x="17984" y="3909"/>
                    <a:pt x="17954" y="3909"/>
                  </a:cubicBezTo>
                  <a:cubicBezTo>
                    <a:pt x="17928" y="3909"/>
                    <a:pt x="17896" y="3889"/>
                    <a:pt x="17836" y="3851"/>
                  </a:cubicBezTo>
                  <a:cubicBezTo>
                    <a:pt x="17681" y="3755"/>
                    <a:pt x="17539" y="3672"/>
                    <a:pt x="17384" y="3601"/>
                  </a:cubicBezTo>
                  <a:cubicBezTo>
                    <a:pt x="17241" y="3517"/>
                    <a:pt x="17074" y="3434"/>
                    <a:pt x="16907" y="3339"/>
                  </a:cubicBezTo>
                  <a:cubicBezTo>
                    <a:pt x="16788" y="3279"/>
                    <a:pt x="16657" y="3220"/>
                    <a:pt x="16538" y="3160"/>
                  </a:cubicBezTo>
                  <a:cubicBezTo>
                    <a:pt x="16538" y="3184"/>
                    <a:pt x="16526" y="3196"/>
                    <a:pt x="16526" y="3208"/>
                  </a:cubicBezTo>
                  <a:cubicBezTo>
                    <a:pt x="16622" y="3267"/>
                    <a:pt x="16729" y="3315"/>
                    <a:pt x="16836" y="3374"/>
                  </a:cubicBezTo>
                  <a:cubicBezTo>
                    <a:pt x="17181" y="3553"/>
                    <a:pt x="17503" y="3732"/>
                    <a:pt x="17836" y="3910"/>
                  </a:cubicBezTo>
                  <a:cubicBezTo>
                    <a:pt x="17872" y="3934"/>
                    <a:pt x="17979" y="3982"/>
                    <a:pt x="17908" y="4077"/>
                  </a:cubicBezTo>
                  <a:cubicBezTo>
                    <a:pt x="17872" y="4113"/>
                    <a:pt x="17812" y="4160"/>
                    <a:pt x="17753" y="4196"/>
                  </a:cubicBezTo>
                  <a:cubicBezTo>
                    <a:pt x="17503" y="4315"/>
                    <a:pt x="17241" y="4446"/>
                    <a:pt x="16979" y="4565"/>
                  </a:cubicBezTo>
                  <a:cubicBezTo>
                    <a:pt x="16860" y="4625"/>
                    <a:pt x="16729" y="4648"/>
                    <a:pt x="16622" y="4732"/>
                  </a:cubicBezTo>
                  <a:cubicBezTo>
                    <a:pt x="16538" y="4803"/>
                    <a:pt x="16419" y="4827"/>
                    <a:pt x="16312" y="4875"/>
                  </a:cubicBezTo>
                  <a:cubicBezTo>
                    <a:pt x="15955" y="5041"/>
                    <a:pt x="15610" y="5244"/>
                    <a:pt x="15300" y="5482"/>
                  </a:cubicBezTo>
                  <a:cubicBezTo>
                    <a:pt x="14991" y="5708"/>
                    <a:pt x="14824" y="6041"/>
                    <a:pt x="14681" y="6363"/>
                  </a:cubicBezTo>
                  <a:cubicBezTo>
                    <a:pt x="14631" y="6472"/>
                    <a:pt x="14590" y="6524"/>
                    <a:pt x="14501" y="6524"/>
                  </a:cubicBezTo>
                  <a:cubicBezTo>
                    <a:pt x="14484" y="6524"/>
                    <a:pt x="14464" y="6522"/>
                    <a:pt x="14443" y="6518"/>
                  </a:cubicBezTo>
                  <a:cubicBezTo>
                    <a:pt x="14360" y="6494"/>
                    <a:pt x="14300" y="6494"/>
                    <a:pt x="14240" y="6494"/>
                  </a:cubicBezTo>
                  <a:lnTo>
                    <a:pt x="13586" y="6494"/>
                  </a:lnTo>
                  <a:lnTo>
                    <a:pt x="13586" y="6530"/>
                  </a:lnTo>
                  <a:cubicBezTo>
                    <a:pt x="13919" y="6541"/>
                    <a:pt x="14240" y="6577"/>
                    <a:pt x="14586" y="6589"/>
                  </a:cubicBezTo>
                  <a:cubicBezTo>
                    <a:pt x="14574" y="6649"/>
                    <a:pt x="14574" y="6696"/>
                    <a:pt x="14562" y="6756"/>
                  </a:cubicBezTo>
                  <a:cubicBezTo>
                    <a:pt x="14502" y="7232"/>
                    <a:pt x="14538" y="7661"/>
                    <a:pt x="14860" y="8042"/>
                  </a:cubicBezTo>
                  <a:cubicBezTo>
                    <a:pt x="14955" y="8185"/>
                    <a:pt x="15050" y="8316"/>
                    <a:pt x="15157" y="8446"/>
                  </a:cubicBezTo>
                  <a:cubicBezTo>
                    <a:pt x="15193" y="8506"/>
                    <a:pt x="15276" y="8577"/>
                    <a:pt x="15276" y="8637"/>
                  </a:cubicBezTo>
                  <a:cubicBezTo>
                    <a:pt x="15288" y="8756"/>
                    <a:pt x="15360" y="8816"/>
                    <a:pt x="15419" y="8875"/>
                  </a:cubicBezTo>
                  <a:cubicBezTo>
                    <a:pt x="15467" y="8923"/>
                    <a:pt x="15467" y="8935"/>
                    <a:pt x="15419" y="8982"/>
                  </a:cubicBezTo>
                  <a:cubicBezTo>
                    <a:pt x="15193" y="9173"/>
                    <a:pt x="14979" y="9387"/>
                    <a:pt x="14752" y="9578"/>
                  </a:cubicBezTo>
                  <a:cubicBezTo>
                    <a:pt x="14693" y="9637"/>
                    <a:pt x="14621" y="9697"/>
                    <a:pt x="14526" y="9732"/>
                  </a:cubicBezTo>
                  <a:cubicBezTo>
                    <a:pt x="14383" y="9768"/>
                    <a:pt x="14217" y="9792"/>
                    <a:pt x="14062" y="9816"/>
                  </a:cubicBezTo>
                  <a:cubicBezTo>
                    <a:pt x="13979" y="9851"/>
                    <a:pt x="13883" y="9887"/>
                    <a:pt x="13800" y="9923"/>
                  </a:cubicBezTo>
                  <a:lnTo>
                    <a:pt x="13800" y="9935"/>
                  </a:lnTo>
                  <a:cubicBezTo>
                    <a:pt x="14026" y="9875"/>
                    <a:pt x="14240" y="9828"/>
                    <a:pt x="14467" y="9792"/>
                  </a:cubicBezTo>
                  <a:cubicBezTo>
                    <a:pt x="14479" y="9816"/>
                    <a:pt x="14479" y="9828"/>
                    <a:pt x="14502" y="9851"/>
                  </a:cubicBezTo>
                  <a:cubicBezTo>
                    <a:pt x="14419" y="9887"/>
                    <a:pt x="14360" y="9982"/>
                    <a:pt x="14288" y="9994"/>
                  </a:cubicBezTo>
                  <a:cubicBezTo>
                    <a:pt x="14086" y="10054"/>
                    <a:pt x="13871" y="10066"/>
                    <a:pt x="13669" y="10113"/>
                  </a:cubicBezTo>
                  <a:cubicBezTo>
                    <a:pt x="13550" y="10149"/>
                    <a:pt x="13407" y="10173"/>
                    <a:pt x="13288" y="10209"/>
                  </a:cubicBezTo>
                  <a:lnTo>
                    <a:pt x="13288" y="10221"/>
                  </a:lnTo>
                  <a:lnTo>
                    <a:pt x="14050" y="10221"/>
                  </a:lnTo>
                  <a:cubicBezTo>
                    <a:pt x="13979" y="10185"/>
                    <a:pt x="13919" y="10173"/>
                    <a:pt x="13871" y="10161"/>
                  </a:cubicBezTo>
                  <a:lnTo>
                    <a:pt x="13871" y="10125"/>
                  </a:lnTo>
                  <a:cubicBezTo>
                    <a:pt x="14002" y="10101"/>
                    <a:pt x="14145" y="10066"/>
                    <a:pt x="14300" y="10042"/>
                  </a:cubicBezTo>
                  <a:lnTo>
                    <a:pt x="14300" y="10042"/>
                  </a:lnTo>
                  <a:cubicBezTo>
                    <a:pt x="14217" y="10125"/>
                    <a:pt x="14157" y="10185"/>
                    <a:pt x="14098" y="10268"/>
                  </a:cubicBezTo>
                  <a:cubicBezTo>
                    <a:pt x="14021" y="10364"/>
                    <a:pt x="13944" y="10406"/>
                    <a:pt x="13829" y="10406"/>
                  </a:cubicBezTo>
                  <a:cubicBezTo>
                    <a:pt x="13802" y="10406"/>
                    <a:pt x="13773" y="10404"/>
                    <a:pt x="13740" y="10399"/>
                  </a:cubicBezTo>
                  <a:cubicBezTo>
                    <a:pt x="13709" y="10395"/>
                    <a:pt x="13677" y="10394"/>
                    <a:pt x="13645" y="10394"/>
                  </a:cubicBezTo>
                  <a:cubicBezTo>
                    <a:pt x="13582" y="10394"/>
                    <a:pt x="13518" y="10399"/>
                    <a:pt x="13455" y="10399"/>
                  </a:cubicBezTo>
                  <a:cubicBezTo>
                    <a:pt x="13425" y="10399"/>
                    <a:pt x="13394" y="10400"/>
                    <a:pt x="13364" y="10400"/>
                  </a:cubicBezTo>
                  <a:cubicBezTo>
                    <a:pt x="13272" y="10400"/>
                    <a:pt x="13181" y="10393"/>
                    <a:pt x="13109" y="10340"/>
                  </a:cubicBezTo>
                  <a:cubicBezTo>
                    <a:pt x="13145" y="10209"/>
                    <a:pt x="13205" y="10090"/>
                    <a:pt x="13193" y="9982"/>
                  </a:cubicBezTo>
                  <a:cubicBezTo>
                    <a:pt x="13157" y="9732"/>
                    <a:pt x="12919" y="9625"/>
                    <a:pt x="12752" y="9459"/>
                  </a:cubicBezTo>
                  <a:cubicBezTo>
                    <a:pt x="12776" y="9447"/>
                    <a:pt x="12788" y="9411"/>
                    <a:pt x="12788" y="9399"/>
                  </a:cubicBezTo>
                  <a:cubicBezTo>
                    <a:pt x="12788" y="9232"/>
                    <a:pt x="12871" y="9101"/>
                    <a:pt x="12990" y="8994"/>
                  </a:cubicBezTo>
                  <a:cubicBezTo>
                    <a:pt x="13145" y="8851"/>
                    <a:pt x="13228" y="8685"/>
                    <a:pt x="13264" y="8494"/>
                  </a:cubicBezTo>
                  <a:cubicBezTo>
                    <a:pt x="13348" y="8006"/>
                    <a:pt x="13217" y="7589"/>
                    <a:pt x="12871" y="7232"/>
                  </a:cubicBezTo>
                  <a:cubicBezTo>
                    <a:pt x="12788" y="7125"/>
                    <a:pt x="12657" y="7065"/>
                    <a:pt x="12562" y="6970"/>
                  </a:cubicBezTo>
                  <a:cubicBezTo>
                    <a:pt x="12395" y="6792"/>
                    <a:pt x="12181" y="6696"/>
                    <a:pt x="11943" y="6637"/>
                  </a:cubicBezTo>
                  <a:cubicBezTo>
                    <a:pt x="11838" y="6609"/>
                    <a:pt x="11733" y="6597"/>
                    <a:pt x="11629" y="6597"/>
                  </a:cubicBezTo>
                  <a:cubicBezTo>
                    <a:pt x="11378" y="6597"/>
                    <a:pt x="11131" y="6665"/>
                    <a:pt x="10895" y="6732"/>
                  </a:cubicBezTo>
                  <a:cubicBezTo>
                    <a:pt x="10585" y="6839"/>
                    <a:pt x="10288" y="7006"/>
                    <a:pt x="9954" y="7149"/>
                  </a:cubicBezTo>
                  <a:cubicBezTo>
                    <a:pt x="9954" y="7208"/>
                    <a:pt x="9978" y="7268"/>
                    <a:pt x="9990" y="7363"/>
                  </a:cubicBezTo>
                  <a:cubicBezTo>
                    <a:pt x="9883" y="7303"/>
                    <a:pt x="9811" y="7244"/>
                    <a:pt x="9716" y="7196"/>
                  </a:cubicBezTo>
                  <a:cubicBezTo>
                    <a:pt x="9478" y="7089"/>
                    <a:pt x="9228" y="7125"/>
                    <a:pt x="8978" y="7113"/>
                  </a:cubicBezTo>
                  <a:cubicBezTo>
                    <a:pt x="8930" y="7113"/>
                    <a:pt x="8906" y="7125"/>
                    <a:pt x="8859" y="7137"/>
                  </a:cubicBezTo>
                  <a:cubicBezTo>
                    <a:pt x="8799" y="7173"/>
                    <a:pt x="8740" y="7196"/>
                    <a:pt x="8680" y="7196"/>
                  </a:cubicBezTo>
                  <a:cubicBezTo>
                    <a:pt x="8525" y="7232"/>
                    <a:pt x="8514" y="7244"/>
                    <a:pt x="8561" y="7387"/>
                  </a:cubicBezTo>
                  <a:cubicBezTo>
                    <a:pt x="8764" y="7375"/>
                    <a:pt x="8990" y="7363"/>
                    <a:pt x="9204" y="7327"/>
                  </a:cubicBezTo>
                  <a:cubicBezTo>
                    <a:pt x="9224" y="7325"/>
                    <a:pt x="9244" y="7324"/>
                    <a:pt x="9263" y="7324"/>
                  </a:cubicBezTo>
                  <a:cubicBezTo>
                    <a:pt x="9485" y="7324"/>
                    <a:pt x="9660" y="7445"/>
                    <a:pt x="9835" y="7565"/>
                  </a:cubicBezTo>
                  <a:cubicBezTo>
                    <a:pt x="10038" y="7720"/>
                    <a:pt x="10216" y="7887"/>
                    <a:pt x="10407" y="8030"/>
                  </a:cubicBezTo>
                  <a:cubicBezTo>
                    <a:pt x="10585" y="8185"/>
                    <a:pt x="10764" y="8316"/>
                    <a:pt x="10942" y="8458"/>
                  </a:cubicBezTo>
                  <a:cubicBezTo>
                    <a:pt x="11169" y="8637"/>
                    <a:pt x="11383" y="8816"/>
                    <a:pt x="11621" y="8994"/>
                  </a:cubicBezTo>
                  <a:cubicBezTo>
                    <a:pt x="11764" y="9089"/>
                    <a:pt x="11907" y="9149"/>
                    <a:pt x="12026" y="9232"/>
                  </a:cubicBezTo>
                  <a:cubicBezTo>
                    <a:pt x="12276" y="9411"/>
                    <a:pt x="12502" y="9613"/>
                    <a:pt x="12740" y="9792"/>
                  </a:cubicBezTo>
                  <a:cubicBezTo>
                    <a:pt x="12931" y="9935"/>
                    <a:pt x="12978" y="10113"/>
                    <a:pt x="12836" y="10304"/>
                  </a:cubicBezTo>
                  <a:lnTo>
                    <a:pt x="12205" y="11066"/>
                  </a:lnTo>
                  <a:cubicBezTo>
                    <a:pt x="12193" y="11078"/>
                    <a:pt x="12157" y="11078"/>
                    <a:pt x="12133" y="11090"/>
                  </a:cubicBezTo>
                  <a:lnTo>
                    <a:pt x="12133" y="10994"/>
                  </a:lnTo>
                  <a:cubicBezTo>
                    <a:pt x="12085" y="10983"/>
                    <a:pt x="12050" y="10978"/>
                    <a:pt x="12022" y="10978"/>
                  </a:cubicBezTo>
                  <a:cubicBezTo>
                    <a:pt x="11959" y="10978"/>
                    <a:pt x="11932" y="11005"/>
                    <a:pt x="11883" y="11054"/>
                  </a:cubicBezTo>
                  <a:cubicBezTo>
                    <a:pt x="11809" y="11128"/>
                    <a:pt x="11740" y="11160"/>
                    <a:pt x="11658" y="11160"/>
                  </a:cubicBezTo>
                  <a:cubicBezTo>
                    <a:pt x="11608" y="11160"/>
                    <a:pt x="11554" y="11148"/>
                    <a:pt x="11490" y="11125"/>
                  </a:cubicBezTo>
                  <a:cubicBezTo>
                    <a:pt x="11740" y="11078"/>
                    <a:pt x="11740" y="11078"/>
                    <a:pt x="11740" y="10947"/>
                  </a:cubicBezTo>
                  <a:cubicBezTo>
                    <a:pt x="11669" y="10935"/>
                    <a:pt x="11597" y="10923"/>
                    <a:pt x="11526" y="10923"/>
                  </a:cubicBezTo>
                  <a:cubicBezTo>
                    <a:pt x="11478" y="10899"/>
                    <a:pt x="11419" y="10899"/>
                    <a:pt x="11359" y="10899"/>
                  </a:cubicBezTo>
                  <a:cubicBezTo>
                    <a:pt x="11312" y="10899"/>
                    <a:pt x="11264" y="10935"/>
                    <a:pt x="11204" y="10947"/>
                  </a:cubicBezTo>
                  <a:cubicBezTo>
                    <a:pt x="11026" y="10994"/>
                    <a:pt x="10847" y="11006"/>
                    <a:pt x="10669" y="11054"/>
                  </a:cubicBezTo>
                  <a:cubicBezTo>
                    <a:pt x="10347" y="11125"/>
                    <a:pt x="10002" y="11590"/>
                    <a:pt x="10049" y="11959"/>
                  </a:cubicBezTo>
                  <a:cubicBezTo>
                    <a:pt x="10061" y="12054"/>
                    <a:pt x="10061" y="12126"/>
                    <a:pt x="10061" y="12209"/>
                  </a:cubicBezTo>
                  <a:cubicBezTo>
                    <a:pt x="10061" y="12423"/>
                    <a:pt x="10216" y="12566"/>
                    <a:pt x="10300" y="12733"/>
                  </a:cubicBezTo>
                  <a:cubicBezTo>
                    <a:pt x="10306" y="12752"/>
                    <a:pt x="10338" y="12761"/>
                    <a:pt x="10369" y="12761"/>
                  </a:cubicBezTo>
                  <a:cubicBezTo>
                    <a:pt x="10395" y="12761"/>
                    <a:pt x="10420" y="12755"/>
                    <a:pt x="10430" y="12745"/>
                  </a:cubicBezTo>
                  <a:cubicBezTo>
                    <a:pt x="10478" y="12721"/>
                    <a:pt x="10526" y="12661"/>
                    <a:pt x="10573" y="12614"/>
                  </a:cubicBezTo>
                  <a:cubicBezTo>
                    <a:pt x="10585" y="12602"/>
                    <a:pt x="10609" y="12590"/>
                    <a:pt x="10633" y="12590"/>
                  </a:cubicBezTo>
                  <a:cubicBezTo>
                    <a:pt x="10645" y="12590"/>
                    <a:pt x="10657" y="12614"/>
                    <a:pt x="10657" y="12614"/>
                  </a:cubicBezTo>
                  <a:cubicBezTo>
                    <a:pt x="10657" y="12649"/>
                    <a:pt x="10645" y="12661"/>
                    <a:pt x="10633" y="12673"/>
                  </a:cubicBezTo>
                  <a:cubicBezTo>
                    <a:pt x="10573" y="12733"/>
                    <a:pt x="10490" y="12780"/>
                    <a:pt x="10430" y="12828"/>
                  </a:cubicBezTo>
                  <a:cubicBezTo>
                    <a:pt x="10228" y="12971"/>
                    <a:pt x="10038" y="13138"/>
                    <a:pt x="9823" y="13257"/>
                  </a:cubicBezTo>
                  <a:cubicBezTo>
                    <a:pt x="9573" y="13388"/>
                    <a:pt x="9323" y="13507"/>
                    <a:pt x="9061" y="13638"/>
                  </a:cubicBezTo>
                  <a:cubicBezTo>
                    <a:pt x="9037" y="13661"/>
                    <a:pt x="8990" y="13661"/>
                    <a:pt x="8942" y="13673"/>
                  </a:cubicBezTo>
                  <a:cubicBezTo>
                    <a:pt x="8942" y="13650"/>
                    <a:pt x="8930" y="13638"/>
                    <a:pt x="8930" y="13626"/>
                  </a:cubicBezTo>
                  <a:cubicBezTo>
                    <a:pt x="9264" y="13459"/>
                    <a:pt x="9597" y="13280"/>
                    <a:pt x="9930" y="13102"/>
                  </a:cubicBezTo>
                  <a:cubicBezTo>
                    <a:pt x="9930" y="13090"/>
                    <a:pt x="9919" y="13090"/>
                    <a:pt x="9919" y="13078"/>
                  </a:cubicBezTo>
                  <a:cubicBezTo>
                    <a:pt x="9871" y="13078"/>
                    <a:pt x="9823" y="13090"/>
                    <a:pt x="9799" y="13102"/>
                  </a:cubicBezTo>
                  <a:cubicBezTo>
                    <a:pt x="9680" y="13161"/>
                    <a:pt x="9573" y="13221"/>
                    <a:pt x="9454" y="13280"/>
                  </a:cubicBezTo>
                  <a:cubicBezTo>
                    <a:pt x="9287" y="13376"/>
                    <a:pt x="9109" y="13459"/>
                    <a:pt x="8942" y="13554"/>
                  </a:cubicBezTo>
                  <a:cubicBezTo>
                    <a:pt x="8859" y="13590"/>
                    <a:pt x="8764" y="13650"/>
                    <a:pt x="8680" y="13650"/>
                  </a:cubicBezTo>
                  <a:cubicBezTo>
                    <a:pt x="8323" y="13685"/>
                    <a:pt x="8014" y="13804"/>
                    <a:pt x="7692" y="13947"/>
                  </a:cubicBezTo>
                  <a:cubicBezTo>
                    <a:pt x="7371" y="14114"/>
                    <a:pt x="7085" y="14376"/>
                    <a:pt x="6763" y="14531"/>
                  </a:cubicBezTo>
                  <a:cubicBezTo>
                    <a:pt x="6640" y="14597"/>
                    <a:pt x="6524" y="14694"/>
                    <a:pt x="6379" y="14694"/>
                  </a:cubicBezTo>
                  <a:cubicBezTo>
                    <a:pt x="6342" y="14694"/>
                    <a:pt x="6304" y="14688"/>
                    <a:pt x="6263" y="14673"/>
                  </a:cubicBezTo>
                  <a:cubicBezTo>
                    <a:pt x="6370" y="14614"/>
                    <a:pt x="6466" y="14531"/>
                    <a:pt x="6549" y="14495"/>
                  </a:cubicBezTo>
                  <a:cubicBezTo>
                    <a:pt x="6704" y="14412"/>
                    <a:pt x="6859" y="14352"/>
                    <a:pt x="7013" y="14292"/>
                  </a:cubicBezTo>
                  <a:cubicBezTo>
                    <a:pt x="7025" y="14281"/>
                    <a:pt x="7073" y="14245"/>
                    <a:pt x="7073" y="14245"/>
                  </a:cubicBezTo>
                  <a:cubicBezTo>
                    <a:pt x="7013" y="14161"/>
                    <a:pt x="6966" y="14019"/>
                    <a:pt x="6906" y="13995"/>
                  </a:cubicBezTo>
                  <a:cubicBezTo>
                    <a:pt x="6874" y="13990"/>
                    <a:pt x="6841" y="13988"/>
                    <a:pt x="6807" y="13988"/>
                  </a:cubicBezTo>
                  <a:cubicBezTo>
                    <a:pt x="6671" y="13988"/>
                    <a:pt x="6531" y="14021"/>
                    <a:pt x="6406" y="14031"/>
                  </a:cubicBezTo>
                  <a:cubicBezTo>
                    <a:pt x="6287" y="14042"/>
                    <a:pt x="6180" y="14054"/>
                    <a:pt x="6061" y="14078"/>
                  </a:cubicBezTo>
                  <a:cubicBezTo>
                    <a:pt x="6001" y="13935"/>
                    <a:pt x="6073" y="13792"/>
                    <a:pt x="5954" y="13685"/>
                  </a:cubicBezTo>
                  <a:cubicBezTo>
                    <a:pt x="6049" y="13661"/>
                    <a:pt x="6132" y="13626"/>
                    <a:pt x="6228" y="13614"/>
                  </a:cubicBezTo>
                  <a:cubicBezTo>
                    <a:pt x="6442" y="13566"/>
                    <a:pt x="6680" y="13519"/>
                    <a:pt x="6918" y="13471"/>
                  </a:cubicBezTo>
                  <a:cubicBezTo>
                    <a:pt x="6966" y="13471"/>
                    <a:pt x="7025" y="13471"/>
                    <a:pt x="7061" y="13447"/>
                  </a:cubicBezTo>
                  <a:cubicBezTo>
                    <a:pt x="7097" y="13411"/>
                    <a:pt x="7132" y="13376"/>
                    <a:pt x="7156" y="13328"/>
                  </a:cubicBezTo>
                  <a:cubicBezTo>
                    <a:pt x="7121" y="13316"/>
                    <a:pt x="7085" y="13280"/>
                    <a:pt x="7037" y="13280"/>
                  </a:cubicBezTo>
                  <a:cubicBezTo>
                    <a:pt x="7001" y="13280"/>
                    <a:pt x="6954" y="13280"/>
                    <a:pt x="6906" y="13292"/>
                  </a:cubicBezTo>
                  <a:cubicBezTo>
                    <a:pt x="6728" y="13328"/>
                    <a:pt x="6561" y="13376"/>
                    <a:pt x="6382" y="13399"/>
                  </a:cubicBezTo>
                  <a:cubicBezTo>
                    <a:pt x="6347" y="13399"/>
                    <a:pt x="6311" y="13411"/>
                    <a:pt x="6287" y="13411"/>
                  </a:cubicBezTo>
                  <a:cubicBezTo>
                    <a:pt x="6109" y="13447"/>
                    <a:pt x="5930" y="13495"/>
                    <a:pt x="5751" y="13519"/>
                  </a:cubicBezTo>
                  <a:cubicBezTo>
                    <a:pt x="5763" y="13507"/>
                    <a:pt x="5763" y="13495"/>
                    <a:pt x="5763" y="13471"/>
                  </a:cubicBezTo>
                  <a:cubicBezTo>
                    <a:pt x="5728" y="13435"/>
                    <a:pt x="5704" y="13388"/>
                    <a:pt x="5656" y="13376"/>
                  </a:cubicBezTo>
                  <a:cubicBezTo>
                    <a:pt x="5358" y="13269"/>
                    <a:pt x="5061" y="13161"/>
                    <a:pt x="4763" y="13078"/>
                  </a:cubicBezTo>
                  <a:cubicBezTo>
                    <a:pt x="4680" y="13042"/>
                    <a:pt x="4537" y="12923"/>
                    <a:pt x="4561" y="12852"/>
                  </a:cubicBezTo>
                  <a:cubicBezTo>
                    <a:pt x="4573" y="12745"/>
                    <a:pt x="4656" y="12685"/>
                    <a:pt x="4751" y="12673"/>
                  </a:cubicBezTo>
                  <a:cubicBezTo>
                    <a:pt x="4797" y="12662"/>
                    <a:pt x="4842" y="12657"/>
                    <a:pt x="4887" y="12657"/>
                  </a:cubicBezTo>
                  <a:cubicBezTo>
                    <a:pt x="5031" y="12657"/>
                    <a:pt x="5172" y="12711"/>
                    <a:pt x="5299" y="12792"/>
                  </a:cubicBezTo>
                  <a:cubicBezTo>
                    <a:pt x="5537" y="12935"/>
                    <a:pt x="5775" y="13018"/>
                    <a:pt x="6025" y="13042"/>
                  </a:cubicBezTo>
                  <a:cubicBezTo>
                    <a:pt x="6079" y="13051"/>
                    <a:pt x="6131" y="13055"/>
                    <a:pt x="6182" y="13055"/>
                  </a:cubicBezTo>
                  <a:cubicBezTo>
                    <a:pt x="6336" y="13055"/>
                    <a:pt x="6484" y="13021"/>
                    <a:pt x="6644" y="12995"/>
                  </a:cubicBezTo>
                  <a:cubicBezTo>
                    <a:pt x="6830" y="12973"/>
                    <a:pt x="7016" y="12969"/>
                    <a:pt x="7202" y="12969"/>
                  </a:cubicBezTo>
                  <a:cubicBezTo>
                    <a:pt x="7325" y="12969"/>
                    <a:pt x="7449" y="12971"/>
                    <a:pt x="7573" y="12971"/>
                  </a:cubicBezTo>
                  <a:cubicBezTo>
                    <a:pt x="7621" y="12971"/>
                    <a:pt x="7656" y="12995"/>
                    <a:pt x="7680" y="13018"/>
                  </a:cubicBezTo>
                  <a:cubicBezTo>
                    <a:pt x="7722" y="13027"/>
                    <a:pt x="7764" y="13035"/>
                    <a:pt x="7798" y="13035"/>
                  </a:cubicBezTo>
                  <a:cubicBezTo>
                    <a:pt x="7812" y="13035"/>
                    <a:pt x="7824" y="13034"/>
                    <a:pt x="7835" y="13030"/>
                  </a:cubicBezTo>
                  <a:cubicBezTo>
                    <a:pt x="7966" y="12959"/>
                    <a:pt x="8085" y="12864"/>
                    <a:pt x="8204" y="12792"/>
                  </a:cubicBezTo>
                  <a:cubicBezTo>
                    <a:pt x="8406" y="12637"/>
                    <a:pt x="8633" y="12518"/>
                    <a:pt x="8799" y="12304"/>
                  </a:cubicBezTo>
                  <a:cubicBezTo>
                    <a:pt x="9026" y="11983"/>
                    <a:pt x="9299" y="11721"/>
                    <a:pt x="9538" y="11423"/>
                  </a:cubicBezTo>
                  <a:cubicBezTo>
                    <a:pt x="9811" y="11090"/>
                    <a:pt x="10097" y="10780"/>
                    <a:pt x="10407" y="10518"/>
                  </a:cubicBezTo>
                  <a:cubicBezTo>
                    <a:pt x="10526" y="10411"/>
                    <a:pt x="10657" y="10304"/>
                    <a:pt x="10811" y="10221"/>
                  </a:cubicBezTo>
                  <a:cubicBezTo>
                    <a:pt x="10883" y="10173"/>
                    <a:pt x="10942" y="10125"/>
                    <a:pt x="10931" y="10054"/>
                  </a:cubicBezTo>
                  <a:cubicBezTo>
                    <a:pt x="10907" y="9994"/>
                    <a:pt x="10835" y="9923"/>
                    <a:pt x="10776" y="9887"/>
                  </a:cubicBezTo>
                  <a:cubicBezTo>
                    <a:pt x="10669" y="9828"/>
                    <a:pt x="10550" y="9816"/>
                    <a:pt x="10430" y="9768"/>
                  </a:cubicBezTo>
                  <a:cubicBezTo>
                    <a:pt x="10311" y="9720"/>
                    <a:pt x="10192" y="9685"/>
                    <a:pt x="10109" y="9649"/>
                  </a:cubicBezTo>
                  <a:cubicBezTo>
                    <a:pt x="10109" y="9530"/>
                    <a:pt x="10121" y="9423"/>
                    <a:pt x="10133" y="9328"/>
                  </a:cubicBezTo>
                  <a:cubicBezTo>
                    <a:pt x="10157" y="9268"/>
                    <a:pt x="10133" y="9185"/>
                    <a:pt x="10157" y="9125"/>
                  </a:cubicBezTo>
                  <a:cubicBezTo>
                    <a:pt x="10240" y="8875"/>
                    <a:pt x="10002" y="8768"/>
                    <a:pt x="9919" y="8589"/>
                  </a:cubicBezTo>
                  <a:cubicBezTo>
                    <a:pt x="9919" y="8577"/>
                    <a:pt x="9871" y="8577"/>
                    <a:pt x="9859" y="8577"/>
                  </a:cubicBezTo>
                  <a:lnTo>
                    <a:pt x="9859" y="8589"/>
                  </a:lnTo>
                  <a:cubicBezTo>
                    <a:pt x="9871" y="8613"/>
                    <a:pt x="9871" y="8637"/>
                    <a:pt x="9883" y="8649"/>
                  </a:cubicBezTo>
                  <a:cubicBezTo>
                    <a:pt x="9726" y="8555"/>
                    <a:pt x="9569" y="8510"/>
                    <a:pt x="9411" y="8510"/>
                  </a:cubicBezTo>
                  <a:cubicBezTo>
                    <a:pt x="9271" y="8510"/>
                    <a:pt x="9130" y="8546"/>
                    <a:pt x="8990" y="8613"/>
                  </a:cubicBezTo>
                  <a:cubicBezTo>
                    <a:pt x="9002" y="8577"/>
                    <a:pt x="9037" y="8566"/>
                    <a:pt x="9085" y="8530"/>
                  </a:cubicBezTo>
                  <a:cubicBezTo>
                    <a:pt x="9049" y="8518"/>
                    <a:pt x="9026" y="8518"/>
                    <a:pt x="9026" y="8518"/>
                  </a:cubicBezTo>
                  <a:cubicBezTo>
                    <a:pt x="8985" y="8558"/>
                    <a:pt x="8950" y="8573"/>
                    <a:pt x="8917" y="8573"/>
                  </a:cubicBezTo>
                  <a:cubicBezTo>
                    <a:pt x="8861" y="8573"/>
                    <a:pt x="8811" y="8531"/>
                    <a:pt x="8752" y="8494"/>
                  </a:cubicBezTo>
                  <a:cubicBezTo>
                    <a:pt x="8609" y="8399"/>
                    <a:pt x="8478" y="8327"/>
                    <a:pt x="8335" y="8232"/>
                  </a:cubicBezTo>
                  <a:cubicBezTo>
                    <a:pt x="8264" y="8173"/>
                    <a:pt x="8180" y="8137"/>
                    <a:pt x="8085" y="8089"/>
                  </a:cubicBezTo>
                  <a:lnTo>
                    <a:pt x="8073" y="8101"/>
                  </a:lnTo>
                  <a:cubicBezTo>
                    <a:pt x="8323" y="8280"/>
                    <a:pt x="8573" y="8446"/>
                    <a:pt x="8823" y="8625"/>
                  </a:cubicBezTo>
                  <a:cubicBezTo>
                    <a:pt x="8811" y="8649"/>
                    <a:pt x="8776" y="8697"/>
                    <a:pt x="8776" y="8732"/>
                  </a:cubicBezTo>
                  <a:cubicBezTo>
                    <a:pt x="8783" y="8796"/>
                    <a:pt x="8760" y="8817"/>
                    <a:pt x="8722" y="8817"/>
                  </a:cubicBezTo>
                  <a:cubicBezTo>
                    <a:pt x="8703" y="8817"/>
                    <a:pt x="8680" y="8812"/>
                    <a:pt x="8656" y="8804"/>
                  </a:cubicBezTo>
                  <a:cubicBezTo>
                    <a:pt x="8537" y="8744"/>
                    <a:pt x="8418" y="8673"/>
                    <a:pt x="8299" y="8613"/>
                  </a:cubicBezTo>
                  <a:cubicBezTo>
                    <a:pt x="8085" y="8494"/>
                    <a:pt x="7894" y="8387"/>
                    <a:pt x="7680" y="8280"/>
                  </a:cubicBezTo>
                  <a:cubicBezTo>
                    <a:pt x="7549" y="8208"/>
                    <a:pt x="7466" y="7970"/>
                    <a:pt x="7561" y="7899"/>
                  </a:cubicBezTo>
                  <a:cubicBezTo>
                    <a:pt x="7656" y="7804"/>
                    <a:pt x="7621" y="7780"/>
                    <a:pt x="7549" y="7720"/>
                  </a:cubicBezTo>
                  <a:cubicBezTo>
                    <a:pt x="7477" y="7772"/>
                    <a:pt x="7436" y="7796"/>
                    <a:pt x="7406" y="7796"/>
                  </a:cubicBezTo>
                  <a:cubicBezTo>
                    <a:pt x="7367" y="7796"/>
                    <a:pt x="7346" y="7754"/>
                    <a:pt x="7299" y="7673"/>
                  </a:cubicBezTo>
                  <a:cubicBezTo>
                    <a:pt x="7228" y="7542"/>
                    <a:pt x="7132" y="7387"/>
                    <a:pt x="7037" y="7244"/>
                  </a:cubicBezTo>
                  <a:cubicBezTo>
                    <a:pt x="7013" y="7196"/>
                    <a:pt x="6966" y="7161"/>
                    <a:pt x="6930" y="7101"/>
                  </a:cubicBezTo>
                  <a:lnTo>
                    <a:pt x="6930" y="7101"/>
                  </a:lnTo>
                  <a:cubicBezTo>
                    <a:pt x="7168" y="7161"/>
                    <a:pt x="7382" y="7220"/>
                    <a:pt x="7597" y="7280"/>
                  </a:cubicBezTo>
                  <a:cubicBezTo>
                    <a:pt x="7597" y="7268"/>
                    <a:pt x="7609" y="7268"/>
                    <a:pt x="7609" y="7256"/>
                  </a:cubicBezTo>
                  <a:cubicBezTo>
                    <a:pt x="7561" y="7244"/>
                    <a:pt x="7537" y="7220"/>
                    <a:pt x="7502" y="7208"/>
                  </a:cubicBezTo>
                  <a:cubicBezTo>
                    <a:pt x="7263" y="7137"/>
                    <a:pt x="7025" y="7065"/>
                    <a:pt x="6799" y="6982"/>
                  </a:cubicBezTo>
                  <a:cubicBezTo>
                    <a:pt x="6740" y="6970"/>
                    <a:pt x="6668" y="6922"/>
                    <a:pt x="6609" y="6899"/>
                  </a:cubicBezTo>
                  <a:cubicBezTo>
                    <a:pt x="6513" y="6851"/>
                    <a:pt x="6394" y="6803"/>
                    <a:pt x="6275" y="6768"/>
                  </a:cubicBezTo>
                  <a:cubicBezTo>
                    <a:pt x="6109" y="6708"/>
                    <a:pt x="5942" y="6625"/>
                    <a:pt x="5775" y="6613"/>
                  </a:cubicBezTo>
                  <a:cubicBezTo>
                    <a:pt x="5761" y="6612"/>
                    <a:pt x="5747" y="6611"/>
                    <a:pt x="5733" y="6611"/>
                  </a:cubicBezTo>
                  <a:cubicBezTo>
                    <a:pt x="5614" y="6611"/>
                    <a:pt x="5486" y="6652"/>
                    <a:pt x="5358" y="6684"/>
                  </a:cubicBezTo>
                  <a:cubicBezTo>
                    <a:pt x="5156" y="6768"/>
                    <a:pt x="4930" y="6851"/>
                    <a:pt x="4727" y="6922"/>
                  </a:cubicBezTo>
                  <a:cubicBezTo>
                    <a:pt x="4704" y="6922"/>
                    <a:pt x="4692" y="6958"/>
                    <a:pt x="4680" y="6970"/>
                  </a:cubicBezTo>
                  <a:cubicBezTo>
                    <a:pt x="4639" y="7059"/>
                    <a:pt x="4621" y="7097"/>
                    <a:pt x="4586" y="7097"/>
                  </a:cubicBezTo>
                  <a:cubicBezTo>
                    <a:pt x="4561" y="7097"/>
                    <a:pt x="4526" y="7077"/>
                    <a:pt x="4465" y="7042"/>
                  </a:cubicBezTo>
                  <a:cubicBezTo>
                    <a:pt x="4455" y="7104"/>
                    <a:pt x="4431" y="7123"/>
                    <a:pt x="4404" y="7123"/>
                  </a:cubicBezTo>
                  <a:cubicBezTo>
                    <a:pt x="4370" y="7123"/>
                    <a:pt x="4331" y="7091"/>
                    <a:pt x="4311" y="7077"/>
                  </a:cubicBezTo>
                  <a:cubicBezTo>
                    <a:pt x="4144" y="7006"/>
                    <a:pt x="3977" y="6911"/>
                    <a:pt x="3811" y="6827"/>
                  </a:cubicBezTo>
                  <a:cubicBezTo>
                    <a:pt x="3596" y="6684"/>
                    <a:pt x="3358" y="6553"/>
                    <a:pt x="3144" y="6387"/>
                  </a:cubicBezTo>
                  <a:cubicBezTo>
                    <a:pt x="2906" y="6208"/>
                    <a:pt x="2703" y="5994"/>
                    <a:pt x="2477" y="5779"/>
                  </a:cubicBezTo>
                  <a:cubicBezTo>
                    <a:pt x="2191" y="5494"/>
                    <a:pt x="1906" y="5232"/>
                    <a:pt x="1632" y="4946"/>
                  </a:cubicBezTo>
                  <a:cubicBezTo>
                    <a:pt x="1406" y="4720"/>
                    <a:pt x="1179" y="4482"/>
                    <a:pt x="953" y="4267"/>
                  </a:cubicBezTo>
                  <a:cubicBezTo>
                    <a:pt x="798" y="4101"/>
                    <a:pt x="679" y="3910"/>
                    <a:pt x="584" y="3696"/>
                  </a:cubicBezTo>
                  <a:cubicBezTo>
                    <a:pt x="513" y="3517"/>
                    <a:pt x="417" y="3351"/>
                    <a:pt x="382" y="3172"/>
                  </a:cubicBezTo>
                  <a:cubicBezTo>
                    <a:pt x="322" y="2982"/>
                    <a:pt x="298" y="2779"/>
                    <a:pt x="286" y="2577"/>
                  </a:cubicBezTo>
                  <a:cubicBezTo>
                    <a:pt x="274" y="2458"/>
                    <a:pt x="286" y="2362"/>
                    <a:pt x="274" y="2243"/>
                  </a:cubicBezTo>
                  <a:cubicBezTo>
                    <a:pt x="263" y="2208"/>
                    <a:pt x="203" y="2184"/>
                    <a:pt x="167" y="2148"/>
                  </a:cubicBezTo>
                  <a:cubicBezTo>
                    <a:pt x="143" y="2196"/>
                    <a:pt x="108" y="2243"/>
                    <a:pt x="108" y="2279"/>
                  </a:cubicBezTo>
                  <a:cubicBezTo>
                    <a:pt x="96" y="2327"/>
                    <a:pt x="120" y="2386"/>
                    <a:pt x="108" y="2434"/>
                  </a:cubicBezTo>
                  <a:cubicBezTo>
                    <a:pt x="1" y="2743"/>
                    <a:pt x="96" y="3029"/>
                    <a:pt x="167" y="3315"/>
                  </a:cubicBezTo>
                  <a:cubicBezTo>
                    <a:pt x="203" y="3410"/>
                    <a:pt x="239" y="3517"/>
                    <a:pt x="286" y="3613"/>
                  </a:cubicBezTo>
                  <a:cubicBezTo>
                    <a:pt x="334" y="3708"/>
                    <a:pt x="382" y="3803"/>
                    <a:pt x="417" y="3886"/>
                  </a:cubicBezTo>
                  <a:cubicBezTo>
                    <a:pt x="477" y="4005"/>
                    <a:pt x="524" y="4148"/>
                    <a:pt x="620" y="4244"/>
                  </a:cubicBezTo>
                  <a:cubicBezTo>
                    <a:pt x="775" y="4458"/>
                    <a:pt x="941" y="4637"/>
                    <a:pt x="1120" y="4827"/>
                  </a:cubicBezTo>
                  <a:cubicBezTo>
                    <a:pt x="1286" y="5006"/>
                    <a:pt x="1441" y="5184"/>
                    <a:pt x="1632" y="5351"/>
                  </a:cubicBezTo>
                  <a:cubicBezTo>
                    <a:pt x="1882" y="5601"/>
                    <a:pt x="2179" y="5827"/>
                    <a:pt x="2418" y="6089"/>
                  </a:cubicBezTo>
                  <a:cubicBezTo>
                    <a:pt x="2727" y="6434"/>
                    <a:pt x="3084" y="6720"/>
                    <a:pt x="3489" y="6958"/>
                  </a:cubicBezTo>
                  <a:cubicBezTo>
                    <a:pt x="3620" y="7030"/>
                    <a:pt x="3751" y="7125"/>
                    <a:pt x="3906" y="7184"/>
                  </a:cubicBezTo>
                  <a:cubicBezTo>
                    <a:pt x="4108" y="7280"/>
                    <a:pt x="4323" y="7375"/>
                    <a:pt x="4537" y="7446"/>
                  </a:cubicBezTo>
                  <a:cubicBezTo>
                    <a:pt x="4739" y="7494"/>
                    <a:pt x="4942" y="7518"/>
                    <a:pt x="5132" y="7554"/>
                  </a:cubicBezTo>
                  <a:cubicBezTo>
                    <a:pt x="5156" y="7554"/>
                    <a:pt x="5180" y="7565"/>
                    <a:pt x="5192" y="7577"/>
                  </a:cubicBezTo>
                  <a:cubicBezTo>
                    <a:pt x="5168" y="7613"/>
                    <a:pt x="5132" y="7625"/>
                    <a:pt x="5108" y="7625"/>
                  </a:cubicBezTo>
                  <a:cubicBezTo>
                    <a:pt x="5037" y="7637"/>
                    <a:pt x="4954" y="7625"/>
                    <a:pt x="4894" y="7673"/>
                  </a:cubicBezTo>
                  <a:cubicBezTo>
                    <a:pt x="4739" y="7780"/>
                    <a:pt x="4596" y="7899"/>
                    <a:pt x="4454" y="7994"/>
                  </a:cubicBezTo>
                  <a:cubicBezTo>
                    <a:pt x="4239" y="8149"/>
                    <a:pt x="4049" y="8327"/>
                    <a:pt x="3811" y="8435"/>
                  </a:cubicBezTo>
                  <a:cubicBezTo>
                    <a:pt x="3561" y="8542"/>
                    <a:pt x="3263" y="8577"/>
                    <a:pt x="2977" y="8637"/>
                  </a:cubicBezTo>
                  <a:cubicBezTo>
                    <a:pt x="2947" y="8637"/>
                    <a:pt x="2918" y="8634"/>
                    <a:pt x="2889" y="8634"/>
                  </a:cubicBezTo>
                  <a:cubicBezTo>
                    <a:pt x="2861" y="8634"/>
                    <a:pt x="2834" y="8637"/>
                    <a:pt x="2810" y="8649"/>
                  </a:cubicBezTo>
                  <a:cubicBezTo>
                    <a:pt x="2775" y="8685"/>
                    <a:pt x="2751" y="8756"/>
                    <a:pt x="2727" y="8804"/>
                  </a:cubicBezTo>
                  <a:cubicBezTo>
                    <a:pt x="2751" y="8839"/>
                    <a:pt x="2799" y="8863"/>
                    <a:pt x="2834" y="8863"/>
                  </a:cubicBezTo>
                  <a:cubicBezTo>
                    <a:pt x="3072" y="8827"/>
                    <a:pt x="3287" y="8792"/>
                    <a:pt x="3513" y="8744"/>
                  </a:cubicBezTo>
                  <a:cubicBezTo>
                    <a:pt x="3549" y="8744"/>
                    <a:pt x="3572" y="8744"/>
                    <a:pt x="3608" y="8732"/>
                  </a:cubicBezTo>
                  <a:cubicBezTo>
                    <a:pt x="3823" y="8613"/>
                    <a:pt x="4061" y="8506"/>
                    <a:pt x="4287" y="8375"/>
                  </a:cubicBezTo>
                  <a:cubicBezTo>
                    <a:pt x="4513" y="8220"/>
                    <a:pt x="4704" y="8054"/>
                    <a:pt x="4918" y="7899"/>
                  </a:cubicBezTo>
                  <a:cubicBezTo>
                    <a:pt x="5049" y="7792"/>
                    <a:pt x="5168" y="7684"/>
                    <a:pt x="5299" y="7589"/>
                  </a:cubicBezTo>
                  <a:lnTo>
                    <a:pt x="5325" y="7607"/>
                  </a:lnTo>
                  <a:lnTo>
                    <a:pt x="5325" y="7607"/>
                  </a:lnTo>
                  <a:cubicBezTo>
                    <a:pt x="5349" y="7576"/>
                    <a:pt x="5375" y="7564"/>
                    <a:pt x="5404" y="7564"/>
                  </a:cubicBezTo>
                  <a:cubicBezTo>
                    <a:pt x="5442" y="7564"/>
                    <a:pt x="5485" y="7584"/>
                    <a:pt x="5537" y="7613"/>
                  </a:cubicBezTo>
                  <a:cubicBezTo>
                    <a:pt x="5442" y="7720"/>
                    <a:pt x="5347" y="7792"/>
                    <a:pt x="5251" y="7887"/>
                  </a:cubicBezTo>
                  <a:cubicBezTo>
                    <a:pt x="5061" y="8077"/>
                    <a:pt x="4870" y="8256"/>
                    <a:pt x="4692" y="8446"/>
                  </a:cubicBezTo>
                  <a:cubicBezTo>
                    <a:pt x="4573" y="8566"/>
                    <a:pt x="4465" y="8685"/>
                    <a:pt x="4287" y="8697"/>
                  </a:cubicBezTo>
                  <a:cubicBezTo>
                    <a:pt x="4204" y="8697"/>
                    <a:pt x="4108" y="8780"/>
                    <a:pt x="4025" y="8816"/>
                  </a:cubicBezTo>
                  <a:cubicBezTo>
                    <a:pt x="3976" y="8848"/>
                    <a:pt x="3921" y="8909"/>
                    <a:pt x="3857" y="8909"/>
                  </a:cubicBezTo>
                  <a:cubicBezTo>
                    <a:pt x="3828" y="8909"/>
                    <a:pt x="3796" y="8897"/>
                    <a:pt x="3763" y="8863"/>
                  </a:cubicBezTo>
                  <a:cubicBezTo>
                    <a:pt x="3757" y="8857"/>
                    <a:pt x="3745" y="8854"/>
                    <a:pt x="3730" y="8854"/>
                  </a:cubicBezTo>
                  <a:cubicBezTo>
                    <a:pt x="3715" y="8854"/>
                    <a:pt x="3697" y="8857"/>
                    <a:pt x="3680" y="8863"/>
                  </a:cubicBezTo>
                  <a:lnTo>
                    <a:pt x="3013" y="9137"/>
                  </a:lnTo>
                  <a:cubicBezTo>
                    <a:pt x="2953" y="9161"/>
                    <a:pt x="2870" y="9161"/>
                    <a:pt x="2822" y="9173"/>
                  </a:cubicBezTo>
                  <a:cubicBezTo>
                    <a:pt x="2787" y="9173"/>
                    <a:pt x="2763" y="9197"/>
                    <a:pt x="2727" y="9208"/>
                  </a:cubicBezTo>
                  <a:cubicBezTo>
                    <a:pt x="2656" y="9280"/>
                    <a:pt x="2596" y="9375"/>
                    <a:pt x="2501" y="9435"/>
                  </a:cubicBezTo>
                  <a:cubicBezTo>
                    <a:pt x="2458" y="9465"/>
                    <a:pt x="2398" y="9478"/>
                    <a:pt x="2337" y="9478"/>
                  </a:cubicBezTo>
                  <a:cubicBezTo>
                    <a:pt x="2227" y="9478"/>
                    <a:pt x="2110" y="9436"/>
                    <a:pt x="2072" y="9375"/>
                  </a:cubicBezTo>
                  <a:lnTo>
                    <a:pt x="2322" y="9375"/>
                  </a:lnTo>
                  <a:cubicBezTo>
                    <a:pt x="2203" y="9339"/>
                    <a:pt x="2060" y="9375"/>
                    <a:pt x="2013" y="9220"/>
                  </a:cubicBezTo>
                  <a:cubicBezTo>
                    <a:pt x="2001" y="9149"/>
                    <a:pt x="2072" y="9042"/>
                    <a:pt x="2108" y="8958"/>
                  </a:cubicBezTo>
                  <a:lnTo>
                    <a:pt x="2108" y="8958"/>
                  </a:lnTo>
                  <a:cubicBezTo>
                    <a:pt x="2084" y="8970"/>
                    <a:pt x="2060" y="8970"/>
                    <a:pt x="2001" y="8994"/>
                  </a:cubicBezTo>
                  <a:cubicBezTo>
                    <a:pt x="2025" y="8935"/>
                    <a:pt x="2037" y="8875"/>
                    <a:pt x="2072" y="8863"/>
                  </a:cubicBezTo>
                  <a:cubicBezTo>
                    <a:pt x="2191" y="8816"/>
                    <a:pt x="2322" y="8780"/>
                    <a:pt x="2441" y="8744"/>
                  </a:cubicBezTo>
                  <a:cubicBezTo>
                    <a:pt x="2454" y="8742"/>
                    <a:pt x="2466" y="8741"/>
                    <a:pt x="2477" y="8741"/>
                  </a:cubicBezTo>
                  <a:cubicBezTo>
                    <a:pt x="2535" y="8741"/>
                    <a:pt x="2562" y="8771"/>
                    <a:pt x="2572" y="8851"/>
                  </a:cubicBezTo>
                  <a:cubicBezTo>
                    <a:pt x="2596" y="8923"/>
                    <a:pt x="2620" y="8994"/>
                    <a:pt x="2632" y="9078"/>
                  </a:cubicBezTo>
                  <a:cubicBezTo>
                    <a:pt x="2668" y="8994"/>
                    <a:pt x="2668" y="8935"/>
                    <a:pt x="2668" y="8875"/>
                  </a:cubicBezTo>
                  <a:cubicBezTo>
                    <a:pt x="2668" y="8839"/>
                    <a:pt x="2656" y="8804"/>
                    <a:pt x="2668" y="8756"/>
                  </a:cubicBezTo>
                  <a:cubicBezTo>
                    <a:pt x="2715" y="8613"/>
                    <a:pt x="2620" y="8554"/>
                    <a:pt x="2501" y="8554"/>
                  </a:cubicBezTo>
                  <a:cubicBezTo>
                    <a:pt x="2191" y="8554"/>
                    <a:pt x="1965" y="8661"/>
                    <a:pt x="1822" y="8958"/>
                  </a:cubicBezTo>
                  <a:cubicBezTo>
                    <a:pt x="1644" y="9316"/>
                    <a:pt x="1846" y="9566"/>
                    <a:pt x="2144" y="9637"/>
                  </a:cubicBezTo>
                  <a:cubicBezTo>
                    <a:pt x="2194" y="9650"/>
                    <a:pt x="2244" y="9656"/>
                    <a:pt x="2294" y="9656"/>
                  </a:cubicBezTo>
                  <a:cubicBezTo>
                    <a:pt x="2533" y="9656"/>
                    <a:pt x="2766" y="9522"/>
                    <a:pt x="2894" y="9316"/>
                  </a:cubicBezTo>
                  <a:cubicBezTo>
                    <a:pt x="2922" y="9316"/>
                    <a:pt x="2959" y="9331"/>
                    <a:pt x="2990" y="9331"/>
                  </a:cubicBezTo>
                  <a:cubicBezTo>
                    <a:pt x="2998" y="9331"/>
                    <a:pt x="3006" y="9330"/>
                    <a:pt x="3013" y="9328"/>
                  </a:cubicBezTo>
                  <a:cubicBezTo>
                    <a:pt x="3096" y="9292"/>
                    <a:pt x="3168" y="9256"/>
                    <a:pt x="3251" y="9208"/>
                  </a:cubicBezTo>
                  <a:cubicBezTo>
                    <a:pt x="3406" y="9137"/>
                    <a:pt x="3572" y="9042"/>
                    <a:pt x="3739" y="8970"/>
                  </a:cubicBezTo>
                  <a:cubicBezTo>
                    <a:pt x="3801" y="9045"/>
                    <a:pt x="3834" y="9081"/>
                    <a:pt x="3874" y="9081"/>
                  </a:cubicBezTo>
                  <a:cubicBezTo>
                    <a:pt x="3910" y="9081"/>
                    <a:pt x="3951" y="9051"/>
                    <a:pt x="4025" y="8994"/>
                  </a:cubicBezTo>
                  <a:cubicBezTo>
                    <a:pt x="4084" y="8958"/>
                    <a:pt x="4156" y="8911"/>
                    <a:pt x="4227" y="8863"/>
                  </a:cubicBezTo>
                  <a:lnTo>
                    <a:pt x="4227" y="8911"/>
                  </a:lnTo>
                  <a:cubicBezTo>
                    <a:pt x="4049" y="9042"/>
                    <a:pt x="3882" y="9197"/>
                    <a:pt x="3703" y="9328"/>
                  </a:cubicBezTo>
                  <a:cubicBezTo>
                    <a:pt x="3632" y="9375"/>
                    <a:pt x="3561" y="9411"/>
                    <a:pt x="3465" y="9459"/>
                  </a:cubicBezTo>
                  <a:cubicBezTo>
                    <a:pt x="3394" y="9506"/>
                    <a:pt x="3287" y="9506"/>
                    <a:pt x="3215" y="9554"/>
                  </a:cubicBezTo>
                  <a:cubicBezTo>
                    <a:pt x="3025" y="9649"/>
                    <a:pt x="2846" y="9756"/>
                    <a:pt x="2810" y="10006"/>
                  </a:cubicBezTo>
                  <a:cubicBezTo>
                    <a:pt x="2799" y="10185"/>
                    <a:pt x="2834" y="10328"/>
                    <a:pt x="3013" y="10363"/>
                  </a:cubicBezTo>
                  <a:cubicBezTo>
                    <a:pt x="3156" y="10411"/>
                    <a:pt x="3322" y="10411"/>
                    <a:pt x="3465" y="10423"/>
                  </a:cubicBezTo>
                  <a:cubicBezTo>
                    <a:pt x="3501" y="10423"/>
                    <a:pt x="3549" y="10387"/>
                    <a:pt x="3572" y="10351"/>
                  </a:cubicBezTo>
                  <a:cubicBezTo>
                    <a:pt x="3549" y="10328"/>
                    <a:pt x="3513" y="10292"/>
                    <a:pt x="3489" y="10280"/>
                  </a:cubicBezTo>
                  <a:cubicBezTo>
                    <a:pt x="3406" y="10268"/>
                    <a:pt x="3322" y="10244"/>
                    <a:pt x="3251" y="10232"/>
                  </a:cubicBezTo>
                  <a:cubicBezTo>
                    <a:pt x="3072" y="10185"/>
                    <a:pt x="3037" y="10161"/>
                    <a:pt x="3072" y="10030"/>
                  </a:cubicBezTo>
                  <a:lnTo>
                    <a:pt x="3072" y="10030"/>
                  </a:lnTo>
                  <a:cubicBezTo>
                    <a:pt x="3275" y="10174"/>
                    <a:pt x="3385" y="10240"/>
                    <a:pt x="3480" y="10240"/>
                  </a:cubicBezTo>
                  <a:cubicBezTo>
                    <a:pt x="3542" y="10240"/>
                    <a:pt x="3597" y="10213"/>
                    <a:pt x="3668" y="10161"/>
                  </a:cubicBezTo>
                  <a:lnTo>
                    <a:pt x="3406" y="10161"/>
                  </a:lnTo>
                  <a:cubicBezTo>
                    <a:pt x="3287" y="10149"/>
                    <a:pt x="3108" y="10006"/>
                    <a:pt x="3132" y="9911"/>
                  </a:cubicBezTo>
                  <a:cubicBezTo>
                    <a:pt x="3142" y="9792"/>
                    <a:pt x="3349" y="9682"/>
                    <a:pt x="3480" y="9682"/>
                  </a:cubicBezTo>
                  <a:cubicBezTo>
                    <a:pt x="3507" y="9682"/>
                    <a:pt x="3530" y="9687"/>
                    <a:pt x="3549" y="9697"/>
                  </a:cubicBezTo>
                  <a:cubicBezTo>
                    <a:pt x="3644" y="9744"/>
                    <a:pt x="3739" y="9792"/>
                    <a:pt x="3846" y="9851"/>
                  </a:cubicBezTo>
                  <a:cubicBezTo>
                    <a:pt x="3823" y="9911"/>
                    <a:pt x="3799" y="9982"/>
                    <a:pt x="3787" y="10054"/>
                  </a:cubicBezTo>
                  <a:cubicBezTo>
                    <a:pt x="3799" y="10054"/>
                    <a:pt x="3811" y="10066"/>
                    <a:pt x="3823" y="10066"/>
                  </a:cubicBezTo>
                  <a:cubicBezTo>
                    <a:pt x="3858" y="10006"/>
                    <a:pt x="3882" y="9947"/>
                    <a:pt x="3882" y="9887"/>
                  </a:cubicBezTo>
                  <a:cubicBezTo>
                    <a:pt x="3906" y="9756"/>
                    <a:pt x="3930" y="9613"/>
                    <a:pt x="3739" y="9554"/>
                  </a:cubicBezTo>
                  <a:cubicBezTo>
                    <a:pt x="3787" y="9518"/>
                    <a:pt x="3811" y="9494"/>
                    <a:pt x="3846" y="9470"/>
                  </a:cubicBezTo>
                  <a:cubicBezTo>
                    <a:pt x="3942" y="9387"/>
                    <a:pt x="4061" y="9292"/>
                    <a:pt x="4168" y="9208"/>
                  </a:cubicBezTo>
                  <a:cubicBezTo>
                    <a:pt x="4299" y="9089"/>
                    <a:pt x="4418" y="8958"/>
                    <a:pt x="4573" y="8851"/>
                  </a:cubicBezTo>
                  <a:cubicBezTo>
                    <a:pt x="4751" y="8720"/>
                    <a:pt x="4882" y="8554"/>
                    <a:pt x="5061" y="8423"/>
                  </a:cubicBezTo>
                  <a:cubicBezTo>
                    <a:pt x="5299" y="8256"/>
                    <a:pt x="5477" y="8006"/>
                    <a:pt x="5692" y="7792"/>
                  </a:cubicBezTo>
                  <a:cubicBezTo>
                    <a:pt x="5716" y="7768"/>
                    <a:pt x="5763" y="7744"/>
                    <a:pt x="5811" y="7720"/>
                  </a:cubicBezTo>
                  <a:cubicBezTo>
                    <a:pt x="5811" y="7732"/>
                    <a:pt x="5823" y="7744"/>
                    <a:pt x="5835" y="7768"/>
                  </a:cubicBezTo>
                  <a:cubicBezTo>
                    <a:pt x="5632" y="7970"/>
                    <a:pt x="5418" y="8161"/>
                    <a:pt x="5216" y="8363"/>
                  </a:cubicBezTo>
                  <a:lnTo>
                    <a:pt x="5239" y="8387"/>
                  </a:lnTo>
                  <a:lnTo>
                    <a:pt x="5335" y="8304"/>
                  </a:lnTo>
                  <a:cubicBezTo>
                    <a:pt x="5513" y="8137"/>
                    <a:pt x="5668" y="7970"/>
                    <a:pt x="5847" y="7827"/>
                  </a:cubicBezTo>
                  <a:cubicBezTo>
                    <a:pt x="5861" y="7806"/>
                    <a:pt x="5879" y="7802"/>
                    <a:pt x="5892" y="7802"/>
                  </a:cubicBezTo>
                  <a:cubicBezTo>
                    <a:pt x="5900" y="7802"/>
                    <a:pt x="5906" y="7804"/>
                    <a:pt x="5906" y="7804"/>
                  </a:cubicBezTo>
                  <a:cubicBezTo>
                    <a:pt x="5847" y="7887"/>
                    <a:pt x="5823" y="7946"/>
                    <a:pt x="5763" y="8006"/>
                  </a:cubicBezTo>
                  <a:cubicBezTo>
                    <a:pt x="5549" y="8244"/>
                    <a:pt x="5347" y="8458"/>
                    <a:pt x="5132" y="8697"/>
                  </a:cubicBezTo>
                  <a:cubicBezTo>
                    <a:pt x="4977" y="8875"/>
                    <a:pt x="4811" y="9078"/>
                    <a:pt x="4644" y="9256"/>
                  </a:cubicBezTo>
                  <a:cubicBezTo>
                    <a:pt x="4465" y="9447"/>
                    <a:pt x="4299" y="9649"/>
                    <a:pt x="4120" y="9851"/>
                  </a:cubicBezTo>
                  <a:cubicBezTo>
                    <a:pt x="4096" y="9875"/>
                    <a:pt x="4096" y="9911"/>
                    <a:pt x="4084" y="9935"/>
                  </a:cubicBezTo>
                  <a:cubicBezTo>
                    <a:pt x="4114" y="9935"/>
                    <a:pt x="4144" y="9938"/>
                    <a:pt x="4169" y="9938"/>
                  </a:cubicBezTo>
                  <a:cubicBezTo>
                    <a:pt x="4195" y="9938"/>
                    <a:pt x="4215" y="9935"/>
                    <a:pt x="4227" y="9923"/>
                  </a:cubicBezTo>
                  <a:cubicBezTo>
                    <a:pt x="4334" y="9816"/>
                    <a:pt x="4442" y="9709"/>
                    <a:pt x="4537" y="9589"/>
                  </a:cubicBezTo>
                  <a:cubicBezTo>
                    <a:pt x="4799" y="9328"/>
                    <a:pt x="5037" y="9042"/>
                    <a:pt x="5287" y="8780"/>
                  </a:cubicBezTo>
                  <a:cubicBezTo>
                    <a:pt x="5525" y="8494"/>
                    <a:pt x="5775" y="8220"/>
                    <a:pt x="6013" y="7958"/>
                  </a:cubicBezTo>
                  <a:cubicBezTo>
                    <a:pt x="6025" y="7923"/>
                    <a:pt x="6025" y="7899"/>
                    <a:pt x="6025" y="7863"/>
                  </a:cubicBezTo>
                  <a:cubicBezTo>
                    <a:pt x="6132" y="7946"/>
                    <a:pt x="6228" y="8006"/>
                    <a:pt x="6287" y="8042"/>
                  </a:cubicBezTo>
                  <a:cubicBezTo>
                    <a:pt x="6311" y="8220"/>
                    <a:pt x="6323" y="8363"/>
                    <a:pt x="6359" y="8506"/>
                  </a:cubicBezTo>
                  <a:lnTo>
                    <a:pt x="6406" y="8506"/>
                  </a:lnTo>
                  <a:cubicBezTo>
                    <a:pt x="6370" y="8375"/>
                    <a:pt x="6359" y="8244"/>
                    <a:pt x="6347" y="8089"/>
                  </a:cubicBezTo>
                  <a:cubicBezTo>
                    <a:pt x="6370" y="8089"/>
                    <a:pt x="6382" y="8101"/>
                    <a:pt x="6406" y="8101"/>
                  </a:cubicBezTo>
                  <a:cubicBezTo>
                    <a:pt x="6418" y="8125"/>
                    <a:pt x="6442" y="8125"/>
                    <a:pt x="6430" y="8125"/>
                  </a:cubicBezTo>
                  <a:cubicBezTo>
                    <a:pt x="6501" y="8423"/>
                    <a:pt x="6466" y="8685"/>
                    <a:pt x="6442" y="8970"/>
                  </a:cubicBezTo>
                  <a:lnTo>
                    <a:pt x="6323" y="8970"/>
                  </a:lnTo>
                  <a:cubicBezTo>
                    <a:pt x="6311" y="9042"/>
                    <a:pt x="6323" y="9113"/>
                    <a:pt x="6299" y="9173"/>
                  </a:cubicBezTo>
                  <a:cubicBezTo>
                    <a:pt x="6239" y="9339"/>
                    <a:pt x="6144" y="9470"/>
                    <a:pt x="6073" y="9625"/>
                  </a:cubicBezTo>
                  <a:cubicBezTo>
                    <a:pt x="6049" y="9697"/>
                    <a:pt x="6013" y="9792"/>
                    <a:pt x="6132" y="9828"/>
                  </a:cubicBezTo>
                  <a:cubicBezTo>
                    <a:pt x="6168" y="9828"/>
                    <a:pt x="6192" y="9863"/>
                    <a:pt x="6228" y="9875"/>
                  </a:cubicBezTo>
                  <a:cubicBezTo>
                    <a:pt x="6178" y="9954"/>
                    <a:pt x="6178" y="10057"/>
                    <a:pt x="6085" y="10057"/>
                  </a:cubicBezTo>
                  <a:cubicBezTo>
                    <a:pt x="6066" y="10057"/>
                    <a:pt x="6042" y="10052"/>
                    <a:pt x="6013" y="10042"/>
                  </a:cubicBezTo>
                  <a:cubicBezTo>
                    <a:pt x="6001" y="10042"/>
                    <a:pt x="5966" y="10054"/>
                    <a:pt x="5954" y="10066"/>
                  </a:cubicBezTo>
                  <a:cubicBezTo>
                    <a:pt x="5906" y="10090"/>
                    <a:pt x="5882" y="10113"/>
                    <a:pt x="5835" y="10125"/>
                  </a:cubicBezTo>
                  <a:cubicBezTo>
                    <a:pt x="5807" y="10137"/>
                    <a:pt x="5780" y="10142"/>
                    <a:pt x="5755" y="10142"/>
                  </a:cubicBezTo>
                  <a:cubicBezTo>
                    <a:pt x="5650" y="10142"/>
                    <a:pt x="5564" y="10059"/>
                    <a:pt x="5477" y="10030"/>
                  </a:cubicBezTo>
                  <a:cubicBezTo>
                    <a:pt x="5430" y="10006"/>
                    <a:pt x="5370" y="9911"/>
                    <a:pt x="5394" y="9863"/>
                  </a:cubicBezTo>
                  <a:cubicBezTo>
                    <a:pt x="5418" y="9744"/>
                    <a:pt x="5573" y="9673"/>
                    <a:pt x="5704" y="9673"/>
                  </a:cubicBezTo>
                  <a:lnTo>
                    <a:pt x="5894" y="9673"/>
                  </a:lnTo>
                  <a:cubicBezTo>
                    <a:pt x="5942" y="9566"/>
                    <a:pt x="5989" y="9494"/>
                    <a:pt x="6013" y="9399"/>
                  </a:cubicBezTo>
                  <a:cubicBezTo>
                    <a:pt x="6061" y="9292"/>
                    <a:pt x="6132" y="9173"/>
                    <a:pt x="6144" y="9054"/>
                  </a:cubicBezTo>
                  <a:cubicBezTo>
                    <a:pt x="6180" y="8899"/>
                    <a:pt x="6168" y="8744"/>
                    <a:pt x="6168" y="8577"/>
                  </a:cubicBezTo>
                  <a:cubicBezTo>
                    <a:pt x="6168" y="8446"/>
                    <a:pt x="6144" y="8316"/>
                    <a:pt x="6120" y="8185"/>
                  </a:cubicBezTo>
                  <a:cubicBezTo>
                    <a:pt x="6109" y="8125"/>
                    <a:pt x="6025" y="8065"/>
                    <a:pt x="5989" y="8065"/>
                  </a:cubicBezTo>
                  <a:cubicBezTo>
                    <a:pt x="5980" y="8063"/>
                    <a:pt x="5972" y="8062"/>
                    <a:pt x="5965" y="8062"/>
                  </a:cubicBezTo>
                  <a:cubicBezTo>
                    <a:pt x="5906" y="8062"/>
                    <a:pt x="5909" y="8143"/>
                    <a:pt x="5930" y="8196"/>
                  </a:cubicBezTo>
                  <a:cubicBezTo>
                    <a:pt x="5954" y="8327"/>
                    <a:pt x="5989" y="8458"/>
                    <a:pt x="6001" y="8601"/>
                  </a:cubicBezTo>
                  <a:cubicBezTo>
                    <a:pt x="6013" y="8720"/>
                    <a:pt x="6037" y="8839"/>
                    <a:pt x="6001" y="8935"/>
                  </a:cubicBezTo>
                  <a:cubicBezTo>
                    <a:pt x="5954" y="9149"/>
                    <a:pt x="5870" y="9339"/>
                    <a:pt x="5799" y="9530"/>
                  </a:cubicBezTo>
                  <a:cubicBezTo>
                    <a:pt x="5707" y="9521"/>
                    <a:pt x="5646" y="9516"/>
                    <a:pt x="5599" y="9516"/>
                  </a:cubicBezTo>
                  <a:cubicBezTo>
                    <a:pt x="5517" y="9516"/>
                    <a:pt x="5477" y="9532"/>
                    <a:pt x="5394" y="9578"/>
                  </a:cubicBezTo>
                  <a:cubicBezTo>
                    <a:pt x="5275" y="9637"/>
                    <a:pt x="5156" y="9828"/>
                    <a:pt x="5168" y="9923"/>
                  </a:cubicBezTo>
                  <a:cubicBezTo>
                    <a:pt x="5227" y="10209"/>
                    <a:pt x="5394" y="10363"/>
                    <a:pt x="5692" y="10399"/>
                  </a:cubicBezTo>
                  <a:cubicBezTo>
                    <a:pt x="5739" y="10403"/>
                    <a:pt x="5788" y="10407"/>
                    <a:pt x="5837" y="10407"/>
                  </a:cubicBezTo>
                  <a:cubicBezTo>
                    <a:pt x="5935" y="10407"/>
                    <a:pt x="6033" y="10391"/>
                    <a:pt x="6120" y="10328"/>
                  </a:cubicBezTo>
                  <a:cubicBezTo>
                    <a:pt x="6192" y="10268"/>
                    <a:pt x="6251" y="10185"/>
                    <a:pt x="6359" y="10185"/>
                  </a:cubicBezTo>
                  <a:cubicBezTo>
                    <a:pt x="6394" y="10185"/>
                    <a:pt x="6418" y="10149"/>
                    <a:pt x="6430" y="10113"/>
                  </a:cubicBezTo>
                  <a:cubicBezTo>
                    <a:pt x="6501" y="10006"/>
                    <a:pt x="6466" y="9911"/>
                    <a:pt x="6406" y="9804"/>
                  </a:cubicBezTo>
                  <a:cubicBezTo>
                    <a:pt x="6370" y="9768"/>
                    <a:pt x="6370" y="9732"/>
                    <a:pt x="6382" y="9697"/>
                  </a:cubicBezTo>
                  <a:cubicBezTo>
                    <a:pt x="6430" y="9613"/>
                    <a:pt x="6478" y="9530"/>
                    <a:pt x="6537" y="9459"/>
                  </a:cubicBezTo>
                  <a:cubicBezTo>
                    <a:pt x="6549" y="9435"/>
                    <a:pt x="6597" y="9411"/>
                    <a:pt x="6620" y="9387"/>
                  </a:cubicBezTo>
                  <a:cubicBezTo>
                    <a:pt x="6835" y="9030"/>
                    <a:pt x="6763" y="8661"/>
                    <a:pt x="6716" y="8280"/>
                  </a:cubicBezTo>
                  <a:lnTo>
                    <a:pt x="6716" y="8280"/>
                  </a:lnTo>
                  <a:cubicBezTo>
                    <a:pt x="6835" y="8316"/>
                    <a:pt x="6966" y="8339"/>
                    <a:pt x="7085" y="8375"/>
                  </a:cubicBezTo>
                  <a:cubicBezTo>
                    <a:pt x="7263" y="8423"/>
                    <a:pt x="7454" y="8363"/>
                    <a:pt x="7633" y="8482"/>
                  </a:cubicBezTo>
                  <a:cubicBezTo>
                    <a:pt x="7799" y="8601"/>
                    <a:pt x="7978" y="8673"/>
                    <a:pt x="8156" y="8756"/>
                  </a:cubicBezTo>
                  <a:cubicBezTo>
                    <a:pt x="8252" y="8804"/>
                    <a:pt x="8323" y="8851"/>
                    <a:pt x="8418" y="8899"/>
                  </a:cubicBezTo>
                  <a:cubicBezTo>
                    <a:pt x="8478" y="8923"/>
                    <a:pt x="8549" y="8970"/>
                    <a:pt x="8609" y="9018"/>
                  </a:cubicBezTo>
                  <a:cubicBezTo>
                    <a:pt x="8740" y="9101"/>
                    <a:pt x="8859" y="9197"/>
                    <a:pt x="8990" y="9268"/>
                  </a:cubicBezTo>
                  <a:cubicBezTo>
                    <a:pt x="9168" y="9375"/>
                    <a:pt x="9371" y="9459"/>
                    <a:pt x="9549" y="9578"/>
                  </a:cubicBezTo>
                  <a:cubicBezTo>
                    <a:pt x="9811" y="9756"/>
                    <a:pt x="10109" y="9923"/>
                    <a:pt x="10442" y="9970"/>
                  </a:cubicBezTo>
                  <a:cubicBezTo>
                    <a:pt x="10514" y="9970"/>
                    <a:pt x="10573" y="9994"/>
                    <a:pt x="10657" y="10030"/>
                  </a:cubicBezTo>
                  <a:cubicBezTo>
                    <a:pt x="10561" y="10090"/>
                    <a:pt x="10454" y="10125"/>
                    <a:pt x="10383" y="10209"/>
                  </a:cubicBezTo>
                  <a:cubicBezTo>
                    <a:pt x="10169" y="10387"/>
                    <a:pt x="9978" y="10578"/>
                    <a:pt x="9799" y="10768"/>
                  </a:cubicBezTo>
                  <a:cubicBezTo>
                    <a:pt x="9609" y="10959"/>
                    <a:pt x="9430" y="11173"/>
                    <a:pt x="9252" y="11375"/>
                  </a:cubicBezTo>
                  <a:cubicBezTo>
                    <a:pt x="9049" y="11602"/>
                    <a:pt x="8883" y="11840"/>
                    <a:pt x="8692" y="12054"/>
                  </a:cubicBezTo>
                  <a:cubicBezTo>
                    <a:pt x="8514" y="12245"/>
                    <a:pt x="8311" y="12435"/>
                    <a:pt x="8097" y="12602"/>
                  </a:cubicBezTo>
                  <a:cubicBezTo>
                    <a:pt x="7990" y="12685"/>
                    <a:pt x="7894" y="12768"/>
                    <a:pt x="7728" y="12768"/>
                  </a:cubicBezTo>
                  <a:cubicBezTo>
                    <a:pt x="7670" y="12770"/>
                    <a:pt x="7612" y="12771"/>
                    <a:pt x="7554" y="12771"/>
                  </a:cubicBezTo>
                  <a:cubicBezTo>
                    <a:pt x="7424" y="12771"/>
                    <a:pt x="7293" y="12768"/>
                    <a:pt x="7163" y="12768"/>
                  </a:cubicBezTo>
                  <a:cubicBezTo>
                    <a:pt x="6907" y="12768"/>
                    <a:pt x="6653" y="12778"/>
                    <a:pt x="6406" y="12840"/>
                  </a:cubicBezTo>
                  <a:cubicBezTo>
                    <a:pt x="6336" y="12855"/>
                    <a:pt x="6267" y="12861"/>
                    <a:pt x="6199" y="12861"/>
                  </a:cubicBezTo>
                  <a:cubicBezTo>
                    <a:pt x="5991" y="12861"/>
                    <a:pt x="5794" y="12799"/>
                    <a:pt x="5597" y="12709"/>
                  </a:cubicBezTo>
                  <a:cubicBezTo>
                    <a:pt x="5394" y="12602"/>
                    <a:pt x="5216" y="12471"/>
                    <a:pt x="4977" y="12447"/>
                  </a:cubicBezTo>
                  <a:cubicBezTo>
                    <a:pt x="4923" y="12442"/>
                    <a:pt x="4870" y="12438"/>
                    <a:pt x="4818" y="12438"/>
                  </a:cubicBezTo>
                  <a:cubicBezTo>
                    <a:pt x="4644" y="12438"/>
                    <a:pt x="4487" y="12479"/>
                    <a:pt x="4358" y="12626"/>
                  </a:cubicBezTo>
                  <a:cubicBezTo>
                    <a:pt x="4251" y="12768"/>
                    <a:pt x="4227" y="12959"/>
                    <a:pt x="4358" y="13066"/>
                  </a:cubicBezTo>
                  <a:cubicBezTo>
                    <a:pt x="4465" y="13141"/>
                    <a:pt x="4563" y="13274"/>
                    <a:pt x="4720" y="13274"/>
                  </a:cubicBezTo>
                  <a:cubicBezTo>
                    <a:pt x="4737" y="13274"/>
                    <a:pt x="4756" y="13272"/>
                    <a:pt x="4775" y="13269"/>
                  </a:cubicBezTo>
                  <a:lnTo>
                    <a:pt x="4811" y="13269"/>
                  </a:lnTo>
                  <a:cubicBezTo>
                    <a:pt x="4989" y="13328"/>
                    <a:pt x="5156" y="13376"/>
                    <a:pt x="5311" y="13423"/>
                  </a:cubicBezTo>
                  <a:lnTo>
                    <a:pt x="5537" y="13459"/>
                  </a:lnTo>
                  <a:cubicBezTo>
                    <a:pt x="5525" y="13483"/>
                    <a:pt x="5525" y="13495"/>
                    <a:pt x="5525" y="13507"/>
                  </a:cubicBezTo>
                  <a:cubicBezTo>
                    <a:pt x="5394" y="13519"/>
                    <a:pt x="5251" y="13519"/>
                    <a:pt x="5120" y="13542"/>
                  </a:cubicBezTo>
                  <a:cubicBezTo>
                    <a:pt x="5013" y="13542"/>
                    <a:pt x="4894" y="13542"/>
                    <a:pt x="4799" y="13566"/>
                  </a:cubicBezTo>
                  <a:cubicBezTo>
                    <a:pt x="4573" y="13614"/>
                    <a:pt x="4334" y="13685"/>
                    <a:pt x="4108" y="13745"/>
                  </a:cubicBezTo>
                  <a:cubicBezTo>
                    <a:pt x="4084" y="13745"/>
                    <a:pt x="4037" y="13757"/>
                    <a:pt x="4001" y="13757"/>
                  </a:cubicBezTo>
                  <a:cubicBezTo>
                    <a:pt x="3877" y="13773"/>
                    <a:pt x="3752" y="13796"/>
                    <a:pt x="3640" y="13796"/>
                  </a:cubicBezTo>
                  <a:cubicBezTo>
                    <a:pt x="3591" y="13796"/>
                    <a:pt x="3544" y="13791"/>
                    <a:pt x="3501" y="13780"/>
                  </a:cubicBezTo>
                  <a:cubicBezTo>
                    <a:pt x="3227" y="13721"/>
                    <a:pt x="2989" y="13578"/>
                    <a:pt x="2727" y="13495"/>
                  </a:cubicBezTo>
                  <a:cubicBezTo>
                    <a:pt x="2606" y="13452"/>
                    <a:pt x="2496" y="13429"/>
                    <a:pt x="2393" y="13429"/>
                  </a:cubicBezTo>
                  <a:cubicBezTo>
                    <a:pt x="2181" y="13429"/>
                    <a:pt x="2002" y="13525"/>
                    <a:pt x="1834" y="13733"/>
                  </a:cubicBezTo>
                  <a:cubicBezTo>
                    <a:pt x="1656" y="13959"/>
                    <a:pt x="1656" y="14340"/>
                    <a:pt x="1965" y="14519"/>
                  </a:cubicBezTo>
                  <a:cubicBezTo>
                    <a:pt x="2061" y="14574"/>
                    <a:pt x="2163" y="14602"/>
                    <a:pt x="2264" y="14602"/>
                  </a:cubicBezTo>
                  <a:cubicBezTo>
                    <a:pt x="2402" y="14602"/>
                    <a:pt x="2539" y="14550"/>
                    <a:pt x="2656" y="14447"/>
                  </a:cubicBezTo>
                  <a:cubicBezTo>
                    <a:pt x="2680" y="14435"/>
                    <a:pt x="2727" y="14435"/>
                    <a:pt x="2751" y="14435"/>
                  </a:cubicBezTo>
                  <a:cubicBezTo>
                    <a:pt x="2799" y="14435"/>
                    <a:pt x="2834" y="14447"/>
                    <a:pt x="2870" y="14447"/>
                  </a:cubicBezTo>
                  <a:cubicBezTo>
                    <a:pt x="3096" y="14447"/>
                    <a:pt x="3334" y="14447"/>
                    <a:pt x="3572" y="14435"/>
                  </a:cubicBezTo>
                  <a:cubicBezTo>
                    <a:pt x="3942" y="14412"/>
                    <a:pt x="4334" y="14412"/>
                    <a:pt x="4704" y="14352"/>
                  </a:cubicBezTo>
                  <a:cubicBezTo>
                    <a:pt x="5180" y="14281"/>
                    <a:pt x="5668" y="14269"/>
                    <a:pt x="6168" y="14221"/>
                  </a:cubicBezTo>
                  <a:cubicBezTo>
                    <a:pt x="6311" y="14209"/>
                    <a:pt x="6442" y="14197"/>
                    <a:pt x="6597" y="14161"/>
                  </a:cubicBezTo>
                  <a:cubicBezTo>
                    <a:pt x="6680" y="14138"/>
                    <a:pt x="6775" y="14090"/>
                    <a:pt x="6859" y="14054"/>
                  </a:cubicBezTo>
                  <a:cubicBezTo>
                    <a:pt x="6882" y="14054"/>
                    <a:pt x="6906" y="14054"/>
                    <a:pt x="6966" y="14078"/>
                  </a:cubicBezTo>
                  <a:cubicBezTo>
                    <a:pt x="6799" y="14150"/>
                    <a:pt x="6668" y="14209"/>
                    <a:pt x="6537" y="14269"/>
                  </a:cubicBezTo>
                  <a:cubicBezTo>
                    <a:pt x="6370" y="14352"/>
                    <a:pt x="6228" y="14447"/>
                    <a:pt x="6061" y="14519"/>
                  </a:cubicBezTo>
                  <a:cubicBezTo>
                    <a:pt x="5835" y="14626"/>
                    <a:pt x="5597" y="14709"/>
                    <a:pt x="5358" y="14816"/>
                  </a:cubicBezTo>
                  <a:cubicBezTo>
                    <a:pt x="5299" y="14852"/>
                    <a:pt x="5239" y="14888"/>
                    <a:pt x="5168" y="14912"/>
                  </a:cubicBezTo>
                  <a:cubicBezTo>
                    <a:pt x="4989" y="14971"/>
                    <a:pt x="4799" y="15007"/>
                    <a:pt x="4620" y="15066"/>
                  </a:cubicBezTo>
                  <a:cubicBezTo>
                    <a:pt x="4446" y="15124"/>
                    <a:pt x="4275" y="15151"/>
                    <a:pt x="4103" y="15151"/>
                  </a:cubicBezTo>
                  <a:cubicBezTo>
                    <a:pt x="3921" y="15151"/>
                    <a:pt x="3738" y="15121"/>
                    <a:pt x="3549" y="15066"/>
                  </a:cubicBezTo>
                  <a:cubicBezTo>
                    <a:pt x="3415" y="15034"/>
                    <a:pt x="3279" y="15009"/>
                    <a:pt x="3147" y="15009"/>
                  </a:cubicBezTo>
                  <a:cubicBezTo>
                    <a:pt x="2937" y="15009"/>
                    <a:pt x="2736" y="15072"/>
                    <a:pt x="2560" y="15269"/>
                  </a:cubicBezTo>
                  <a:cubicBezTo>
                    <a:pt x="2513" y="15328"/>
                    <a:pt x="2453" y="15412"/>
                    <a:pt x="2441" y="15483"/>
                  </a:cubicBezTo>
                  <a:cubicBezTo>
                    <a:pt x="2441" y="15590"/>
                    <a:pt x="2453" y="15709"/>
                    <a:pt x="2501" y="15805"/>
                  </a:cubicBezTo>
                  <a:cubicBezTo>
                    <a:pt x="2549" y="15888"/>
                    <a:pt x="2596" y="16007"/>
                    <a:pt x="2727" y="16019"/>
                  </a:cubicBezTo>
                  <a:cubicBezTo>
                    <a:pt x="2839" y="16019"/>
                    <a:pt x="2952" y="16045"/>
                    <a:pt x="3071" y="16045"/>
                  </a:cubicBezTo>
                  <a:cubicBezTo>
                    <a:pt x="3091" y="16045"/>
                    <a:pt x="3112" y="16044"/>
                    <a:pt x="3132" y="16043"/>
                  </a:cubicBezTo>
                  <a:cubicBezTo>
                    <a:pt x="3203" y="16043"/>
                    <a:pt x="3287" y="15995"/>
                    <a:pt x="3370" y="15959"/>
                  </a:cubicBezTo>
                  <a:cubicBezTo>
                    <a:pt x="3442" y="15936"/>
                    <a:pt x="3513" y="15840"/>
                    <a:pt x="3584" y="15840"/>
                  </a:cubicBezTo>
                  <a:cubicBezTo>
                    <a:pt x="3653" y="15849"/>
                    <a:pt x="3721" y="15853"/>
                    <a:pt x="3789" y="15853"/>
                  </a:cubicBezTo>
                  <a:cubicBezTo>
                    <a:pt x="4007" y="15853"/>
                    <a:pt x="4224" y="15814"/>
                    <a:pt x="4442" y="15769"/>
                  </a:cubicBezTo>
                  <a:cubicBezTo>
                    <a:pt x="4823" y="15697"/>
                    <a:pt x="5227" y="15638"/>
                    <a:pt x="5608" y="15566"/>
                  </a:cubicBezTo>
                  <a:cubicBezTo>
                    <a:pt x="5823" y="15519"/>
                    <a:pt x="6025" y="15447"/>
                    <a:pt x="6228" y="15364"/>
                  </a:cubicBezTo>
                  <a:cubicBezTo>
                    <a:pt x="6382" y="15304"/>
                    <a:pt x="6525" y="15221"/>
                    <a:pt x="6668" y="15150"/>
                  </a:cubicBezTo>
                  <a:cubicBezTo>
                    <a:pt x="6906" y="15031"/>
                    <a:pt x="7144" y="14923"/>
                    <a:pt x="7371" y="14804"/>
                  </a:cubicBezTo>
                  <a:cubicBezTo>
                    <a:pt x="7680" y="14626"/>
                    <a:pt x="7930" y="14352"/>
                    <a:pt x="8264" y="14197"/>
                  </a:cubicBezTo>
                  <a:cubicBezTo>
                    <a:pt x="8430" y="14114"/>
                    <a:pt x="8561" y="14031"/>
                    <a:pt x="8740" y="14019"/>
                  </a:cubicBezTo>
                  <a:cubicBezTo>
                    <a:pt x="8847" y="13995"/>
                    <a:pt x="8942" y="13935"/>
                    <a:pt x="9049" y="13900"/>
                  </a:cubicBezTo>
                  <a:cubicBezTo>
                    <a:pt x="9049" y="13900"/>
                    <a:pt x="9049" y="13876"/>
                    <a:pt x="9061" y="13864"/>
                  </a:cubicBezTo>
                  <a:cubicBezTo>
                    <a:pt x="9097" y="13816"/>
                    <a:pt x="9145" y="13780"/>
                    <a:pt x="9180" y="13745"/>
                  </a:cubicBezTo>
                  <a:lnTo>
                    <a:pt x="9502" y="13614"/>
                  </a:lnTo>
                  <a:cubicBezTo>
                    <a:pt x="9645" y="13542"/>
                    <a:pt x="9811" y="13483"/>
                    <a:pt x="9942" y="13388"/>
                  </a:cubicBezTo>
                  <a:cubicBezTo>
                    <a:pt x="10228" y="13209"/>
                    <a:pt x="10478" y="13018"/>
                    <a:pt x="10752" y="12828"/>
                  </a:cubicBezTo>
                  <a:cubicBezTo>
                    <a:pt x="10871" y="12733"/>
                    <a:pt x="10966" y="12649"/>
                    <a:pt x="11073" y="12554"/>
                  </a:cubicBezTo>
                  <a:cubicBezTo>
                    <a:pt x="11264" y="12376"/>
                    <a:pt x="11443" y="12185"/>
                    <a:pt x="11645" y="12018"/>
                  </a:cubicBezTo>
                  <a:cubicBezTo>
                    <a:pt x="11847" y="11840"/>
                    <a:pt x="12014" y="11649"/>
                    <a:pt x="12157" y="11435"/>
                  </a:cubicBezTo>
                  <a:cubicBezTo>
                    <a:pt x="12276" y="11280"/>
                    <a:pt x="12419" y="11125"/>
                    <a:pt x="12538" y="10959"/>
                  </a:cubicBezTo>
                  <a:cubicBezTo>
                    <a:pt x="12560" y="10921"/>
                    <a:pt x="12592" y="10903"/>
                    <a:pt x="12633" y="10903"/>
                  </a:cubicBezTo>
                  <a:cubicBezTo>
                    <a:pt x="12657" y="10903"/>
                    <a:pt x="12685" y="10910"/>
                    <a:pt x="12716" y="10923"/>
                  </a:cubicBezTo>
                  <a:cubicBezTo>
                    <a:pt x="12931" y="10994"/>
                    <a:pt x="13157" y="11054"/>
                    <a:pt x="13383" y="11113"/>
                  </a:cubicBezTo>
                  <a:cubicBezTo>
                    <a:pt x="13324" y="11221"/>
                    <a:pt x="13264" y="11304"/>
                    <a:pt x="13205" y="11411"/>
                  </a:cubicBezTo>
                  <a:cubicBezTo>
                    <a:pt x="13086" y="11649"/>
                    <a:pt x="12907" y="11840"/>
                    <a:pt x="12728" y="12018"/>
                  </a:cubicBezTo>
                  <a:cubicBezTo>
                    <a:pt x="12621" y="12126"/>
                    <a:pt x="12490" y="12185"/>
                    <a:pt x="12443" y="12352"/>
                  </a:cubicBezTo>
                  <a:cubicBezTo>
                    <a:pt x="12419" y="12435"/>
                    <a:pt x="12383" y="12542"/>
                    <a:pt x="12359" y="12626"/>
                  </a:cubicBezTo>
                  <a:cubicBezTo>
                    <a:pt x="12335" y="12685"/>
                    <a:pt x="12312" y="12768"/>
                    <a:pt x="12324" y="12828"/>
                  </a:cubicBezTo>
                  <a:cubicBezTo>
                    <a:pt x="12359" y="13090"/>
                    <a:pt x="12550" y="13257"/>
                    <a:pt x="12716" y="13447"/>
                  </a:cubicBezTo>
                  <a:cubicBezTo>
                    <a:pt x="12728" y="13459"/>
                    <a:pt x="12740" y="13459"/>
                    <a:pt x="12752" y="13483"/>
                  </a:cubicBezTo>
                  <a:cubicBezTo>
                    <a:pt x="12931" y="13566"/>
                    <a:pt x="13097" y="13661"/>
                    <a:pt x="13288" y="13757"/>
                  </a:cubicBezTo>
                  <a:cubicBezTo>
                    <a:pt x="13228" y="13804"/>
                    <a:pt x="13205" y="13840"/>
                    <a:pt x="13157" y="13864"/>
                  </a:cubicBezTo>
                  <a:cubicBezTo>
                    <a:pt x="13026" y="13983"/>
                    <a:pt x="12895" y="14102"/>
                    <a:pt x="12740" y="14209"/>
                  </a:cubicBezTo>
                  <a:cubicBezTo>
                    <a:pt x="12538" y="14376"/>
                    <a:pt x="12324" y="14519"/>
                    <a:pt x="12121" y="14685"/>
                  </a:cubicBezTo>
                  <a:cubicBezTo>
                    <a:pt x="12026" y="14757"/>
                    <a:pt x="11943" y="14852"/>
                    <a:pt x="11835" y="14923"/>
                  </a:cubicBezTo>
                  <a:cubicBezTo>
                    <a:pt x="11585" y="15090"/>
                    <a:pt x="11323" y="15245"/>
                    <a:pt x="11073" y="15388"/>
                  </a:cubicBezTo>
                  <a:cubicBezTo>
                    <a:pt x="10954" y="15451"/>
                    <a:pt x="10830" y="15494"/>
                    <a:pt x="10693" y="15494"/>
                  </a:cubicBezTo>
                  <a:cubicBezTo>
                    <a:pt x="10625" y="15494"/>
                    <a:pt x="10554" y="15483"/>
                    <a:pt x="10478" y="15459"/>
                  </a:cubicBezTo>
                  <a:cubicBezTo>
                    <a:pt x="10409" y="15441"/>
                    <a:pt x="10342" y="15433"/>
                    <a:pt x="10275" y="15433"/>
                  </a:cubicBezTo>
                  <a:cubicBezTo>
                    <a:pt x="10122" y="15433"/>
                    <a:pt x="9973" y="15476"/>
                    <a:pt x="9823" y="15543"/>
                  </a:cubicBezTo>
                  <a:cubicBezTo>
                    <a:pt x="9561" y="15685"/>
                    <a:pt x="9514" y="16078"/>
                    <a:pt x="9716" y="16317"/>
                  </a:cubicBezTo>
                  <a:cubicBezTo>
                    <a:pt x="9850" y="16464"/>
                    <a:pt x="10029" y="16540"/>
                    <a:pt x="10209" y="16540"/>
                  </a:cubicBezTo>
                  <a:cubicBezTo>
                    <a:pt x="10349" y="16540"/>
                    <a:pt x="10489" y="16494"/>
                    <a:pt x="10609" y="16400"/>
                  </a:cubicBezTo>
                  <a:cubicBezTo>
                    <a:pt x="10776" y="16257"/>
                    <a:pt x="10954" y="16126"/>
                    <a:pt x="11133" y="16019"/>
                  </a:cubicBezTo>
                  <a:cubicBezTo>
                    <a:pt x="11443" y="15864"/>
                    <a:pt x="11776" y="15697"/>
                    <a:pt x="12085" y="15531"/>
                  </a:cubicBezTo>
                  <a:cubicBezTo>
                    <a:pt x="12252" y="15459"/>
                    <a:pt x="12395" y="15352"/>
                    <a:pt x="12550" y="15269"/>
                  </a:cubicBezTo>
                  <a:cubicBezTo>
                    <a:pt x="12681" y="15185"/>
                    <a:pt x="12836" y="15066"/>
                    <a:pt x="12978" y="15054"/>
                  </a:cubicBezTo>
                  <a:cubicBezTo>
                    <a:pt x="13228" y="15031"/>
                    <a:pt x="13443" y="14912"/>
                    <a:pt x="13669" y="14816"/>
                  </a:cubicBezTo>
                  <a:cubicBezTo>
                    <a:pt x="13740" y="14793"/>
                    <a:pt x="13812" y="14745"/>
                    <a:pt x="13883" y="14697"/>
                  </a:cubicBezTo>
                  <a:cubicBezTo>
                    <a:pt x="14145" y="14554"/>
                    <a:pt x="14395" y="14412"/>
                    <a:pt x="14681" y="14328"/>
                  </a:cubicBezTo>
                  <a:cubicBezTo>
                    <a:pt x="14764" y="14292"/>
                    <a:pt x="14860" y="14269"/>
                    <a:pt x="14943" y="14221"/>
                  </a:cubicBezTo>
                  <a:cubicBezTo>
                    <a:pt x="14991" y="14209"/>
                    <a:pt x="15014" y="14150"/>
                    <a:pt x="15062" y="14150"/>
                  </a:cubicBezTo>
                  <a:cubicBezTo>
                    <a:pt x="15574" y="14114"/>
                    <a:pt x="16062" y="14114"/>
                    <a:pt x="16550" y="13959"/>
                  </a:cubicBezTo>
                  <a:cubicBezTo>
                    <a:pt x="16643" y="13925"/>
                    <a:pt x="16742" y="13861"/>
                    <a:pt x="16843" y="13861"/>
                  </a:cubicBezTo>
                  <a:cubicBezTo>
                    <a:pt x="16884" y="13861"/>
                    <a:pt x="16926" y="13872"/>
                    <a:pt x="16967" y="13900"/>
                  </a:cubicBezTo>
                  <a:cubicBezTo>
                    <a:pt x="17241" y="13816"/>
                    <a:pt x="17491" y="13745"/>
                    <a:pt x="17741" y="13685"/>
                  </a:cubicBezTo>
                  <a:cubicBezTo>
                    <a:pt x="17856" y="13650"/>
                    <a:pt x="17964" y="13608"/>
                    <a:pt x="18075" y="13608"/>
                  </a:cubicBezTo>
                  <a:cubicBezTo>
                    <a:pt x="18114" y="13608"/>
                    <a:pt x="18153" y="13613"/>
                    <a:pt x="18193" y="13626"/>
                  </a:cubicBezTo>
                  <a:cubicBezTo>
                    <a:pt x="18220" y="13639"/>
                    <a:pt x="18248" y="13648"/>
                    <a:pt x="18273" y="13648"/>
                  </a:cubicBezTo>
                  <a:cubicBezTo>
                    <a:pt x="18314" y="13648"/>
                    <a:pt x="18350" y="13625"/>
                    <a:pt x="18372" y="13566"/>
                  </a:cubicBezTo>
                  <a:cubicBezTo>
                    <a:pt x="18396" y="13459"/>
                    <a:pt x="18467" y="13423"/>
                    <a:pt x="18562" y="13376"/>
                  </a:cubicBezTo>
                  <a:cubicBezTo>
                    <a:pt x="18610" y="13364"/>
                    <a:pt x="18634" y="13364"/>
                    <a:pt x="18670" y="13328"/>
                  </a:cubicBezTo>
                  <a:cubicBezTo>
                    <a:pt x="18703" y="13281"/>
                    <a:pt x="18740" y="13250"/>
                    <a:pt x="18777" y="13250"/>
                  </a:cubicBezTo>
                  <a:cubicBezTo>
                    <a:pt x="18805" y="13250"/>
                    <a:pt x="18834" y="13269"/>
                    <a:pt x="18860" y="13316"/>
                  </a:cubicBezTo>
                  <a:cubicBezTo>
                    <a:pt x="18884" y="13280"/>
                    <a:pt x="18884" y="13245"/>
                    <a:pt x="18920" y="13221"/>
                  </a:cubicBezTo>
                  <a:cubicBezTo>
                    <a:pt x="19003" y="13161"/>
                    <a:pt x="19098" y="13126"/>
                    <a:pt x="19182" y="13078"/>
                  </a:cubicBezTo>
                  <a:cubicBezTo>
                    <a:pt x="19455" y="12959"/>
                    <a:pt x="19741" y="12852"/>
                    <a:pt x="20003" y="12721"/>
                  </a:cubicBezTo>
                  <a:cubicBezTo>
                    <a:pt x="20313" y="12554"/>
                    <a:pt x="20598" y="12364"/>
                    <a:pt x="20908" y="12197"/>
                  </a:cubicBezTo>
                  <a:cubicBezTo>
                    <a:pt x="21027" y="12137"/>
                    <a:pt x="21182" y="12126"/>
                    <a:pt x="21313" y="12078"/>
                  </a:cubicBezTo>
                  <a:cubicBezTo>
                    <a:pt x="21313" y="12090"/>
                    <a:pt x="21325" y="12090"/>
                    <a:pt x="21325" y="12114"/>
                  </a:cubicBezTo>
                  <a:cubicBezTo>
                    <a:pt x="21289" y="12126"/>
                    <a:pt x="21241" y="12149"/>
                    <a:pt x="21194" y="12185"/>
                  </a:cubicBezTo>
                  <a:cubicBezTo>
                    <a:pt x="20932" y="12364"/>
                    <a:pt x="20694" y="12554"/>
                    <a:pt x="20420" y="12721"/>
                  </a:cubicBezTo>
                  <a:cubicBezTo>
                    <a:pt x="20158" y="12899"/>
                    <a:pt x="19872" y="13066"/>
                    <a:pt x="19586" y="13221"/>
                  </a:cubicBezTo>
                  <a:lnTo>
                    <a:pt x="18920" y="13626"/>
                  </a:lnTo>
                  <a:cubicBezTo>
                    <a:pt x="18729" y="13733"/>
                    <a:pt x="18551" y="13840"/>
                    <a:pt x="18348" y="13923"/>
                  </a:cubicBezTo>
                  <a:cubicBezTo>
                    <a:pt x="17967" y="14102"/>
                    <a:pt x="17574" y="14269"/>
                    <a:pt x="17193" y="14447"/>
                  </a:cubicBezTo>
                  <a:cubicBezTo>
                    <a:pt x="17027" y="14519"/>
                    <a:pt x="16884" y="14626"/>
                    <a:pt x="16729" y="14709"/>
                  </a:cubicBezTo>
                  <a:cubicBezTo>
                    <a:pt x="16586" y="14816"/>
                    <a:pt x="16431" y="14935"/>
                    <a:pt x="16265" y="15031"/>
                  </a:cubicBezTo>
                  <a:cubicBezTo>
                    <a:pt x="16050" y="15150"/>
                    <a:pt x="15824" y="15281"/>
                    <a:pt x="15586" y="15400"/>
                  </a:cubicBezTo>
                  <a:cubicBezTo>
                    <a:pt x="15336" y="15519"/>
                    <a:pt x="15074" y="15626"/>
                    <a:pt x="14824" y="15709"/>
                  </a:cubicBezTo>
                  <a:cubicBezTo>
                    <a:pt x="14633" y="15769"/>
                    <a:pt x="14419" y="15805"/>
                    <a:pt x="14229" y="15864"/>
                  </a:cubicBezTo>
                  <a:cubicBezTo>
                    <a:pt x="13990" y="15936"/>
                    <a:pt x="13764" y="16043"/>
                    <a:pt x="13526" y="16102"/>
                  </a:cubicBezTo>
                  <a:cubicBezTo>
                    <a:pt x="13288" y="16162"/>
                    <a:pt x="13050" y="16186"/>
                    <a:pt x="12812" y="16233"/>
                  </a:cubicBezTo>
                  <a:cubicBezTo>
                    <a:pt x="12907" y="16174"/>
                    <a:pt x="13014" y="16114"/>
                    <a:pt x="13097" y="16055"/>
                  </a:cubicBezTo>
                  <a:cubicBezTo>
                    <a:pt x="13193" y="15983"/>
                    <a:pt x="13276" y="15900"/>
                    <a:pt x="13371" y="15840"/>
                  </a:cubicBezTo>
                  <a:cubicBezTo>
                    <a:pt x="13502" y="15757"/>
                    <a:pt x="13633" y="15685"/>
                    <a:pt x="13764" y="15602"/>
                  </a:cubicBezTo>
                  <a:cubicBezTo>
                    <a:pt x="14086" y="15424"/>
                    <a:pt x="14395" y="15233"/>
                    <a:pt x="14705" y="15043"/>
                  </a:cubicBezTo>
                  <a:cubicBezTo>
                    <a:pt x="14895" y="14935"/>
                    <a:pt x="15074" y="14828"/>
                    <a:pt x="15276" y="14733"/>
                  </a:cubicBezTo>
                  <a:cubicBezTo>
                    <a:pt x="15276" y="14733"/>
                    <a:pt x="15300" y="14709"/>
                    <a:pt x="15300" y="14697"/>
                  </a:cubicBezTo>
                  <a:cubicBezTo>
                    <a:pt x="15312" y="14650"/>
                    <a:pt x="15312" y="14626"/>
                    <a:pt x="15336" y="14578"/>
                  </a:cubicBezTo>
                  <a:cubicBezTo>
                    <a:pt x="15298" y="14578"/>
                    <a:pt x="15260" y="14563"/>
                    <a:pt x="15234" y="14563"/>
                  </a:cubicBezTo>
                  <a:cubicBezTo>
                    <a:pt x="15227" y="14563"/>
                    <a:pt x="15222" y="14564"/>
                    <a:pt x="15217" y="14566"/>
                  </a:cubicBezTo>
                  <a:cubicBezTo>
                    <a:pt x="15074" y="14638"/>
                    <a:pt x="14931" y="14733"/>
                    <a:pt x="14800" y="14816"/>
                  </a:cubicBezTo>
                  <a:cubicBezTo>
                    <a:pt x="14645" y="14912"/>
                    <a:pt x="14514" y="14995"/>
                    <a:pt x="14360" y="15066"/>
                  </a:cubicBezTo>
                  <a:cubicBezTo>
                    <a:pt x="14217" y="15150"/>
                    <a:pt x="14062" y="15209"/>
                    <a:pt x="13931" y="15293"/>
                  </a:cubicBezTo>
                  <a:cubicBezTo>
                    <a:pt x="13729" y="15412"/>
                    <a:pt x="13526" y="15543"/>
                    <a:pt x="13324" y="15685"/>
                  </a:cubicBezTo>
                  <a:cubicBezTo>
                    <a:pt x="13205" y="15757"/>
                    <a:pt x="13097" y="15816"/>
                    <a:pt x="12990" y="15900"/>
                  </a:cubicBezTo>
                  <a:cubicBezTo>
                    <a:pt x="12756" y="16100"/>
                    <a:pt x="12491" y="16259"/>
                    <a:pt x="12185" y="16259"/>
                  </a:cubicBezTo>
                  <a:cubicBezTo>
                    <a:pt x="12164" y="16259"/>
                    <a:pt x="12143" y="16259"/>
                    <a:pt x="12121" y="16257"/>
                  </a:cubicBezTo>
                  <a:cubicBezTo>
                    <a:pt x="11776" y="16257"/>
                    <a:pt x="11490" y="16352"/>
                    <a:pt x="11228" y="16555"/>
                  </a:cubicBezTo>
                  <a:cubicBezTo>
                    <a:pt x="11073" y="16674"/>
                    <a:pt x="11014" y="16852"/>
                    <a:pt x="11050" y="17031"/>
                  </a:cubicBezTo>
                  <a:cubicBezTo>
                    <a:pt x="11085" y="17293"/>
                    <a:pt x="11359" y="17507"/>
                    <a:pt x="11621" y="17555"/>
                  </a:cubicBezTo>
                  <a:cubicBezTo>
                    <a:pt x="11655" y="17560"/>
                    <a:pt x="11688" y="17563"/>
                    <a:pt x="11719" y="17563"/>
                  </a:cubicBezTo>
                  <a:cubicBezTo>
                    <a:pt x="11950" y="17563"/>
                    <a:pt x="12111" y="17420"/>
                    <a:pt x="12300" y="17305"/>
                  </a:cubicBezTo>
                  <a:cubicBezTo>
                    <a:pt x="12490" y="17174"/>
                    <a:pt x="12669" y="17019"/>
                    <a:pt x="12871" y="16948"/>
                  </a:cubicBezTo>
                  <a:cubicBezTo>
                    <a:pt x="13038" y="16888"/>
                    <a:pt x="13157" y="16781"/>
                    <a:pt x="13276" y="16674"/>
                  </a:cubicBezTo>
                  <a:cubicBezTo>
                    <a:pt x="13412" y="16558"/>
                    <a:pt x="13539" y="16415"/>
                    <a:pt x="13730" y="16415"/>
                  </a:cubicBezTo>
                  <a:cubicBezTo>
                    <a:pt x="13756" y="16415"/>
                    <a:pt x="13783" y="16418"/>
                    <a:pt x="13812" y="16424"/>
                  </a:cubicBezTo>
                  <a:lnTo>
                    <a:pt x="13848" y="16400"/>
                  </a:lnTo>
                  <a:cubicBezTo>
                    <a:pt x="13812" y="16376"/>
                    <a:pt x="13800" y="16352"/>
                    <a:pt x="13764" y="16340"/>
                  </a:cubicBezTo>
                  <a:lnTo>
                    <a:pt x="13907" y="16293"/>
                  </a:lnTo>
                  <a:cubicBezTo>
                    <a:pt x="14229" y="16186"/>
                    <a:pt x="14562" y="16102"/>
                    <a:pt x="14883" y="15983"/>
                  </a:cubicBezTo>
                  <a:cubicBezTo>
                    <a:pt x="15122" y="15888"/>
                    <a:pt x="15348" y="15805"/>
                    <a:pt x="15574" y="15685"/>
                  </a:cubicBezTo>
                  <a:cubicBezTo>
                    <a:pt x="15895" y="15507"/>
                    <a:pt x="16205" y="15328"/>
                    <a:pt x="16526" y="15126"/>
                  </a:cubicBezTo>
                  <a:cubicBezTo>
                    <a:pt x="16824" y="14971"/>
                    <a:pt x="17098" y="14757"/>
                    <a:pt x="17419" y="14590"/>
                  </a:cubicBezTo>
                  <a:cubicBezTo>
                    <a:pt x="17753" y="14412"/>
                    <a:pt x="18110" y="14269"/>
                    <a:pt x="18467" y="14102"/>
                  </a:cubicBezTo>
                  <a:cubicBezTo>
                    <a:pt x="18741" y="13983"/>
                    <a:pt x="19003" y="13876"/>
                    <a:pt x="19229" y="13673"/>
                  </a:cubicBezTo>
                  <a:cubicBezTo>
                    <a:pt x="19396" y="13507"/>
                    <a:pt x="19646" y="13423"/>
                    <a:pt x="19860" y="13304"/>
                  </a:cubicBezTo>
                  <a:cubicBezTo>
                    <a:pt x="20039" y="13197"/>
                    <a:pt x="20217" y="13126"/>
                    <a:pt x="20372" y="13018"/>
                  </a:cubicBezTo>
                  <a:cubicBezTo>
                    <a:pt x="20598" y="12888"/>
                    <a:pt x="20825" y="12733"/>
                    <a:pt x="21051" y="12590"/>
                  </a:cubicBezTo>
                  <a:cubicBezTo>
                    <a:pt x="21229" y="12471"/>
                    <a:pt x="21384" y="12364"/>
                    <a:pt x="21563" y="12245"/>
                  </a:cubicBezTo>
                  <a:cubicBezTo>
                    <a:pt x="21765" y="12114"/>
                    <a:pt x="21956" y="11995"/>
                    <a:pt x="22146" y="11875"/>
                  </a:cubicBezTo>
                  <a:lnTo>
                    <a:pt x="22682" y="11518"/>
                  </a:lnTo>
                  <a:cubicBezTo>
                    <a:pt x="22849" y="11399"/>
                    <a:pt x="22992" y="11280"/>
                    <a:pt x="23158" y="11161"/>
                  </a:cubicBezTo>
                  <a:cubicBezTo>
                    <a:pt x="23218" y="11113"/>
                    <a:pt x="23313" y="11066"/>
                    <a:pt x="23373" y="11018"/>
                  </a:cubicBezTo>
                  <a:cubicBezTo>
                    <a:pt x="23515" y="10899"/>
                    <a:pt x="23670" y="10780"/>
                    <a:pt x="23801" y="10661"/>
                  </a:cubicBezTo>
                  <a:cubicBezTo>
                    <a:pt x="23968" y="10518"/>
                    <a:pt x="24146" y="10387"/>
                    <a:pt x="24289" y="10221"/>
                  </a:cubicBezTo>
                  <a:cubicBezTo>
                    <a:pt x="24408" y="10090"/>
                    <a:pt x="24480" y="9935"/>
                    <a:pt x="24599" y="9804"/>
                  </a:cubicBezTo>
                  <a:cubicBezTo>
                    <a:pt x="24861" y="9518"/>
                    <a:pt x="24813" y="9030"/>
                    <a:pt x="24516" y="8792"/>
                  </a:cubicBezTo>
                  <a:cubicBezTo>
                    <a:pt x="24325" y="8637"/>
                    <a:pt x="24087" y="8637"/>
                    <a:pt x="23861" y="8613"/>
                  </a:cubicBezTo>
                  <a:cubicBezTo>
                    <a:pt x="23817" y="8604"/>
                    <a:pt x="23774" y="8600"/>
                    <a:pt x="23733" y="8600"/>
                  </a:cubicBezTo>
                  <a:cubicBezTo>
                    <a:pt x="23617" y="8600"/>
                    <a:pt x="23507" y="8628"/>
                    <a:pt x="23384" y="8637"/>
                  </a:cubicBezTo>
                  <a:cubicBezTo>
                    <a:pt x="23289" y="8649"/>
                    <a:pt x="23206" y="8673"/>
                    <a:pt x="23111" y="8697"/>
                  </a:cubicBezTo>
                  <a:cubicBezTo>
                    <a:pt x="22801" y="8792"/>
                    <a:pt x="22480" y="8875"/>
                    <a:pt x="22158" y="8970"/>
                  </a:cubicBezTo>
                  <a:cubicBezTo>
                    <a:pt x="22122" y="8982"/>
                    <a:pt x="22063" y="8994"/>
                    <a:pt x="22015" y="9018"/>
                  </a:cubicBezTo>
                  <a:cubicBezTo>
                    <a:pt x="21860" y="9042"/>
                    <a:pt x="21730" y="9078"/>
                    <a:pt x="21587" y="9101"/>
                  </a:cubicBezTo>
                  <a:cubicBezTo>
                    <a:pt x="21563" y="9101"/>
                    <a:pt x="21563" y="9089"/>
                    <a:pt x="21563" y="9078"/>
                  </a:cubicBezTo>
                  <a:cubicBezTo>
                    <a:pt x="21587" y="9054"/>
                    <a:pt x="21610" y="9042"/>
                    <a:pt x="21622" y="9030"/>
                  </a:cubicBezTo>
                  <a:cubicBezTo>
                    <a:pt x="21658" y="9018"/>
                    <a:pt x="21670" y="9018"/>
                    <a:pt x="21682" y="8994"/>
                  </a:cubicBezTo>
                  <a:cubicBezTo>
                    <a:pt x="21944" y="8875"/>
                    <a:pt x="22158" y="8732"/>
                    <a:pt x="22337" y="8494"/>
                  </a:cubicBezTo>
                  <a:cubicBezTo>
                    <a:pt x="22515" y="8244"/>
                    <a:pt x="22730" y="8018"/>
                    <a:pt x="22801" y="7708"/>
                  </a:cubicBezTo>
                  <a:cubicBezTo>
                    <a:pt x="22849" y="7542"/>
                    <a:pt x="22956" y="7387"/>
                    <a:pt x="23039" y="7256"/>
                  </a:cubicBezTo>
                  <a:cubicBezTo>
                    <a:pt x="23194" y="7030"/>
                    <a:pt x="23170" y="6756"/>
                    <a:pt x="23015" y="6541"/>
                  </a:cubicBezTo>
                  <a:cubicBezTo>
                    <a:pt x="22777" y="6244"/>
                    <a:pt x="22480" y="6006"/>
                    <a:pt x="22122" y="5875"/>
                  </a:cubicBezTo>
                  <a:cubicBezTo>
                    <a:pt x="22075" y="5863"/>
                    <a:pt x="22015" y="5815"/>
                    <a:pt x="21980" y="5756"/>
                  </a:cubicBezTo>
                  <a:cubicBezTo>
                    <a:pt x="21944" y="5649"/>
                    <a:pt x="21920" y="5529"/>
                    <a:pt x="21884" y="5422"/>
                  </a:cubicBezTo>
                  <a:cubicBezTo>
                    <a:pt x="21837" y="5339"/>
                    <a:pt x="21789" y="5268"/>
                    <a:pt x="21741" y="5184"/>
                  </a:cubicBezTo>
                  <a:cubicBezTo>
                    <a:pt x="21682" y="5101"/>
                    <a:pt x="21622" y="5041"/>
                    <a:pt x="21563" y="4946"/>
                  </a:cubicBezTo>
                  <a:cubicBezTo>
                    <a:pt x="21527" y="4875"/>
                    <a:pt x="21491" y="4791"/>
                    <a:pt x="21432" y="4708"/>
                  </a:cubicBezTo>
                  <a:cubicBezTo>
                    <a:pt x="21301" y="4517"/>
                    <a:pt x="21146" y="4339"/>
                    <a:pt x="21003" y="4148"/>
                  </a:cubicBezTo>
                  <a:cubicBezTo>
                    <a:pt x="20872" y="3982"/>
                    <a:pt x="20753" y="3815"/>
                    <a:pt x="20610" y="3672"/>
                  </a:cubicBezTo>
                  <a:cubicBezTo>
                    <a:pt x="20587" y="3613"/>
                    <a:pt x="20515" y="3601"/>
                    <a:pt x="20467" y="3553"/>
                  </a:cubicBezTo>
                  <a:cubicBezTo>
                    <a:pt x="20396" y="3482"/>
                    <a:pt x="20348" y="3398"/>
                    <a:pt x="20289" y="3327"/>
                  </a:cubicBezTo>
                  <a:cubicBezTo>
                    <a:pt x="20194" y="3243"/>
                    <a:pt x="20122" y="3148"/>
                    <a:pt x="20039" y="3077"/>
                  </a:cubicBezTo>
                  <a:cubicBezTo>
                    <a:pt x="19872" y="2958"/>
                    <a:pt x="19694" y="2827"/>
                    <a:pt x="19515" y="2720"/>
                  </a:cubicBezTo>
                  <a:cubicBezTo>
                    <a:pt x="19277" y="2565"/>
                    <a:pt x="19027" y="2422"/>
                    <a:pt x="18765" y="2291"/>
                  </a:cubicBezTo>
                  <a:cubicBezTo>
                    <a:pt x="18551" y="2172"/>
                    <a:pt x="18324" y="2077"/>
                    <a:pt x="18098" y="1958"/>
                  </a:cubicBezTo>
                  <a:cubicBezTo>
                    <a:pt x="17812" y="1815"/>
                    <a:pt x="17550" y="1660"/>
                    <a:pt x="17277" y="1517"/>
                  </a:cubicBezTo>
                  <a:cubicBezTo>
                    <a:pt x="17003" y="1362"/>
                    <a:pt x="16705" y="1219"/>
                    <a:pt x="16419" y="1065"/>
                  </a:cubicBezTo>
                  <a:cubicBezTo>
                    <a:pt x="16003" y="838"/>
                    <a:pt x="15574" y="600"/>
                    <a:pt x="15133" y="362"/>
                  </a:cubicBezTo>
                  <a:cubicBezTo>
                    <a:pt x="14836" y="207"/>
                    <a:pt x="14526" y="112"/>
                    <a:pt x="14181" y="65"/>
                  </a:cubicBezTo>
                  <a:cubicBezTo>
                    <a:pt x="14163" y="59"/>
                    <a:pt x="14142" y="59"/>
                    <a:pt x="14120" y="59"/>
                  </a:cubicBezTo>
                  <a:cubicBezTo>
                    <a:pt x="14098" y="59"/>
                    <a:pt x="14074" y="59"/>
                    <a:pt x="14050" y="53"/>
                  </a:cubicBezTo>
                  <a:cubicBezTo>
                    <a:pt x="13954" y="13"/>
                    <a:pt x="13853" y="0"/>
                    <a:pt x="137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29504;p45"/>
            <p:cNvSpPr/>
            <p:nvPr/>
          </p:nvSpPr>
          <p:spPr>
            <a:xfrm>
              <a:off x="3323625" y="1144275"/>
              <a:ext cx="100625" cy="35500"/>
            </a:xfrm>
            <a:custGeom>
              <a:avLst/>
              <a:gdLst/>
              <a:ahLst/>
              <a:cxnLst/>
              <a:rect l="l" t="t" r="r" b="b"/>
              <a:pathLst>
                <a:path w="4025" h="1420" extrusionOk="0">
                  <a:moveTo>
                    <a:pt x="2440" y="0"/>
                  </a:moveTo>
                  <a:cubicBezTo>
                    <a:pt x="2347" y="0"/>
                    <a:pt x="2253" y="5"/>
                    <a:pt x="2167" y="26"/>
                  </a:cubicBezTo>
                  <a:cubicBezTo>
                    <a:pt x="1965" y="109"/>
                    <a:pt x="1762" y="109"/>
                    <a:pt x="1572" y="121"/>
                  </a:cubicBezTo>
                  <a:cubicBezTo>
                    <a:pt x="1358" y="145"/>
                    <a:pt x="1155" y="169"/>
                    <a:pt x="953" y="300"/>
                  </a:cubicBezTo>
                  <a:cubicBezTo>
                    <a:pt x="834" y="383"/>
                    <a:pt x="679" y="431"/>
                    <a:pt x="572" y="538"/>
                  </a:cubicBezTo>
                  <a:cubicBezTo>
                    <a:pt x="467" y="632"/>
                    <a:pt x="353" y="671"/>
                    <a:pt x="222" y="671"/>
                  </a:cubicBezTo>
                  <a:cubicBezTo>
                    <a:pt x="204" y="671"/>
                    <a:pt x="186" y="670"/>
                    <a:pt x="167" y="669"/>
                  </a:cubicBezTo>
                  <a:cubicBezTo>
                    <a:pt x="155" y="668"/>
                    <a:pt x="144" y="667"/>
                    <a:pt x="133" y="667"/>
                  </a:cubicBezTo>
                  <a:cubicBezTo>
                    <a:pt x="39" y="667"/>
                    <a:pt x="0" y="715"/>
                    <a:pt x="0" y="812"/>
                  </a:cubicBezTo>
                  <a:cubicBezTo>
                    <a:pt x="0" y="1074"/>
                    <a:pt x="36" y="1121"/>
                    <a:pt x="274" y="1133"/>
                  </a:cubicBezTo>
                  <a:cubicBezTo>
                    <a:pt x="274" y="1133"/>
                    <a:pt x="274" y="1145"/>
                    <a:pt x="286" y="1169"/>
                  </a:cubicBezTo>
                  <a:cubicBezTo>
                    <a:pt x="238" y="1181"/>
                    <a:pt x="215" y="1193"/>
                    <a:pt x="167" y="1193"/>
                  </a:cubicBezTo>
                  <a:cubicBezTo>
                    <a:pt x="262" y="1229"/>
                    <a:pt x="334" y="1229"/>
                    <a:pt x="405" y="1229"/>
                  </a:cubicBezTo>
                  <a:cubicBezTo>
                    <a:pt x="561" y="1206"/>
                    <a:pt x="716" y="1132"/>
                    <a:pt x="882" y="1132"/>
                  </a:cubicBezTo>
                  <a:cubicBezTo>
                    <a:pt x="893" y="1132"/>
                    <a:pt x="905" y="1133"/>
                    <a:pt x="917" y="1133"/>
                  </a:cubicBezTo>
                  <a:cubicBezTo>
                    <a:pt x="941" y="1135"/>
                    <a:pt x="965" y="1136"/>
                    <a:pt x="989" y="1136"/>
                  </a:cubicBezTo>
                  <a:cubicBezTo>
                    <a:pt x="1138" y="1136"/>
                    <a:pt x="1275" y="1106"/>
                    <a:pt x="1429" y="1086"/>
                  </a:cubicBezTo>
                  <a:cubicBezTo>
                    <a:pt x="1512" y="1080"/>
                    <a:pt x="1596" y="1080"/>
                    <a:pt x="1679" y="1080"/>
                  </a:cubicBezTo>
                  <a:cubicBezTo>
                    <a:pt x="1762" y="1080"/>
                    <a:pt x="1846" y="1080"/>
                    <a:pt x="1929" y="1074"/>
                  </a:cubicBezTo>
                  <a:cubicBezTo>
                    <a:pt x="1942" y="1073"/>
                    <a:pt x="1956" y="1072"/>
                    <a:pt x="1969" y="1072"/>
                  </a:cubicBezTo>
                  <a:cubicBezTo>
                    <a:pt x="2131" y="1072"/>
                    <a:pt x="2276" y="1136"/>
                    <a:pt x="2441" y="1169"/>
                  </a:cubicBezTo>
                  <a:cubicBezTo>
                    <a:pt x="2643" y="1193"/>
                    <a:pt x="2834" y="1240"/>
                    <a:pt x="3024" y="1288"/>
                  </a:cubicBezTo>
                  <a:cubicBezTo>
                    <a:pt x="3155" y="1312"/>
                    <a:pt x="3310" y="1252"/>
                    <a:pt x="3393" y="1407"/>
                  </a:cubicBezTo>
                  <a:cubicBezTo>
                    <a:pt x="3393" y="1419"/>
                    <a:pt x="3429" y="1419"/>
                    <a:pt x="3441" y="1419"/>
                  </a:cubicBezTo>
                  <a:cubicBezTo>
                    <a:pt x="3572" y="1419"/>
                    <a:pt x="3715" y="1407"/>
                    <a:pt x="3846" y="1383"/>
                  </a:cubicBezTo>
                  <a:lnTo>
                    <a:pt x="3846" y="1348"/>
                  </a:lnTo>
                  <a:cubicBezTo>
                    <a:pt x="3715" y="1371"/>
                    <a:pt x="3572" y="1383"/>
                    <a:pt x="3441" y="1407"/>
                  </a:cubicBezTo>
                  <a:cubicBezTo>
                    <a:pt x="3429" y="1371"/>
                    <a:pt x="3429" y="1360"/>
                    <a:pt x="3417" y="1324"/>
                  </a:cubicBezTo>
                  <a:cubicBezTo>
                    <a:pt x="3548" y="1312"/>
                    <a:pt x="3679" y="1300"/>
                    <a:pt x="3810" y="1264"/>
                  </a:cubicBezTo>
                  <a:cubicBezTo>
                    <a:pt x="3870" y="1252"/>
                    <a:pt x="3953" y="1240"/>
                    <a:pt x="3965" y="1193"/>
                  </a:cubicBezTo>
                  <a:cubicBezTo>
                    <a:pt x="3989" y="1098"/>
                    <a:pt x="4025" y="1002"/>
                    <a:pt x="4013" y="907"/>
                  </a:cubicBezTo>
                  <a:cubicBezTo>
                    <a:pt x="3989" y="836"/>
                    <a:pt x="3917" y="764"/>
                    <a:pt x="3858" y="705"/>
                  </a:cubicBezTo>
                  <a:cubicBezTo>
                    <a:pt x="3751" y="609"/>
                    <a:pt x="3655" y="526"/>
                    <a:pt x="3513" y="502"/>
                  </a:cubicBezTo>
                  <a:lnTo>
                    <a:pt x="3429" y="467"/>
                  </a:lnTo>
                  <a:cubicBezTo>
                    <a:pt x="3215" y="348"/>
                    <a:pt x="3012" y="205"/>
                    <a:pt x="2798" y="86"/>
                  </a:cubicBezTo>
                  <a:cubicBezTo>
                    <a:pt x="2739" y="62"/>
                    <a:pt x="2679" y="2"/>
                    <a:pt x="2620" y="2"/>
                  </a:cubicBezTo>
                  <a:cubicBezTo>
                    <a:pt x="2562" y="2"/>
                    <a:pt x="2501" y="0"/>
                    <a:pt x="24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29505;p45"/>
            <p:cNvSpPr/>
            <p:nvPr/>
          </p:nvSpPr>
          <p:spPr>
            <a:xfrm>
              <a:off x="3455475" y="1241600"/>
              <a:ext cx="78025" cy="35850"/>
            </a:xfrm>
            <a:custGeom>
              <a:avLst/>
              <a:gdLst/>
              <a:ahLst/>
              <a:cxnLst/>
              <a:rect l="l" t="t" r="r" b="b"/>
              <a:pathLst>
                <a:path w="3121" h="1434" extrusionOk="0">
                  <a:moveTo>
                    <a:pt x="898" y="0"/>
                  </a:moveTo>
                  <a:cubicBezTo>
                    <a:pt x="742" y="0"/>
                    <a:pt x="586" y="29"/>
                    <a:pt x="441" y="134"/>
                  </a:cubicBezTo>
                  <a:cubicBezTo>
                    <a:pt x="310" y="229"/>
                    <a:pt x="144" y="324"/>
                    <a:pt x="84" y="503"/>
                  </a:cubicBezTo>
                  <a:cubicBezTo>
                    <a:pt x="1" y="800"/>
                    <a:pt x="108" y="1086"/>
                    <a:pt x="382" y="1229"/>
                  </a:cubicBezTo>
                  <a:cubicBezTo>
                    <a:pt x="525" y="1300"/>
                    <a:pt x="667" y="1396"/>
                    <a:pt x="822" y="1419"/>
                  </a:cubicBezTo>
                  <a:cubicBezTo>
                    <a:pt x="848" y="1429"/>
                    <a:pt x="879" y="1434"/>
                    <a:pt x="912" y="1434"/>
                  </a:cubicBezTo>
                  <a:cubicBezTo>
                    <a:pt x="997" y="1434"/>
                    <a:pt x="1095" y="1403"/>
                    <a:pt x="1156" y="1360"/>
                  </a:cubicBezTo>
                  <a:cubicBezTo>
                    <a:pt x="1324" y="1248"/>
                    <a:pt x="1482" y="1156"/>
                    <a:pt x="1679" y="1156"/>
                  </a:cubicBezTo>
                  <a:cubicBezTo>
                    <a:pt x="1691" y="1156"/>
                    <a:pt x="1703" y="1157"/>
                    <a:pt x="1715" y="1157"/>
                  </a:cubicBezTo>
                  <a:cubicBezTo>
                    <a:pt x="1858" y="1157"/>
                    <a:pt x="2013" y="1205"/>
                    <a:pt x="2144" y="1241"/>
                  </a:cubicBezTo>
                  <a:cubicBezTo>
                    <a:pt x="2293" y="1295"/>
                    <a:pt x="2451" y="1322"/>
                    <a:pt x="2612" y="1322"/>
                  </a:cubicBezTo>
                  <a:cubicBezTo>
                    <a:pt x="2732" y="1322"/>
                    <a:pt x="2855" y="1307"/>
                    <a:pt x="2977" y="1277"/>
                  </a:cubicBezTo>
                  <a:lnTo>
                    <a:pt x="2930" y="1050"/>
                  </a:lnTo>
                  <a:cubicBezTo>
                    <a:pt x="2989" y="1026"/>
                    <a:pt x="3037" y="1003"/>
                    <a:pt x="3049" y="991"/>
                  </a:cubicBezTo>
                  <a:cubicBezTo>
                    <a:pt x="3120" y="753"/>
                    <a:pt x="2906" y="681"/>
                    <a:pt x="2858" y="503"/>
                  </a:cubicBezTo>
                  <a:cubicBezTo>
                    <a:pt x="2836" y="505"/>
                    <a:pt x="2816" y="506"/>
                    <a:pt x="2796" y="506"/>
                  </a:cubicBezTo>
                  <a:cubicBezTo>
                    <a:pt x="2699" y="506"/>
                    <a:pt x="2628" y="481"/>
                    <a:pt x="2549" y="431"/>
                  </a:cubicBezTo>
                  <a:cubicBezTo>
                    <a:pt x="2418" y="372"/>
                    <a:pt x="2287" y="324"/>
                    <a:pt x="2156" y="288"/>
                  </a:cubicBezTo>
                  <a:cubicBezTo>
                    <a:pt x="2025" y="264"/>
                    <a:pt x="1906" y="253"/>
                    <a:pt x="1763" y="217"/>
                  </a:cubicBezTo>
                  <a:cubicBezTo>
                    <a:pt x="1751" y="205"/>
                    <a:pt x="1727" y="205"/>
                    <a:pt x="1691" y="193"/>
                  </a:cubicBezTo>
                  <a:cubicBezTo>
                    <a:pt x="1501" y="134"/>
                    <a:pt x="1310" y="26"/>
                    <a:pt x="1120" y="14"/>
                  </a:cubicBezTo>
                  <a:cubicBezTo>
                    <a:pt x="1047" y="7"/>
                    <a:pt x="973" y="0"/>
                    <a:pt x="8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29506;p45"/>
            <p:cNvSpPr/>
            <p:nvPr/>
          </p:nvSpPr>
          <p:spPr>
            <a:xfrm>
              <a:off x="3628125" y="1203250"/>
              <a:ext cx="52400" cy="37875"/>
            </a:xfrm>
            <a:custGeom>
              <a:avLst/>
              <a:gdLst/>
              <a:ahLst/>
              <a:cxnLst/>
              <a:rect l="l" t="t" r="r" b="b"/>
              <a:pathLst>
                <a:path w="2096" h="1515" extrusionOk="0">
                  <a:moveTo>
                    <a:pt x="1751" y="1"/>
                  </a:moveTo>
                  <a:cubicBezTo>
                    <a:pt x="1715" y="13"/>
                    <a:pt x="1667" y="36"/>
                    <a:pt x="1620" y="36"/>
                  </a:cubicBezTo>
                  <a:cubicBezTo>
                    <a:pt x="1512" y="72"/>
                    <a:pt x="1429" y="96"/>
                    <a:pt x="1322" y="120"/>
                  </a:cubicBezTo>
                  <a:cubicBezTo>
                    <a:pt x="953" y="191"/>
                    <a:pt x="619" y="382"/>
                    <a:pt x="322" y="632"/>
                  </a:cubicBezTo>
                  <a:cubicBezTo>
                    <a:pt x="84" y="834"/>
                    <a:pt x="0" y="1084"/>
                    <a:pt x="24" y="1370"/>
                  </a:cubicBezTo>
                  <a:cubicBezTo>
                    <a:pt x="46" y="1447"/>
                    <a:pt x="109" y="1514"/>
                    <a:pt x="184" y="1514"/>
                  </a:cubicBezTo>
                  <a:cubicBezTo>
                    <a:pt x="190" y="1514"/>
                    <a:pt x="197" y="1514"/>
                    <a:pt x="203" y="1513"/>
                  </a:cubicBezTo>
                  <a:cubicBezTo>
                    <a:pt x="310" y="1513"/>
                    <a:pt x="429" y="1465"/>
                    <a:pt x="536" y="1406"/>
                  </a:cubicBezTo>
                  <a:cubicBezTo>
                    <a:pt x="703" y="1334"/>
                    <a:pt x="834" y="1227"/>
                    <a:pt x="977" y="1132"/>
                  </a:cubicBezTo>
                  <a:cubicBezTo>
                    <a:pt x="1215" y="953"/>
                    <a:pt x="1512" y="870"/>
                    <a:pt x="1798" y="775"/>
                  </a:cubicBezTo>
                  <a:cubicBezTo>
                    <a:pt x="2024" y="691"/>
                    <a:pt x="2096" y="536"/>
                    <a:pt x="1965" y="334"/>
                  </a:cubicBezTo>
                  <a:cubicBezTo>
                    <a:pt x="1953" y="310"/>
                    <a:pt x="1929" y="298"/>
                    <a:pt x="1929" y="263"/>
                  </a:cubicBezTo>
                  <a:cubicBezTo>
                    <a:pt x="1917" y="132"/>
                    <a:pt x="1846" y="60"/>
                    <a:pt x="1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29507;p45"/>
            <p:cNvSpPr/>
            <p:nvPr/>
          </p:nvSpPr>
          <p:spPr>
            <a:xfrm>
              <a:off x="3370950" y="1202325"/>
              <a:ext cx="49125" cy="25075"/>
            </a:xfrm>
            <a:custGeom>
              <a:avLst/>
              <a:gdLst/>
              <a:ahLst/>
              <a:cxnLst/>
              <a:rect l="l" t="t" r="r" b="b"/>
              <a:pathLst>
                <a:path w="1965" h="1003" extrusionOk="0">
                  <a:moveTo>
                    <a:pt x="1035" y="0"/>
                  </a:moveTo>
                  <a:cubicBezTo>
                    <a:pt x="988" y="0"/>
                    <a:pt x="924" y="51"/>
                    <a:pt x="869" y="61"/>
                  </a:cubicBezTo>
                  <a:cubicBezTo>
                    <a:pt x="631" y="133"/>
                    <a:pt x="369" y="216"/>
                    <a:pt x="131" y="300"/>
                  </a:cubicBezTo>
                  <a:cubicBezTo>
                    <a:pt x="60" y="312"/>
                    <a:pt x="0" y="371"/>
                    <a:pt x="48" y="466"/>
                  </a:cubicBezTo>
                  <a:cubicBezTo>
                    <a:pt x="96" y="538"/>
                    <a:pt x="155" y="597"/>
                    <a:pt x="215" y="645"/>
                  </a:cubicBezTo>
                  <a:cubicBezTo>
                    <a:pt x="417" y="823"/>
                    <a:pt x="691" y="931"/>
                    <a:pt x="953" y="954"/>
                  </a:cubicBezTo>
                  <a:cubicBezTo>
                    <a:pt x="1179" y="990"/>
                    <a:pt x="1417" y="990"/>
                    <a:pt x="1643" y="1002"/>
                  </a:cubicBezTo>
                  <a:cubicBezTo>
                    <a:pt x="1703" y="990"/>
                    <a:pt x="1774" y="990"/>
                    <a:pt x="1798" y="943"/>
                  </a:cubicBezTo>
                  <a:cubicBezTo>
                    <a:pt x="1905" y="823"/>
                    <a:pt x="1953" y="669"/>
                    <a:pt x="1965" y="526"/>
                  </a:cubicBezTo>
                  <a:cubicBezTo>
                    <a:pt x="1965" y="466"/>
                    <a:pt x="1929" y="395"/>
                    <a:pt x="1893" y="359"/>
                  </a:cubicBezTo>
                  <a:cubicBezTo>
                    <a:pt x="1774" y="276"/>
                    <a:pt x="1667" y="192"/>
                    <a:pt x="1536" y="133"/>
                  </a:cubicBezTo>
                  <a:cubicBezTo>
                    <a:pt x="1381" y="73"/>
                    <a:pt x="1203" y="38"/>
                    <a:pt x="1048" y="2"/>
                  </a:cubicBezTo>
                  <a:cubicBezTo>
                    <a:pt x="1044" y="1"/>
                    <a:pt x="1039" y="0"/>
                    <a:pt x="10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29508;p45"/>
            <p:cNvSpPr/>
            <p:nvPr/>
          </p:nvSpPr>
          <p:spPr>
            <a:xfrm>
              <a:off x="3358750" y="1182325"/>
              <a:ext cx="74425" cy="48050"/>
            </a:xfrm>
            <a:custGeom>
              <a:avLst/>
              <a:gdLst/>
              <a:ahLst/>
              <a:cxnLst/>
              <a:rect l="l" t="t" r="r" b="b"/>
              <a:pathLst>
                <a:path w="2977" h="1922" extrusionOk="0">
                  <a:moveTo>
                    <a:pt x="1421" y="0"/>
                  </a:moveTo>
                  <a:cubicBezTo>
                    <a:pt x="1267" y="0"/>
                    <a:pt x="1119" y="65"/>
                    <a:pt x="976" y="123"/>
                  </a:cubicBezTo>
                  <a:cubicBezTo>
                    <a:pt x="798" y="183"/>
                    <a:pt x="643" y="302"/>
                    <a:pt x="488" y="421"/>
                  </a:cubicBezTo>
                  <a:cubicBezTo>
                    <a:pt x="441" y="445"/>
                    <a:pt x="381" y="504"/>
                    <a:pt x="357" y="576"/>
                  </a:cubicBezTo>
                  <a:cubicBezTo>
                    <a:pt x="286" y="754"/>
                    <a:pt x="143" y="909"/>
                    <a:pt x="48" y="1052"/>
                  </a:cubicBezTo>
                  <a:cubicBezTo>
                    <a:pt x="48" y="1076"/>
                    <a:pt x="12" y="1076"/>
                    <a:pt x="12" y="1076"/>
                  </a:cubicBezTo>
                  <a:cubicBezTo>
                    <a:pt x="12" y="1112"/>
                    <a:pt x="0" y="1147"/>
                    <a:pt x="0" y="1183"/>
                  </a:cubicBezTo>
                  <a:cubicBezTo>
                    <a:pt x="0" y="1207"/>
                    <a:pt x="48" y="1231"/>
                    <a:pt x="48" y="1254"/>
                  </a:cubicBezTo>
                  <a:cubicBezTo>
                    <a:pt x="24" y="1397"/>
                    <a:pt x="131" y="1504"/>
                    <a:pt x="238" y="1612"/>
                  </a:cubicBezTo>
                  <a:cubicBezTo>
                    <a:pt x="250" y="1635"/>
                    <a:pt x="286" y="1635"/>
                    <a:pt x="310" y="1647"/>
                  </a:cubicBezTo>
                  <a:cubicBezTo>
                    <a:pt x="310" y="1612"/>
                    <a:pt x="322" y="1552"/>
                    <a:pt x="310" y="1528"/>
                  </a:cubicBezTo>
                  <a:cubicBezTo>
                    <a:pt x="203" y="1409"/>
                    <a:pt x="179" y="1266"/>
                    <a:pt x="203" y="1112"/>
                  </a:cubicBezTo>
                  <a:cubicBezTo>
                    <a:pt x="226" y="1040"/>
                    <a:pt x="250" y="957"/>
                    <a:pt x="310" y="897"/>
                  </a:cubicBezTo>
                  <a:cubicBezTo>
                    <a:pt x="441" y="742"/>
                    <a:pt x="584" y="576"/>
                    <a:pt x="738" y="457"/>
                  </a:cubicBezTo>
                  <a:cubicBezTo>
                    <a:pt x="881" y="361"/>
                    <a:pt x="1024" y="266"/>
                    <a:pt x="1191" y="242"/>
                  </a:cubicBezTo>
                  <a:cubicBezTo>
                    <a:pt x="1309" y="211"/>
                    <a:pt x="1427" y="194"/>
                    <a:pt x="1544" y="194"/>
                  </a:cubicBezTo>
                  <a:cubicBezTo>
                    <a:pt x="1734" y="194"/>
                    <a:pt x="1923" y="237"/>
                    <a:pt x="2108" y="326"/>
                  </a:cubicBezTo>
                  <a:cubicBezTo>
                    <a:pt x="2334" y="445"/>
                    <a:pt x="2524" y="611"/>
                    <a:pt x="2620" y="850"/>
                  </a:cubicBezTo>
                  <a:cubicBezTo>
                    <a:pt x="2691" y="1040"/>
                    <a:pt x="2703" y="1266"/>
                    <a:pt x="2739" y="1469"/>
                  </a:cubicBezTo>
                  <a:cubicBezTo>
                    <a:pt x="2750" y="1612"/>
                    <a:pt x="2739" y="1754"/>
                    <a:pt x="2739" y="1921"/>
                  </a:cubicBezTo>
                  <a:cubicBezTo>
                    <a:pt x="2762" y="1921"/>
                    <a:pt x="2810" y="1909"/>
                    <a:pt x="2822" y="1862"/>
                  </a:cubicBezTo>
                  <a:cubicBezTo>
                    <a:pt x="2870" y="1731"/>
                    <a:pt x="2977" y="1623"/>
                    <a:pt x="2965" y="1445"/>
                  </a:cubicBezTo>
                  <a:cubicBezTo>
                    <a:pt x="2941" y="1254"/>
                    <a:pt x="2929" y="1040"/>
                    <a:pt x="2870" y="850"/>
                  </a:cubicBezTo>
                  <a:cubicBezTo>
                    <a:pt x="2810" y="659"/>
                    <a:pt x="2727" y="492"/>
                    <a:pt x="2572" y="361"/>
                  </a:cubicBezTo>
                  <a:cubicBezTo>
                    <a:pt x="2465" y="266"/>
                    <a:pt x="2346" y="195"/>
                    <a:pt x="2215" y="135"/>
                  </a:cubicBezTo>
                  <a:cubicBezTo>
                    <a:pt x="2114" y="90"/>
                    <a:pt x="2021" y="16"/>
                    <a:pt x="1908" y="16"/>
                  </a:cubicBezTo>
                  <a:cubicBezTo>
                    <a:pt x="1874" y="16"/>
                    <a:pt x="1837" y="23"/>
                    <a:pt x="1798" y="40"/>
                  </a:cubicBezTo>
                  <a:cubicBezTo>
                    <a:pt x="1774" y="58"/>
                    <a:pt x="1741" y="67"/>
                    <a:pt x="1709" y="67"/>
                  </a:cubicBezTo>
                  <a:cubicBezTo>
                    <a:pt x="1676" y="67"/>
                    <a:pt x="1643" y="58"/>
                    <a:pt x="1619" y="40"/>
                  </a:cubicBezTo>
                  <a:cubicBezTo>
                    <a:pt x="1552" y="12"/>
                    <a:pt x="1486" y="0"/>
                    <a:pt x="14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29509;p45"/>
            <p:cNvSpPr/>
            <p:nvPr/>
          </p:nvSpPr>
          <p:spPr>
            <a:xfrm>
              <a:off x="3365300" y="1226800"/>
              <a:ext cx="54775" cy="20925"/>
            </a:xfrm>
            <a:custGeom>
              <a:avLst/>
              <a:gdLst/>
              <a:ahLst/>
              <a:cxnLst/>
              <a:rect l="l" t="t" r="r" b="b"/>
              <a:pathLst>
                <a:path w="2191" h="837" extrusionOk="0">
                  <a:moveTo>
                    <a:pt x="97" y="0"/>
                  </a:moveTo>
                  <a:cubicBezTo>
                    <a:pt x="81" y="0"/>
                    <a:pt x="64" y="7"/>
                    <a:pt x="48" y="23"/>
                  </a:cubicBezTo>
                  <a:cubicBezTo>
                    <a:pt x="24" y="47"/>
                    <a:pt x="0" y="106"/>
                    <a:pt x="24" y="154"/>
                  </a:cubicBezTo>
                  <a:cubicBezTo>
                    <a:pt x="36" y="214"/>
                    <a:pt x="95" y="249"/>
                    <a:pt x="143" y="285"/>
                  </a:cubicBezTo>
                  <a:cubicBezTo>
                    <a:pt x="357" y="487"/>
                    <a:pt x="619" y="642"/>
                    <a:pt x="893" y="749"/>
                  </a:cubicBezTo>
                  <a:cubicBezTo>
                    <a:pt x="1058" y="804"/>
                    <a:pt x="1220" y="836"/>
                    <a:pt x="1381" y="836"/>
                  </a:cubicBezTo>
                  <a:cubicBezTo>
                    <a:pt x="1569" y="836"/>
                    <a:pt x="1755" y="792"/>
                    <a:pt x="1941" y="690"/>
                  </a:cubicBezTo>
                  <a:cubicBezTo>
                    <a:pt x="2024" y="630"/>
                    <a:pt x="2107" y="571"/>
                    <a:pt x="2191" y="511"/>
                  </a:cubicBezTo>
                  <a:cubicBezTo>
                    <a:pt x="2119" y="487"/>
                    <a:pt x="2072" y="464"/>
                    <a:pt x="2024" y="440"/>
                  </a:cubicBezTo>
                  <a:cubicBezTo>
                    <a:pt x="2012" y="452"/>
                    <a:pt x="2000" y="487"/>
                    <a:pt x="1965" y="499"/>
                  </a:cubicBezTo>
                  <a:cubicBezTo>
                    <a:pt x="1790" y="583"/>
                    <a:pt x="1612" y="618"/>
                    <a:pt x="1434" y="618"/>
                  </a:cubicBezTo>
                  <a:cubicBezTo>
                    <a:pt x="1308" y="618"/>
                    <a:pt x="1183" y="600"/>
                    <a:pt x="1060" y="571"/>
                  </a:cubicBezTo>
                  <a:cubicBezTo>
                    <a:pt x="869" y="523"/>
                    <a:pt x="679" y="428"/>
                    <a:pt x="500" y="321"/>
                  </a:cubicBezTo>
                  <a:cubicBezTo>
                    <a:pt x="381" y="261"/>
                    <a:pt x="274" y="154"/>
                    <a:pt x="179" y="47"/>
                  </a:cubicBezTo>
                  <a:cubicBezTo>
                    <a:pt x="155" y="23"/>
                    <a:pt x="127" y="0"/>
                    <a:pt x="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29510;p45"/>
            <p:cNvSpPr/>
            <p:nvPr/>
          </p:nvSpPr>
          <p:spPr>
            <a:xfrm>
              <a:off x="3360225" y="1176600"/>
              <a:ext cx="43475" cy="17600"/>
            </a:xfrm>
            <a:custGeom>
              <a:avLst/>
              <a:gdLst/>
              <a:ahLst/>
              <a:cxnLst/>
              <a:rect l="l" t="t" r="r" b="b"/>
              <a:pathLst>
                <a:path w="1739" h="704" extrusionOk="0">
                  <a:moveTo>
                    <a:pt x="949" y="1"/>
                  </a:moveTo>
                  <a:cubicBezTo>
                    <a:pt x="793" y="1"/>
                    <a:pt x="639" y="29"/>
                    <a:pt x="501" y="126"/>
                  </a:cubicBezTo>
                  <a:cubicBezTo>
                    <a:pt x="322" y="245"/>
                    <a:pt x="167" y="376"/>
                    <a:pt x="13" y="531"/>
                  </a:cubicBezTo>
                  <a:cubicBezTo>
                    <a:pt x="1" y="555"/>
                    <a:pt x="13" y="650"/>
                    <a:pt x="24" y="686"/>
                  </a:cubicBezTo>
                  <a:cubicBezTo>
                    <a:pt x="24" y="698"/>
                    <a:pt x="48" y="704"/>
                    <a:pt x="75" y="704"/>
                  </a:cubicBezTo>
                  <a:cubicBezTo>
                    <a:pt x="102" y="704"/>
                    <a:pt x="132" y="698"/>
                    <a:pt x="144" y="686"/>
                  </a:cubicBezTo>
                  <a:cubicBezTo>
                    <a:pt x="239" y="614"/>
                    <a:pt x="310" y="543"/>
                    <a:pt x="382" y="471"/>
                  </a:cubicBezTo>
                  <a:cubicBezTo>
                    <a:pt x="596" y="257"/>
                    <a:pt x="858" y="174"/>
                    <a:pt x="1144" y="138"/>
                  </a:cubicBezTo>
                  <a:cubicBezTo>
                    <a:pt x="1207" y="134"/>
                    <a:pt x="1273" y="133"/>
                    <a:pt x="1340" y="133"/>
                  </a:cubicBezTo>
                  <a:cubicBezTo>
                    <a:pt x="1474" y="133"/>
                    <a:pt x="1612" y="138"/>
                    <a:pt x="1739" y="138"/>
                  </a:cubicBezTo>
                  <a:lnTo>
                    <a:pt x="1739" y="90"/>
                  </a:lnTo>
                  <a:cubicBezTo>
                    <a:pt x="1668" y="78"/>
                    <a:pt x="1608" y="67"/>
                    <a:pt x="1548" y="55"/>
                  </a:cubicBezTo>
                  <a:cubicBezTo>
                    <a:pt x="1465" y="55"/>
                    <a:pt x="1382" y="55"/>
                    <a:pt x="1287" y="31"/>
                  </a:cubicBezTo>
                  <a:cubicBezTo>
                    <a:pt x="1177" y="16"/>
                    <a:pt x="1062" y="1"/>
                    <a:pt x="9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29511;p45"/>
            <p:cNvSpPr/>
            <p:nvPr/>
          </p:nvSpPr>
          <p:spPr>
            <a:xfrm>
              <a:off x="3517975" y="1312975"/>
              <a:ext cx="41700" cy="29600"/>
            </a:xfrm>
            <a:custGeom>
              <a:avLst/>
              <a:gdLst/>
              <a:ahLst/>
              <a:cxnLst/>
              <a:rect l="l" t="t" r="r" b="b"/>
              <a:pathLst>
                <a:path w="1668" h="1184" extrusionOk="0">
                  <a:moveTo>
                    <a:pt x="41" y="1"/>
                  </a:moveTo>
                  <a:cubicBezTo>
                    <a:pt x="26" y="1"/>
                    <a:pt x="14" y="7"/>
                    <a:pt x="1" y="17"/>
                  </a:cubicBezTo>
                  <a:cubicBezTo>
                    <a:pt x="549" y="398"/>
                    <a:pt x="1096" y="803"/>
                    <a:pt x="1656" y="1184"/>
                  </a:cubicBezTo>
                  <a:cubicBezTo>
                    <a:pt x="1656" y="1172"/>
                    <a:pt x="1668" y="1172"/>
                    <a:pt x="1668" y="1172"/>
                  </a:cubicBezTo>
                  <a:cubicBezTo>
                    <a:pt x="1561" y="1077"/>
                    <a:pt x="1454" y="1005"/>
                    <a:pt x="1346" y="922"/>
                  </a:cubicBezTo>
                  <a:cubicBezTo>
                    <a:pt x="1239" y="827"/>
                    <a:pt x="1132" y="755"/>
                    <a:pt x="1013" y="660"/>
                  </a:cubicBezTo>
                  <a:cubicBezTo>
                    <a:pt x="894" y="588"/>
                    <a:pt x="775" y="505"/>
                    <a:pt x="668" y="422"/>
                  </a:cubicBezTo>
                  <a:cubicBezTo>
                    <a:pt x="549" y="338"/>
                    <a:pt x="442" y="255"/>
                    <a:pt x="322" y="172"/>
                  </a:cubicBezTo>
                  <a:cubicBezTo>
                    <a:pt x="142" y="43"/>
                    <a:pt x="79" y="1"/>
                    <a:pt x="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29512;p45"/>
            <p:cNvSpPr/>
            <p:nvPr/>
          </p:nvSpPr>
          <p:spPr>
            <a:xfrm>
              <a:off x="3597450" y="1334225"/>
              <a:ext cx="51525" cy="5375"/>
            </a:xfrm>
            <a:custGeom>
              <a:avLst/>
              <a:gdLst/>
              <a:ahLst/>
              <a:cxnLst/>
              <a:rect l="l" t="t" r="r" b="b"/>
              <a:pathLst>
                <a:path w="2061" h="215" extrusionOk="0">
                  <a:moveTo>
                    <a:pt x="2061" y="0"/>
                  </a:moveTo>
                  <a:lnTo>
                    <a:pt x="1" y="215"/>
                  </a:lnTo>
                  <a:cubicBezTo>
                    <a:pt x="692" y="215"/>
                    <a:pt x="1370" y="155"/>
                    <a:pt x="20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29513;p45"/>
            <p:cNvSpPr/>
            <p:nvPr/>
          </p:nvSpPr>
          <p:spPr>
            <a:xfrm>
              <a:off x="3427500" y="1277675"/>
              <a:ext cx="44375" cy="16400"/>
            </a:xfrm>
            <a:custGeom>
              <a:avLst/>
              <a:gdLst/>
              <a:ahLst/>
              <a:cxnLst/>
              <a:rect l="l" t="t" r="r" b="b"/>
              <a:pathLst>
                <a:path w="1775" h="656" extrusionOk="0">
                  <a:moveTo>
                    <a:pt x="12" y="0"/>
                  </a:moveTo>
                  <a:cubicBezTo>
                    <a:pt x="12" y="0"/>
                    <a:pt x="0" y="12"/>
                    <a:pt x="0" y="24"/>
                  </a:cubicBezTo>
                  <a:cubicBezTo>
                    <a:pt x="548" y="262"/>
                    <a:pt x="1120" y="488"/>
                    <a:pt x="1715" y="655"/>
                  </a:cubicBezTo>
                  <a:cubicBezTo>
                    <a:pt x="1727" y="655"/>
                    <a:pt x="1763" y="631"/>
                    <a:pt x="1775" y="619"/>
                  </a:cubicBezTo>
                  <a:cubicBezTo>
                    <a:pt x="1766" y="611"/>
                    <a:pt x="1764" y="603"/>
                    <a:pt x="1763" y="603"/>
                  </a:cubicBezTo>
                  <a:cubicBezTo>
                    <a:pt x="1763" y="603"/>
                    <a:pt x="1763" y="604"/>
                    <a:pt x="1763" y="607"/>
                  </a:cubicBezTo>
                  <a:cubicBezTo>
                    <a:pt x="1667" y="596"/>
                    <a:pt x="1584" y="596"/>
                    <a:pt x="1501" y="560"/>
                  </a:cubicBezTo>
                  <a:cubicBezTo>
                    <a:pt x="1251" y="488"/>
                    <a:pt x="1001" y="381"/>
                    <a:pt x="751" y="298"/>
                  </a:cubicBezTo>
                  <a:cubicBezTo>
                    <a:pt x="632" y="250"/>
                    <a:pt x="512" y="179"/>
                    <a:pt x="370" y="131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29514;p45"/>
            <p:cNvSpPr/>
            <p:nvPr/>
          </p:nvSpPr>
          <p:spPr>
            <a:xfrm>
              <a:off x="3433150" y="1201775"/>
              <a:ext cx="7775" cy="15500"/>
            </a:xfrm>
            <a:custGeom>
              <a:avLst/>
              <a:gdLst/>
              <a:ahLst/>
              <a:cxnLst/>
              <a:rect l="l" t="t" r="r" b="b"/>
              <a:pathLst>
                <a:path w="311" h="620" extrusionOk="0">
                  <a:moveTo>
                    <a:pt x="13" y="0"/>
                  </a:moveTo>
                  <a:cubicBezTo>
                    <a:pt x="13" y="36"/>
                    <a:pt x="1" y="83"/>
                    <a:pt x="13" y="131"/>
                  </a:cubicBezTo>
                  <a:cubicBezTo>
                    <a:pt x="60" y="262"/>
                    <a:pt x="179" y="369"/>
                    <a:pt x="179" y="536"/>
                  </a:cubicBezTo>
                  <a:cubicBezTo>
                    <a:pt x="179" y="560"/>
                    <a:pt x="227" y="595"/>
                    <a:pt x="251" y="619"/>
                  </a:cubicBezTo>
                  <a:cubicBezTo>
                    <a:pt x="263" y="619"/>
                    <a:pt x="286" y="607"/>
                    <a:pt x="298" y="595"/>
                  </a:cubicBezTo>
                  <a:cubicBezTo>
                    <a:pt x="298" y="548"/>
                    <a:pt x="310" y="500"/>
                    <a:pt x="298" y="453"/>
                  </a:cubicBezTo>
                  <a:cubicBezTo>
                    <a:pt x="251" y="310"/>
                    <a:pt x="203" y="179"/>
                    <a:pt x="144" y="36"/>
                  </a:cubicBezTo>
                  <a:cubicBezTo>
                    <a:pt x="132" y="12"/>
                    <a:pt x="60" y="12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29515;p45"/>
            <p:cNvSpPr/>
            <p:nvPr/>
          </p:nvSpPr>
          <p:spPr>
            <a:xfrm>
              <a:off x="3503100" y="1386600"/>
              <a:ext cx="25925" cy="28300"/>
            </a:xfrm>
            <a:custGeom>
              <a:avLst/>
              <a:gdLst/>
              <a:ahLst/>
              <a:cxnLst/>
              <a:rect l="l" t="t" r="r" b="b"/>
              <a:pathLst>
                <a:path w="1037" h="1132" extrusionOk="0">
                  <a:moveTo>
                    <a:pt x="1033" y="1"/>
                  </a:moveTo>
                  <a:cubicBezTo>
                    <a:pt x="835" y="1"/>
                    <a:pt x="12" y="884"/>
                    <a:pt x="1" y="1132"/>
                  </a:cubicBezTo>
                  <a:cubicBezTo>
                    <a:pt x="310" y="703"/>
                    <a:pt x="620" y="299"/>
                    <a:pt x="1037" y="1"/>
                  </a:cubicBezTo>
                  <a:cubicBezTo>
                    <a:pt x="1035" y="1"/>
                    <a:pt x="1034" y="1"/>
                    <a:pt x="10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29516;p45"/>
            <p:cNvSpPr/>
            <p:nvPr/>
          </p:nvSpPr>
          <p:spPr>
            <a:xfrm>
              <a:off x="3500425" y="1397325"/>
              <a:ext cx="24125" cy="23850"/>
            </a:xfrm>
            <a:custGeom>
              <a:avLst/>
              <a:gdLst/>
              <a:ahLst/>
              <a:cxnLst/>
              <a:rect l="l" t="t" r="r" b="b"/>
              <a:pathLst>
                <a:path w="965" h="954" extrusionOk="0">
                  <a:moveTo>
                    <a:pt x="965" y="1"/>
                  </a:moveTo>
                  <a:cubicBezTo>
                    <a:pt x="834" y="1"/>
                    <a:pt x="1" y="882"/>
                    <a:pt x="1" y="953"/>
                  </a:cubicBezTo>
                  <a:cubicBezTo>
                    <a:pt x="310" y="655"/>
                    <a:pt x="632" y="322"/>
                    <a:pt x="9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29517;p45"/>
            <p:cNvSpPr/>
            <p:nvPr/>
          </p:nvSpPr>
          <p:spPr>
            <a:xfrm>
              <a:off x="3658475" y="1465775"/>
              <a:ext cx="32175" cy="21775"/>
            </a:xfrm>
            <a:custGeom>
              <a:avLst/>
              <a:gdLst/>
              <a:ahLst/>
              <a:cxnLst/>
              <a:rect l="l" t="t" r="r" b="b"/>
              <a:pathLst>
                <a:path w="1287" h="871" extrusionOk="0">
                  <a:moveTo>
                    <a:pt x="1275" y="1"/>
                  </a:moveTo>
                  <a:cubicBezTo>
                    <a:pt x="787" y="191"/>
                    <a:pt x="441" y="572"/>
                    <a:pt x="1" y="822"/>
                  </a:cubicBezTo>
                  <a:cubicBezTo>
                    <a:pt x="25" y="822"/>
                    <a:pt x="25" y="834"/>
                    <a:pt x="36" y="870"/>
                  </a:cubicBezTo>
                  <a:cubicBezTo>
                    <a:pt x="453" y="584"/>
                    <a:pt x="870" y="311"/>
                    <a:pt x="1287" y="37"/>
                  </a:cubicBezTo>
                  <a:cubicBezTo>
                    <a:pt x="1287" y="13"/>
                    <a:pt x="1275" y="13"/>
                    <a:pt x="1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29518;p45"/>
            <p:cNvSpPr/>
            <p:nvPr/>
          </p:nvSpPr>
          <p:spPr>
            <a:xfrm>
              <a:off x="3283425" y="1181525"/>
              <a:ext cx="10150" cy="30675"/>
            </a:xfrm>
            <a:custGeom>
              <a:avLst/>
              <a:gdLst/>
              <a:ahLst/>
              <a:cxnLst/>
              <a:rect l="l" t="t" r="r" b="b"/>
              <a:pathLst>
                <a:path w="406" h="1227" extrusionOk="0">
                  <a:moveTo>
                    <a:pt x="1" y="1"/>
                  </a:moveTo>
                  <a:cubicBezTo>
                    <a:pt x="48" y="417"/>
                    <a:pt x="120" y="834"/>
                    <a:pt x="346" y="1191"/>
                  </a:cubicBezTo>
                  <a:cubicBezTo>
                    <a:pt x="357" y="1202"/>
                    <a:pt x="387" y="1203"/>
                    <a:pt x="402" y="1221"/>
                  </a:cubicBezTo>
                  <a:lnTo>
                    <a:pt x="402" y="1221"/>
                  </a:lnTo>
                  <a:cubicBezTo>
                    <a:pt x="156" y="841"/>
                    <a:pt x="155" y="403"/>
                    <a:pt x="1" y="1"/>
                  </a:cubicBezTo>
                  <a:close/>
                  <a:moveTo>
                    <a:pt x="402" y="1221"/>
                  </a:moveTo>
                  <a:cubicBezTo>
                    <a:pt x="403" y="1223"/>
                    <a:pt x="404" y="1225"/>
                    <a:pt x="406" y="1227"/>
                  </a:cubicBezTo>
                  <a:cubicBezTo>
                    <a:pt x="404" y="1225"/>
                    <a:pt x="403" y="1222"/>
                    <a:pt x="402" y="122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29519;p45"/>
            <p:cNvSpPr/>
            <p:nvPr/>
          </p:nvSpPr>
          <p:spPr>
            <a:xfrm>
              <a:off x="3406375" y="1246425"/>
              <a:ext cx="12825" cy="8175"/>
            </a:xfrm>
            <a:custGeom>
              <a:avLst/>
              <a:gdLst/>
              <a:ahLst/>
              <a:cxnLst/>
              <a:rect l="l" t="t" r="r" b="b"/>
              <a:pathLst>
                <a:path w="513" h="327" extrusionOk="0">
                  <a:moveTo>
                    <a:pt x="476" y="0"/>
                  </a:moveTo>
                  <a:cubicBezTo>
                    <a:pt x="417" y="12"/>
                    <a:pt x="357" y="24"/>
                    <a:pt x="310" y="60"/>
                  </a:cubicBezTo>
                  <a:cubicBezTo>
                    <a:pt x="250" y="95"/>
                    <a:pt x="179" y="155"/>
                    <a:pt x="119" y="202"/>
                  </a:cubicBezTo>
                  <a:cubicBezTo>
                    <a:pt x="72" y="238"/>
                    <a:pt x="48" y="262"/>
                    <a:pt x="0" y="298"/>
                  </a:cubicBezTo>
                  <a:cubicBezTo>
                    <a:pt x="0" y="315"/>
                    <a:pt x="7" y="326"/>
                    <a:pt x="10" y="326"/>
                  </a:cubicBezTo>
                  <a:cubicBezTo>
                    <a:pt x="11" y="326"/>
                    <a:pt x="12" y="325"/>
                    <a:pt x="12" y="322"/>
                  </a:cubicBezTo>
                  <a:cubicBezTo>
                    <a:pt x="60" y="322"/>
                    <a:pt x="95" y="322"/>
                    <a:pt x="131" y="310"/>
                  </a:cubicBezTo>
                  <a:cubicBezTo>
                    <a:pt x="262" y="250"/>
                    <a:pt x="381" y="179"/>
                    <a:pt x="500" y="95"/>
                  </a:cubicBezTo>
                  <a:cubicBezTo>
                    <a:pt x="512" y="95"/>
                    <a:pt x="512" y="60"/>
                    <a:pt x="512" y="36"/>
                  </a:cubicBezTo>
                  <a:cubicBezTo>
                    <a:pt x="512" y="24"/>
                    <a:pt x="488" y="0"/>
                    <a:pt x="4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29520;p45"/>
            <p:cNvSpPr/>
            <p:nvPr/>
          </p:nvSpPr>
          <p:spPr>
            <a:xfrm>
              <a:off x="3372125" y="1192025"/>
              <a:ext cx="22950" cy="15125"/>
            </a:xfrm>
            <a:custGeom>
              <a:avLst/>
              <a:gdLst/>
              <a:ahLst/>
              <a:cxnLst/>
              <a:rect l="l" t="t" r="r" b="b"/>
              <a:pathLst>
                <a:path w="918" h="605" extrusionOk="0">
                  <a:moveTo>
                    <a:pt x="770" y="0"/>
                  </a:moveTo>
                  <a:cubicBezTo>
                    <a:pt x="721" y="0"/>
                    <a:pt x="674" y="15"/>
                    <a:pt x="632" y="33"/>
                  </a:cubicBezTo>
                  <a:cubicBezTo>
                    <a:pt x="382" y="176"/>
                    <a:pt x="72" y="271"/>
                    <a:pt x="1" y="604"/>
                  </a:cubicBezTo>
                  <a:cubicBezTo>
                    <a:pt x="203" y="283"/>
                    <a:pt x="501" y="92"/>
                    <a:pt x="918" y="57"/>
                  </a:cubicBezTo>
                  <a:cubicBezTo>
                    <a:pt x="870" y="15"/>
                    <a:pt x="819" y="0"/>
                    <a:pt x="7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29521;p45"/>
            <p:cNvSpPr/>
            <p:nvPr/>
          </p:nvSpPr>
          <p:spPr>
            <a:xfrm>
              <a:off x="3458150" y="1429475"/>
              <a:ext cx="29800" cy="20550"/>
            </a:xfrm>
            <a:custGeom>
              <a:avLst/>
              <a:gdLst/>
              <a:ahLst/>
              <a:cxnLst/>
              <a:rect l="l" t="t" r="r" b="b"/>
              <a:pathLst>
                <a:path w="1192" h="822" extrusionOk="0">
                  <a:moveTo>
                    <a:pt x="1168" y="0"/>
                  </a:moveTo>
                  <a:cubicBezTo>
                    <a:pt x="787" y="262"/>
                    <a:pt x="382" y="524"/>
                    <a:pt x="1" y="798"/>
                  </a:cubicBezTo>
                  <a:cubicBezTo>
                    <a:pt x="1" y="798"/>
                    <a:pt x="13" y="810"/>
                    <a:pt x="13" y="822"/>
                  </a:cubicBezTo>
                  <a:cubicBezTo>
                    <a:pt x="418" y="572"/>
                    <a:pt x="810" y="322"/>
                    <a:pt x="1191" y="24"/>
                  </a:cubicBezTo>
                  <a:cubicBezTo>
                    <a:pt x="1191" y="12"/>
                    <a:pt x="1168" y="12"/>
                    <a:pt x="1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29522;p45"/>
            <p:cNvSpPr/>
            <p:nvPr/>
          </p:nvSpPr>
          <p:spPr>
            <a:xfrm>
              <a:off x="3351600" y="1242250"/>
              <a:ext cx="28300" cy="17000"/>
            </a:xfrm>
            <a:custGeom>
              <a:avLst/>
              <a:gdLst/>
              <a:ahLst/>
              <a:cxnLst/>
              <a:rect l="l" t="t" r="r" b="b"/>
              <a:pathLst>
                <a:path w="1132" h="680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131"/>
                    <a:pt x="965" y="679"/>
                    <a:pt x="1131" y="679"/>
                  </a:cubicBezTo>
                  <a:cubicBezTo>
                    <a:pt x="750" y="465"/>
                    <a:pt x="393" y="2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29523;p45"/>
            <p:cNvSpPr/>
            <p:nvPr/>
          </p:nvSpPr>
          <p:spPr>
            <a:xfrm>
              <a:off x="3427200" y="1248200"/>
              <a:ext cx="23850" cy="17875"/>
            </a:xfrm>
            <a:custGeom>
              <a:avLst/>
              <a:gdLst/>
              <a:ahLst/>
              <a:cxnLst/>
              <a:rect l="l" t="t" r="r" b="b"/>
              <a:pathLst>
                <a:path w="954" h="715" extrusionOk="0">
                  <a:moveTo>
                    <a:pt x="953" y="0"/>
                  </a:moveTo>
                  <a:lnTo>
                    <a:pt x="953" y="0"/>
                  </a:lnTo>
                  <a:cubicBezTo>
                    <a:pt x="644" y="239"/>
                    <a:pt x="310" y="477"/>
                    <a:pt x="1" y="715"/>
                  </a:cubicBezTo>
                  <a:cubicBezTo>
                    <a:pt x="227" y="667"/>
                    <a:pt x="953" y="120"/>
                    <a:pt x="9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29524;p45"/>
            <p:cNvSpPr/>
            <p:nvPr/>
          </p:nvSpPr>
          <p:spPr>
            <a:xfrm>
              <a:off x="3444175" y="1197600"/>
              <a:ext cx="7450" cy="31275"/>
            </a:xfrm>
            <a:custGeom>
              <a:avLst/>
              <a:gdLst/>
              <a:ahLst/>
              <a:cxnLst/>
              <a:rect l="l" t="t" r="r" b="b"/>
              <a:pathLst>
                <a:path w="298" h="1251" extrusionOk="0">
                  <a:moveTo>
                    <a:pt x="0" y="0"/>
                  </a:moveTo>
                  <a:cubicBezTo>
                    <a:pt x="119" y="417"/>
                    <a:pt x="298" y="798"/>
                    <a:pt x="155" y="1251"/>
                  </a:cubicBezTo>
                  <a:cubicBezTo>
                    <a:pt x="298" y="905"/>
                    <a:pt x="21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29525;p45"/>
            <p:cNvSpPr/>
            <p:nvPr/>
          </p:nvSpPr>
          <p:spPr>
            <a:xfrm>
              <a:off x="3287000" y="1184200"/>
              <a:ext cx="10750" cy="5100"/>
            </a:xfrm>
            <a:custGeom>
              <a:avLst/>
              <a:gdLst/>
              <a:ahLst/>
              <a:cxnLst/>
              <a:rect l="l" t="t" r="r" b="b"/>
              <a:pathLst>
                <a:path w="430" h="204" extrusionOk="0">
                  <a:moveTo>
                    <a:pt x="72" y="1"/>
                  </a:moveTo>
                  <a:cubicBezTo>
                    <a:pt x="48" y="1"/>
                    <a:pt x="13" y="24"/>
                    <a:pt x="13" y="48"/>
                  </a:cubicBezTo>
                  <a:cubicBezTo>
                    <a:pt x="1" y="72"/>
                    <a:pt x="25" y="120"/>
                    <a:pt x="36" y="120"/>
                  </a:cubicBezTo>
                  <a:cubicBezTo>
                    <a:pt x="144" y="144"/>
                    <a:pt x="263" y="179"/>
                    <a:pt x="429" y="203"/>
                  </a:cubicBezTo>
                  <a:cubicBezTo>
                    <a:pt x="417" y="132"/>
                    <a:pt x="417" y="60"/>
                    <a:pt x="394" y="60"/>
                  </a:cubicBezTo>
                  <a:cubicBezTo>
                    <a:pt x="286" y="24"/>
                    <a:pt x="167" y="13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29526;p45"/>
            <p:cNvSpPr/>
            <p:nvPr/>
          </p:nvSpPr>
          <p:spPr>
            <a:xfrm>
              <a:off x="3614725" y="1344050"/>
              <a:ext cx="28300" cy="4175"/>
            </a:xfrm>
            <a:custGeom>
              <a:avLst/>
              <a:gdLst/>
              <a:ahLst/>
              <a:cxnLst/>
              <a:rect l="l" t="t" r="r" b="b"/>
              <a:pathLst>
                <a:path w="1132" h="167" extrusionOk="0">
                  <a:moveTo>
                    <a:pt x="901" y="1"/>
                  </a:moveTo>
                  <a:cubicBezTo>
                    <a:pt x="596" y="1"/>
                    <a:pt x="306" y="110"/>
                    <a:pt x="1" y="119"/>
                  </a:cubicBezTo>
                  <a:lnTo>
                    <a:pt x="1" y="167"/>
                  </a:lnTo>
                  <a:cubicBezTo>
                    <a:pt x="370" y="119"/>
                    <a:pt x="763" y="96"/>
                    <a:pt x="1132" y="48"/>
                  </a:cubicBezTo>
                  <a:lnTo>
                    <a:pt x="1132" y="24"/>
                  </a:lnTo>
                  <a:cubicBezTo>
                    <a:pt x="1054" y="8"/>
                    <a:pt x="977" y="1"/>
                    <a:pt x="9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29527;p45"/>
            <p:cNvSpPr/>
            <p:nvPr/>
          </p:nvSpPr>
          <p:spPr>
            <a:xfrm>
              <a:off x="3405475" y="1146775"/>
              <a:ext cx="19975" cy="1925"/>
            </a:xfrm>
            <a:custGeom>
              <a:avLst/>
              <a:gdLst/>
              <a:ahLst/>
              <a:cxnLst/>
              <a:rect l="l" t="t" r="r" b="b"/>
              <a:pathLst>
                <a:path w="799" h="77" extrusionOk="0">
                  <a:moveTo>
                    <a:pt x="345" y="0"/>
                  </a:moveTo>
                  <a:cubicBezTo>
                    <a:pt x="189" y="0"/>
                    <a:pt x="45" y="18"/>
                    <a:pt x="0" y="57"/>
                  </a:cubicBezTo>
                  <a:cubicBezTo>
                    <a:pt x="154" y="71"/>
                    <a:pt x="307" y="77"/>
                    <a:pt x="463" y="77"/>
                  </a:cubicBezTo>
                  <a:cubicBezTo>
                    <a:pt x="573" y="77"/>
                    <a:pt x="685" y="74"/>
                    <a:pt x="798" y="69"/>
                  </a:cubicBezTo>
                  <a:cubicBezTo>
                    <a:pt x="722" y="24"/>
                    <a:pt x="526" y="0"/>
                    <a:pt x="3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29528;p45"/>
            <p:cNvSpPr/>
            <p:nvPr/>
          </p:nvSpPr>
          <p:spPr>
            <a:xfrm>
              <a:off x="3292375" y="1165450"/>
              <a:ext cx="24725" cy="7175"/>
            </a:xfrm>
            <a:custGeom>
              <a:avLst/>
              <a:gdLst/>
              <a:ahLst/>
              <a:cxnLst/>
              <a:rect l="l" t="t" r="r" b="b"/>
              <a:pathLst>
                <a:path w="989" h="287" extrusionOk="0">
                  <a:moveTo>
                    <a:pt x="941" y="1"/>
                  </a:moveTo>
                  <a:cubicBezTo>
                    <a:pt x="643" y="96"/>
                    <a:pt x="298" y="120"/>
                    <a:pt x="0" y="239"/>
                  </a:cubicBezTo>
                  <a:cubicBezTo>
                    <a:pt x="0" y="263"/>
                    <a:pt x="24" y="274"/>
                    <a:pt x="12" y="286"/>
                  </a:cubicBezTo>
                  <a:cubicBezTo>
                    <a:pt x="333" y="215"/>
                    <a:pt x="655" y="120"/>
                    <a:pt x="988" y="48"/>
                  </a:cubicBezTo>
                  <a:cubicBezTo>
                    <a:pt x="976" y="36"/>
                    <a:pt x="953" y="1"/>
                    <a:pt x="9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29529;p45"/>
            <p:cNvSpPr/>
            <p:nvPr/>
          </p:nvSpPr>
          <p:spPr>
            <a:xfrm>
              <a:off x="3672475" y="1469825"/>
              <a:ext cx="22650" cy="12050"/>
            </a:xfrm>
            <a:custGeom>
              <a:avLst/>
              <a:gdLst/>
              <a:ahLst/>
              <a:cxnLst/>
              <a:rect l="l" t="t" r="r" b="b"/>
              <a:pathLst>
                <a:path w="906" h="482" extrusionOk="0">
                  <a:moveTo>
                    <a:pt x="817" y="0"/>
                  </a:moveTo>
                  <a:cubicBezTo>
                    <a:pt x="805" y="0"/>
                    <a:pt x="794" y="2"/>
                    <a:pt x="786" y="6"/>
                  </a:cubicBezTo>
                  <a:cubicBezTo>
                    <a:pt x="572" y="125"/>
                    <a:pt x="381" y="244"/>
                    <a:pt x="191" y="351"/>
                  </a:cubicBezTo>
                  <a:cubicBezTo>
                    <a:pt x="131" y="375"/>
                    <a:pt x="60" y="387"/>
                    <a:pt x="0" y="422"/>
                  </a:cubicBezTo>
                  <a:cubicBezTo>
                    <a:pt x="0" y="434"/>
                    <a:pt x="0" y="446"/>
                    <a:pt x="24" y="470"/>
                  </a:cubicBezTo>
                  <a:cubicBezTo>
                    <a:pt x="36" y="470"/>
                    <a:pt x="60" y="482"/>
                    <a:pt x="60" y="482"/>
                  </a:cubicBezTo>
                  <a:cubicBezTo>
                    <a:pt x="203" y="410"/>
                    <a:pt x="358" y="315"/>
                    <a:pt x="500" y="244"/>
                  </a:cubicBezTo>
                  <a:cubicBezTo>
                    <a:pt x="608" y="184"/>
                    <a:pt x="727" y="137"/>
                    <a:pt x="834" y="77"/>
                  </a:cubicBezTo>
                  <a:cubicBezTo>
                    <a:pt x="858" y="65"/>
                    <a:pt x="869" y="53"/>
                    <a:pt x="905" y="29"/>
                  </a:cubicBezTo>
                  <a:lnTo>
                    <a:pt x="893" y="6"/>
                  </a:lnTo>
                  <a:cubicBezTo>
                    <a:pt x="869" y="6"/>
                    <a:pt x="840" y="0"/>
                    <a:pt x="8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29530;p45"/>
            <p:cNvSpPr/>
            <p:nvPr/>
          </p:nvSpPr>
          <p:spPr>
            <a:xfrm>
              <a:off x="3625150" y="1491975"/>
              <a:ext cx="22350" cy="12825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596" y="155"/>
                    <a:pt x="298" y="322"/>
                    <a:pt x="0" y="477"/>
                  </a:cubicBezTo>
                  <a:cubicBezTo>
                    <a:pt x="0" y="489"/>
                    <a:pt x="12" y="501"/>
                    <a:pt x="24" y="513"/>
                  </a:cubicBezTo>
                  <a:cubicBezTo>
                    <a:pt x="179" y="441"/>
                    <a:pt x="322" y="358"/>
                    <a:pt x="476" y="275"/>
                  </a:cubicBezTo>
                  <a:cubicBezTo>
                    <a:pt x="834" y="120"/>
                    <a:pt x="893" y="84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29531;p45"/>
            <p:cNvSpPr/>
            <p:nvPr/>
          </p:nvSpPr>
          <p:spPr>
            <a:xfrm>
              <a:off x="3452800" y="1200275"/>
              <a:ext cx="7175" cy="24425"/>
            </a:xfrm>
            <a:custGeom>
              <a:avLst/>
              <a:gdLst/>
              <a:ahLst/>
              <a:cxnLst/>
              <a:rect l="l" t="t" r="r" b="b"/>
              <a:pathLst>
                <a:path w="287" h="977" extrusionOk="0">
                  <a:moveTo>
                    <a:pt x="48" y="1"/>
                  </a:moveTo>
                  <a:cubicBezTo>
                    <a:pt x="36" y="1"/>
                    <a:pt x="12" y="13"/>
                    <a:pt x="1" y="13"/>
                  </a:cubicBezTo>
                  <a:cubicBezTo>
                    <a:pt x="60" y="322"/>
                    <a:pt x="251" y="632"/>
                    <a:pt x="167" y="977"/>
                  </a:cubicBezTo>
                  <a:cubicBezTo>
                    <a:pt x="286" y="810"/>
                    <a:pt x="227" y="632"/>
                    <a:pt x="191" y="477"/>
                  </a:cubicBezTo>
                  <a:cubicBezTo>
                    <a:pt x="155" y="310"/>
                    <a:pt x="84" y="155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29532;p45"/>
            <p:cNvSpPr/>
            <p:nvPr/>
          </p:nvSpPr>
          <p:spPr>
            <a:xfrm>
              <a:off x="3492675" y="1437675"/>
              <a:ext cx="21175" cy="12650"/>
            </a:xfrm>
            <a:custGeom>
              <a:avLst/>
              <a:gdLst/>
              <a:ahLst/>
              <a:cxnLst/>
              <a:rect l="l" t="t" r="r" b="b"/>
              <a:pathLst>
                <a:path w="847" h="506" extrusionOk="0">
                  <a:moveTo>
                    <a:pt x="828" y="0"/>
                  </a:moveTo>
                  <a:cubicBezTo>
                    <a:pt x="699" y="0"/>
                    <a:pt x="68" y="392"/>
                    <a:pt x="1" y="470"/>
                  </a:cubicBezTo>
                  <a:cubicBezTo>
                    <a:pt x="13" y="482"/>
                    <a:pt x="13" y="482"/>
                    <a:pt x="13" y="506"/>
                  </a:cubicBezTo>
                  <a:cubicBezTo>
                    <a:pt x="299" y="339"/>
                    <a:pt x="561" y="172"/>
                    <a:pt x="846" y="6"/>
                  </a:cubicBezTo>
                  <a:cubicBezTo>
                    <a:pt x="843" y="2"/>
                    <a:pt x="836" y="0"/>
                    <a:pt x="8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29533;p45"/>
            <p:cNvSpPr/>
            <p:nvPr/>
          </p:nvSpPr>
          <p:spPr>
            <a:xfrm>
              <a:off x="3479600" y="1226700"/>
              <a:ext cx="25025" cy="3675"/>
            </a:xfrm>
            <a:custGeom>
              <a:avLst/>
              <a:gdLst/>
              <a:ahLst/>
              <a:cxnLst/>
              <a:rect l="l" t="t" r="r" b="b"/>
              <a:pathLst>
                <a:path w="1001" h="147" extrusionOk="0">
                  <a:moveTo>
                    <a:pt x="175" y="1"/>
                  </a:moveTo>
                  <a:cubicBezTo>
                    <a:pt x="117" y="1"/>
                    <a:pt x="59" y="5"/>
                    <a:pt x="0" y="15"/>
                  </a:cubicBezTo>
                  <a:lnTo>
                    <a:pt x="0" y="39"/>
                  </a:lnTo>
                  <a:cubicBezTo>
                    <a:pt x="333" y="75"/>
                    <a:pt x="667" y="110"/>
                    <a:pt x="1000" y="146"/>
                  </a:cubicBezTo>
                  <a:lnTo>
                    <a:pt x="1000" y="110"/>
                  </a:lnTo>
                  <a:cubicBezTo>
                    <a:pt x="714" y="101"/>
                    <a:pt x="452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29534;p45"/>
            <p:cNvSpPr/>
            <p:nvPr/>
          </p:nvSpPr>
          <p:spPr>
            <a:xfrm>
              <a:off x="3531675" y="1332150"/>
              <a:ext cx="23250" cy="15500"/>
            </a:xfrm>
            <a:custGeom>
              <a:avLst/>
              <a:gdLst/>
              <a:ahLst/>
              <a:cxnLst/>
              <a:rect l="l" t="t" r="r" b="b"/>
              <a:pathLst>
                <a:path w="930" h="620" extrusionOk="0">
                  <a:moveTo>
                    <a:pt x="1" y="0"/>
                  </a:moveTo>
                  <a:cubicBezTo>
                    <a:pt x="1" y="48"/>
                    <a:pt x="13" y="95"/>
                    <a:pt x="48" y="95"/>
                  </a:cubicBezTo>
                  <a:cubicBezTo>
                    <a:pt x="251" y="226"/>
                    <a:pt x="465" y="357"/>
                    <a:pt x="691" y="488"/>
                  </a:cubicBezTo>
                  <a:cubicBezTo>
                    <a:pt x="763" y="536"/>
                    <a:pt x="834" y="572"/>
                    <a:pt x="906" y="619"/>
                  </a:cubicBezTo>
                  <a:lnTo>
                    <a:pt x="929" y="595"/>
                  </a:lnTo>
                  <a:cubicBezTo>
                    <a:pt x="834" y="524"/>
                    <a:pt x="727" y="452"/>
                    <a:pt x="632" y="393"/>
                  </a:cubicBezTo>
                  <a:cubicBezTo>
                    <a:pt x="417" y="250"/>
                    <a:pt x="215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29535;p45"/>
            <p:cNvSpPr/>
            <p:nvPr/>
          </p:nvSpPr>
          <p:spPr>
            <a:xfrm>
              <a:off x="3421550" y="1236600"/>
              <a:ext cx="14600" cy="16375"/>
            </a:xfrm>
            <a:custGeom>
              <a:avLst/>
              <a:gdLst/>
              <a:ahLst/>
              <a:cxnLst/>
              <a:rect l="l" t="t" r="r" b="b"/>
              <a:pathLst>
                <a:path w="584" h="655" extrusionOk="0">
                  <a:moveTo>
                    <a:pt x="584" y="0"/>
                  </a:moveTo>
                  <a:lnTo>
                    <a:pt x="584" y="0"/>
                  </a:lnTo>
                  <a:cubicBezTo>
                    <a:pt x="405" y="214"/>
                    <a:pt x="215" y="417"/>
                    <a:pt x="0" y="655"/>
                  </a:cubicBezTo>
                  <a:cubicBezTo>
                    <a:pt x="286" y="488"/>
                    <a:pt x="453" y="250"/>
                    <a:pt x="5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29536;p45"/>
            <p:cNvSpPr/>
            <p:nvPr/>
          </p:nvSpPr>
          <p:spPr>
            <a:xfrm>
              <a:off x="3422725" y="1238375"/>
              <a:ext cx="16100" cy="15500"/>
            </a:xfrm>
            <a:custGeom>
              <a:avLst/>
              <a:gdLst/>
              <a:ahLst/>
              <a:cxnLst/>
              <a:rect l="l" t="t" r="r" b="b"/>
              <a:pathLst>
                <a:path w="644" h="620" extrusionOk="0">
                  <a:moveTo>
                    <a:pt x="644" y="1"/>
                  </a:moveTo>
                  <a:lnTo>
                    <a:pt x="644" y="1"/>
                  </a:lnTo>
                  <a:cubicBezTo>
                    <a:pt x="442" y="263"/>
                    <a:pt x="299" y="513"/>
                    <a:pt x="1" y="620"/>
                  </a:cubicBezTo>
                  <a:cubicBezTo>
                    <a:pt x="263" y="584"/>
                    <a:pt x="620" y="239"/>
                    <a:pt x="6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29537;p45"/>
            <p:cNvSpPr/>
            <p:nvPr/>
          </p:nvSpPr>
          <p:spPr>
            <a:xfrm>
              <a:off x="3614425" y="1267250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4" y="0"/>
                  </a:moveTo>
                  <a:cubicBezTo>
                    <a:pt x="60" y="0"/>
                    <a:pt x="24" y="12"/>
                    <a:pt x="1" y="24"/>
                  </a:cubicBezTo>
                  <a:cubicBezTo>
                    <a:pt x="1" y="36"/>
                    <a:pt x="1" y="60"/>
                    <a:pt x="24" y="60"/>
                  </a:cubicBezTo>
                  <a:cubicBezTo>
                    <a:pt x="310" y="96"/>
                    <a:pt x="596" y="251"/>
                    <a:pt x="894" y="251"/>
                  </a:cubicBezTo>
                  <a:cubicBezTo>
                    <a:pt x="870" y="239"/>
                    <a:pt x="870" y="215"/>
                    <a:pt x="858" y="215"/>
                  </a:cubicBezTo>
                  <a:cubicBezTo>
                    <a:pt x="596" y="143"/>
                    <a:pt x="334" y="72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29538;p45"/>
            <p:cNvSpPr/>
            <p:nvPr/>
          </p:nvSpPr>
          <p:spPr>
            <a:xfrm>
              <a:off x="3322725" y="1242250"/>
              <a:ext cx="16700" cy="17575"/>
            </a:xfrm>
            <a:custGeom>
              <a:avLst/>
              <a:gdLst/>
              <a:ahLst/>
              <a:cxnLst/>
              <a:rect l="l" t="t" r="r" b="b"/>
              <a:pathLst>
                <a:path w="668" h="703" extrusionOk="0">
                  <a:moveTo>
                    <a:pt x="36" y="0"/>
                  </a:moveTo>
                  <a:lnTo>
                    <a:pt x="0" y="48"/>
                  </a:lnTo>
                  <a:cubicBezTo>
                    <a:pt x="215" y="262"/>
                    <a:pt x="441" y="477"/>
                    <a:pt x="667" y="703"/>
                  </a:cubicBezTo>
                  <a:cubicBezTo>
                    <a:pt x="453" y="465"/>
                    <a:pt x="251" y="227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29539;p45"/>
            <p:cNvSpPr/>
            <p:nvPr/>
          </p:nvSpPr>
          <p:spPr>
            <a:xfrm>
              <a:off x="3476900" y="1217550"/>
              <a:ext cx="21475" cy="3925"/>
            </a:xfrm>
            <a:custGeom>
              <a:avLst/>
              <a:gdLst/>
              <a:ahLst/>
              <a:cxnLst/>
              <a:rect l="l" t="t" r="r" b="b"/>
              <a:pathLst>
                <a:path w="859" h="157" extrusionOk="0">
                  <a:moveTo>
                    <a:pt x="25" y="0"/>
                  </a:moveTo>
                  <a:cubicBezTo>
                    <a:pt x="25" y="24"/>
                    <a:pt x="25" y="36"/>
                    <a:pt x="1" y="48"/>
                  </a:cubicBezTo>
                  <a:cubicBezTo>
                    <a:pt x="257" y="112"/>
                    <a:pt x="504" y="157"/>
                    <a:pt x="767" y="157"/>
                  </a:cubicBezTo>
                  <a:cubicBezTo>
                    <a:pt x="797" y="157"/>
                    <a:pt x="827" y="156"/>
                    <a:pt x="858" y="155"/>
                  </a:cubicBezTo>
                  <a:cubicBezTo>
                    <a:pt x="572" y="107"/>
                    <a:pt x="299" y="48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29540;p45"/>
            <p:cNvSpPr/>
            <p:nvPr/>
          </p:nvSpPr>
          <p:spPr>
            <a:xfrm>
              <a:off x="3631100" y="1497925"/>
              <a:ext cx="16400" cy="9250"/>
            </a:xfrm>
            <a:custGeom>
              <a:avLst/>
              <a:gdLst/>
              <a:ahLst/>
              <a:cxnLst/>
              <a:rect l="l" t="t" r="r" b="b"/>
              <a:pathLst>
                <a:path w="656" h="370" extrusionOk="0">
                  <a:moveTo>
                    <a:pt x="604" y="1"/>
                  </a:moveTo>
                  <a:cubicBezTo>
                    <a:pt x="441" y="1"/>
                    <a:pt x="53" y="223"/>
                    <a:pt x="0" y="370"/>
                  </a:cubicBezTo>
                  <a:cubicBezTo>
                    <a:pt x="131" y="298"/>
                    <a:pt x="215" y="215"/>
                    <a:pt x="322" y="156"/>
                  </a:cubicBezTo>
                  <a:cubicBezTo>
                    <a:pt x="429" y="96"/>
                    <a:pt x="548" y="60"/>
                    <a:pt x="655" y="13"/>
                  </a:cubicBezTo>
                  <a:cubicBezTo>
                    <a:pt x="643" y="4"/>
                    <a:pt x="625" y="1"/>
                    <a:pt x="6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29541;p45"/>
            <p:cNvSpPr/>
            <p:nvPr/>
          </p:nvSpPr>
          <p:spPr>
            <a:xfrm>
              <a:off x="3348925" y="1204150"/>
              <a:ext cx="5375" cy="18775"/>
            </a:xfrm>
            <a:custGeom>
              <a:avLst/>
              <a:gdLst/>
              <a:ahLst/>
              <a:cxnLst/>
              <a:rect l="l" t="t" r="r" b="b"/>
              <a:pathLst>
                <a:path w="215" h="751" extrusionOk="0">
                  <a:moveTo>
                    <a:pt x="215" y="0"/>
                  </a:moveTo>
                  <a:cubicBezTo>
                    <a:pt x="0" y="108"/>
                    <a:pt x="0" y="286"/>
                    <a:pt x="0" y="500"/>
                  </a:cubicBezTo>
                  <a:cubicBezTo>
                    <a:pt x="0" y="679"/>
                    <a:pt x="24" y="715"/>
                    <a:pt x="95" y="750"/>
                  </a:cubicBezTo>
                  <a:cubicBezTo>
                    <a:pt x="0" y="477"/>
                    <a:pt x="48" y="227"/>
                    <a:pt x="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29542;p45"/>
            <p:cNvSpPr/>
            <p:nvPr/>
          </p:nvSpPr>
          <p:spPr>
            <a:xfrm>
              <a:off x="3341475" y="1230050"/>
              <a:ext cx="21450" cy="12825"/>
            </a:xfrm>
            <a:custGeom>
              <a:avLst/>
              <a:gdLst/>
              <a:ahLst/>
              <a:cxnLst/>
              <a:rect l="l" t="t" r="r" b="b"/>
              <a:pathLst>
                <a:path w="858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36"/>
                    <a:pt x="36" y="72"/>
                    <a:pt x="60" y="84"/>
                  </a:cubicBezTo>
                  <a:cubicBezTo>
                    <a:pt x="215" y="179"/>
                    <a:pt x="382" y="262"/>
                    <a:pt x="536" y="357"/>
                  </a:cubicBezTo>
                  <a:cubicBezTo>
                    <a:pt x="644" y="417"/>
                    <a:pt x="739" y="453"/>
                    <a:pt x="834" y="512"/>
                  </a:cubicBezTo>
                  <a:cubicBezTo>
                    <a:pt x="834" y="500"/>
                    <a:pt x="858" y="488"/>
                    <a:pt x="858" y="476"/>
                  </a:cubicBezTo>
                  <a:cubicBezTo>
                    <a:pt x="572" y="310"/>
                    <a:pt x="286" y="155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29543;p45"/>
            <p:cNvSpPr/>
            <p:nvPr/>
          </p:nvSpPr>
          <p:spPr>
            <a:xfrm>
              <a:off x="3342975" y="1204150"/>
              <a:ext cx="6575" cy="14600"/>
            </a:xfrm>
            <a:custGeom>
              <a:avLst/>
              <a:gdLst/>
              <a:ahLst/>
              <a:cxnLst/>
              <a:rect l="l" t="t" r="r" b="b"/>
              <a:pathLst>
                <a:path w="263" h="584" extrusionOk="0">
                  <a:moveTo>
                    <a:pt x="262" y="0"/>
                  </a:moveTo>
                  <a:lnTo>
                    <a:pt x="262" y="0"/>
                  </a:lnTo>
                  <a:cubicBezTo>
                    <a:pt x="83" y="84"/>
                    <a:pt x="0" y="453"/>
                    <a:pt x="155" y="584"/>
                  </a:cubicBezTo>
                  <a:cubicBezTo>
                    <a:pt x="119" y="358"/>
                    <a:pt x="143" y="179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29544;p45"/>
            <p:cNvSpPr/>
            <p:nvPr/>
          </p:nvSpPr>
          <p:spPr>
            <a:xfrm>
              <a:off x="3434950" y="1453575"/>
              <a:ext cx="16675" cy="5700"/>
            </a:xfrm>
            <a:custGeom>
              <a:avLst/>
              <a:gdLst/>
              <a:ahLst/>
              <a:cxnLst/>
              <a:rect l="l" t="t" r="r" b="b"/>
              <a:pathLst>
                <a:path w="667" h="228" extrusionOk="0">
                  <a:moveTo>
                    <a:pt x="643" y="1"/>
                  </a:moveTo>
                  <a:cubicBezTo>
                    <a:pt x="536" y="37"/>
                    <a:pt x="429" y="84"/>
                    <a:pt x="310" y="96"/>
                  </a:cubicBezTo>
                  <a:cubicBezTo>
                    <a:pt x="36" y="167"/>
                    <a:pt x="12" y="167"/>
                    <a:pt x="0" y="227"/>
                  </a:cubicBezTo>
                  <a:cubicBezTo>
                    <a:pt x="238" y="227"/>
                    <a:pt x="464" y="167"/>
                    <a:pt x="667" y="60"/>
                  </a:cubicBezTo>
                  <a:cubicBezTo>
                    <a:pt x="667" y="48"/>
                    <a:pt x="655" y="25"/>
                    <a:pt x="6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29545;p45"/>
            <p:cNvSpPr/>
            <p:nvPr/>
          </p:nvSpPr>
          <p:spPr>
            <a:xfrm>
              <a:off x="3398625" y="1227950"/>
              <a:ext cx="15500" cy="8675"/>
            </a:xfrm>
            <a:custGeom>
              <a:avLst/>
              <a:gdLst/>
              <a:ahLst/>
              <a:cxnLst/>
              <a:rect l="l" t="t" r="r" b="b"/>
              <a:pathLst>
                <a:path w="620" h="347" extrusionOk="0">
                  <a:moveTo>
                    <a:pt x="608" y="1"/>
                  </a:moveTo>
                  <a:lnTo>
                    <a:pt x="608" y="1"/>
                  </a:lnTo>
                  <a:cubicBezTo>
                    <a:pt x="417" y="108"/>
                    <a:pt x="215" y="227"/>
                    <a:pt x="1" y="346"/>
                  </a:cubicBezTo>
                  <a:cubicBezTo>
                    <a:pt x="215" y="334"/>
                    <a:pt x="620" y="96"/>
                    <a:pt x="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29546;p45"/>
            <p:cNvSpPr/>
            <p:nvPr/>
          </p:nvSpPr>
          <p:spPr>
            <a:xfrm>
              <a:off x="3571275" y="1366675"/>
              <a:ext cx="6275" cy="15200"/>
            </a:xfrm>
            <a:custGeom>
              <a:avLst/>
              <a:gdLst/>
              <a:ahLst/>
              <a:cxnLst/>
              <a:rect l="l" t="t" r="r" b="b"/>
              <a:pathLst>
                <a:path w="251" h="608" extrusionOk="0">
                  <a:moveTo>
                    <a:pt x="145" y="0"/>
                  </a:moveTo>
                  <a:cubicBezTo>
                    <a:pt x="128" y="0"/>
                    <a:pt x="108" y="4"/>
                    <a:pt x="84" y="12"/>
                  </a:cubicBezTo>
                  <a:cubicBezTo>
                    <a:pt x="191" y="191"/>
                    <a:pt x="191" y="191"/>
                    <a:pt x="0" y="607"/>
                  </a:cubicBezTo>
                  <a:cubicBezTo>
                    <a:pt x="191" y="465"/>
                    <a:pt x="250" y="322"/>
                    <a:pt x="238" y="107"/>
                  </a:cubicBezTo>
                  <a:cubicBezTo>
                    <a:pt x="220" y="43"/>
                    <a:pt x="202" y="0"/>
                    <a:pt x="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29547;p45"/>
            <p:cNvSpPr/>
            <p:nvPr/>
          </p:nvSpPr>
          <p:spPr>
            <a:xfrm>
              <a:off x="3365300" y="1366075"/>
              <a:ext cx="7150" cy="7750"/>
            </a:xfrm>
            <a:custGeom>
              <a:avLst/>
              <a:gdLst/>
              <a:ahLst/>
              <a:cxnLst/>
              <a:rect l="l" t="t" r="r" b="b"/>
              <a:pathLst>
                <a:path w="286" h="310" extrusionOk="0">
                  <a:moveTo>
                    <a:pt x="238" y="0"/>
                  </a:moveTo>
                  <a:cubicBezTo>
                    <a:pt x="214" y="24"/>
                    <a:pt x="179" y="48"/>
                    <a:pt x="155" y="60"/>
                  </a:cubicBezTo>
                  <a:cubicBezTo>
                    <a:pt x="143" y="72"/>
                    <a:pt x="119" y="108"/>
                    <a:pt x="107" y="119"/>
                  </a:cubicBezTo>
                  <a:cubicBezTo>
                    <a:pt x="0" y="179"/>
                    <a:pt x="36" y="238"/>
                    <a:pt x="119" y="310"/>
                  </a:cubicBezTo>
                  <a:cubicBezTo>
                    <a:pt x="179" y="238"/>
                    <a:pt x="238" y="179"/>
                    <a:pt x="286" y="108"/>
                  </a:cubicBezTo>
                  <a:cubicBezTo>
                    <a:pt x="286" y="84"/>
                    <a:pt x="262" y="24"/>
                    <a:pt x="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29548;p45"/>
            <p:cNvSpPr/>
            <p:nvPr/>
          </p:nvSpPr>
          <p:spPr>
            <a:xfrm>
              <a:off x="3293850" y="1163075"/>
              <a:ext cx="19975" cy="4175"/>
            </a:xfrm>
            <a:custGeom>
              <a:avLst/>
              <a:gdLst/>
              <a:ahLst/>
              <a:cxnLst/>
              <a:rect l="l" t="t" r="r" b="b"/>
              <a:pathLst>
                <a:path w="799" h="167" extrusionOk="0">
                  <a:moveTo>
                    <a:pt x="774" y="0"/>
                  </a:moveTo>
                  <a:cubicBezTo>
                    <a:pt x="524" y="60"/>
                    <a:pt x="263" y="96"/>
                    <a:pt x="1" y="155"/>
                  </a:cubicBezTo>
                  <a:cubicBezTo>
                    <a:pt x="47" y="163"/>
                    <a:pt x="92" y="166"/>
                    <a:pt x="136" y="166"/>
                  </a:cubicBezTo>
                  <a:cubicBezTo>
                    <a:pt x="367" y="166"/>
                    <a:pt x="579" y="76"/>
                    <a:pt x="798" y="36"/>
                  </a:cubicBezTo>
                  <a:cubicBezTo>
                    <a:pt x="774" y="24"/>
                    <a:pt x="774" y="12"/>
                    <a:pt x="7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29549;p45"/>
            <p:cNvSpPr/>
            <p:nvPr/>
          </p:nvSpPr>
          <p:spPr>
            <a:xfrm>
              <a:off x="3379575" y="1196650"/>
              <a:ext cx="13725" cy="6925"/>
            </a:xfrm>
            <a:custGeom>
              <a:avLst/>
              <a:gdLst/>
              <a:ahLst/>
              <a:cxnLst/>
              <a:rect l="l" t="t" r="r" b="b"/>
              <a:pathLst>
                <a:path w="549" h="277" extrusionOk="0">
                  <a:moveTo>
                    <a:pt x="519" y="1"/>
                  </a:moveTo>
                  <a:cubicBezTo>
                    <a:pt x="359" y="1"/>
                    <a:pt x="12" y="165"/>
                    <a:pt x="1" y="277"/>
                  </a:cubicBezTo>
                  <a:cubicBezTo>
                    <a:pt x="191" y="181"/>
                    <a:pt x="370" y="98"/>
                    <a:pt x="548" y="3"/>
                  </a:cubicBezTo>
                  <a:cubicBezTo>
                    <a:pt x="540" y="1"/>
                    <a:pt x="530" y="1"/>
                    <a:pt x="5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29550;p45"/>
            <p:cNvSpPr/>
            <p:nvPr/>
          </p:nvSpPr>
          <p:spPr>
            <a:xfrm>
              <a:off x="3298025" y="1216650"/>
              <a:ext cx="11925" cy="1192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0" y="0"/>
                  </a:moveTo>
                  <a:cubicBezTo>
                    <a:pt x="107" y="239"/>
                    <a:pt x="286" y="370"/>
                    <a:pt x="477" y="477"/>
                  </a:cubicBezTo>
                  <a:cubicBezTo>
                    <a:pt x="310" y="322"/>
                    <a:pt x="167" y="155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29551;p45"/>
            <p:cNvSpPr/>
            <p:nvPr/>
          </p:nvSpPr>
          <p:spPr>
            <a:xfrm>
              <a:off x="3389700" y="1309525"/>
              <a:ext cx="12525" cy="12225"/>
            </a:xfrm>
            <a:custGeom>
              <a:avLst/>
              <a:gdLst/>
              <a:ahLst/>
              <a:cxnLst/>
              <a:rect l="l" t="t" r="r" b="b"/>
              <a:pathLst>
                <a:path w="501" h="489" extrusionOk="0">
                  <a:moveTo>
                    <a:pt x="477" y="0"/>
                  </a:moveTo>
                  <a:cubicBezTo>
                    <a:pt x="322" y="155"/>
                    <a:pt x="155" y="310"/>
                    <a:pt x="0" y="488"/>
                  </a:cubicBezTo>
                  <a:cubicBezTo>
                    <a:pt x="24" y="476"/>
                    <a:pt x="36" y="476"/>
                    <a:pt x="36" y="476"/>
                  </a:cubicBezTo>
                  <a:cubicBezTo>
                    <a:pt x="191" y="345"/>
                    <a:pt x="358" y="214"/>
                    <a:pt x="500" y="60"/>
                  </a:cubicBezTo>
                  <a:cubicBezTo>
                    <a:pt x="500" y="60"/>
                    <a:pt x="489" y="12"/>
                    <a:pt x="4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29552;p45"/>
            <p:cNvSpPr/>
            <p:nvPr/>
          </p:nvSpPr>
          <p:spPr>
            <a:xfrm>
              <a:off x="3354275" y="1132700"/>
              <a:ext cx="13125" cy="5100"/>
            </a:xfrm>
            <a:custGeom>
              <a:avLst/>
              <a:gdLst/>
              <a:ahLst/>
              <a:cxnLst/>
              <a:rect l="l" t="t" r="r" b="b"/>
              <a:pathLst>
                <a:path w="525" h="204" extrusionOk="0">
                  <a:moveTo>
                    <a:pt x="524" y="1"/>
                  </a:moveTo>
                  <a:cubicBezTo>
                    <a:pt x="465" y="1"/>
                    <a:pt x="417" y="1"/>
                    <a:pt x="358" y="25"/>
                  </a:cubicBezTo>
                  <a:lnTo>
                    <a:pt x="1" y="108"/>
                  </a:lnTo>
                  <a:cubicBezTo>
                    <a:pt x="1" y="120"/>
                    <a:pt x="1" y="144"/>
                    <a:pt x="12" y="203"/>
                  </a:cubicBezTo>
                  <a:cubicBezTo>
                    <a:pt x="191" y="144"/>
                    <a:pt x="358" y="96"/>
                    <a:pt x="524" y="49"/>
                  </a:cubicBezTo>
                  <a:lnTo>
                    <a:pt x="524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29553;p45"/>
            <p:cNvSpPr/>
            <p:nvPr/>
          </p:nvSpPr>
          <p:spPr>
            <a:xfrm>
              <a:off x="3564125" y="1372325"/>
              <a:ext cx="7175" cy="14600"/>
            </a:xfrm>
            <a:custGeom>
              <a:avLst/>
              <a:gdLst/>
              <a:ahLst/>
              <a:cxnLst/>
              <a:rect l="l" t="t" r="r" b="b"/>
              <a:pathLst>
                <a:path w="287" h="584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79" y="203"/>
                    <a:pt x="84" y="393"/>
                    <a:pt x="0" y="584"/>
                  </a:cubicBezTo>
                  <a:cubicBezTo>
                    <a:pt x="179" y="417"/>
                    <a:pt x="262" y="227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29554;p45"/>
            <p:cNvSpPr/>
            <p:nvPr/>
          </p:nvSpPr>
          <p:spPr>
            <a:xfrm>
              <a:off x="3369750" y="1221400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1" y="1"/>
                  </a:moveTo>
                  <a:cubicBezTo>
                    <a:pt x="60" y="144"/>
                    <a:pt x="298" y="370"/>
                    <a:pt x="417" y="382"/>
                  </a:cubicBezTo>
                  <a:cubicBezTo>
                    <a:pt x="275" y="251"/>
                    <a:pt x="144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29555;p45"/>
            <p:cNvSpPr/>
            <p:nvPr/>
          </p:nvSpPr>
          <p:spPr>
            <a:xfrm>
              <a:off x="3470350" y="1319925"/>
              <a:ext cx="13725" cy="8225"/>
            </a:xfrm>
            <a:custGeom>
              <a:avLst/>
              <a:gdLst/>
              <a:ahLst/>
              <a:cxnLst/>
              <a:rect l="l" t="t" r="r" b="b"/>
              <a:pathLst>
                <a:path w="549" h="329" extrusionOk="0">
                  <a:moveTo>
                    <a:pt x="1" y="1"/>
                  </a:moveTo>
                  <a:lnTo>
                    <a:pt x="1" y="1"/>
                  </a:lnTo>
                  <a:cubicBezTo>
                    <a:pt x="66" y="120"/>
                    <a:pt x="418" y="329"/>
                    <a:pt x="525" y="329"/>
                  </a:cubicBezTo>
                  <a:cubicBezTo>
                    <a:pt x="535" y="329"/>
                    <a:pt x="543" y="327"/>
                    <a:pt x="549" y="322"/>
                  </a:cubicBezTo>
                  <a:cubicBezTo>
                    <a:pt x="489" y="299"/>
                    <a:pt x="430" y="251"/>
                    <a:pt x="370" y="227"/>
                  </a:cubicBezTo>
                  <a:cubicBezTo>
                    <a:pt x="251" y="144"/>
                    <a:pt x="120" y="7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29556;p45"/>
            <p:cNvSpPr/>
            <p:nvPr/>
          </p:nvSpPr>
          <p:spPr>
            <a:xfrm>
              <a:off x="3475125" y="1435725"/>
              <a:ext cx="12225" cy="7750"/>
            </a:xfrm>
            <a:custGeom>
              <a:avLst/>
              <a:gdLst/>
              <a:ahLst/>
              <a:cxnLst/>
              <a:rect l="l" t="t" r="r" b="b"/>
              <a:pathLst>
                <a:path w="489" h="310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70" y="48"/>
                    <a:pt x="274" y="108"/>
                    <a:pt x="179" y="167"/>
                  </a:cubicBezTo>
                  <a:cubicBezTo>
                    <a:pt x="120" y="203"/>
                    <a:pt x="60" y="262"/>
                    <a:pt x="0" y="310"/>
                  </a:cubicBezTo>
                  <a:cubicBezTo>
                    <a:pt x="179" y="239"/>
                    <a:pt x="346" y="119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29557;p45"/>
            <p:cNvSpPr/>
            <p:nvPr/>
          </p:nvSpPr>
          <p:spPr>
            <a:xfrm>
              <a:off x="3405175" y="1233325"/>
              <a:ext cx="11325" cy="6575"/>
            </a:xfrm>
            <a:custGeom>
              <a:avLst/>
              <a:gdLst/>
              <a:ahLst/>
              <a:cxnLst/>
              <a:rect l="l" t="t" r="r" b="b"/>
              <a:pathLst>
                <a:path w="453" h="263" extrusionOk="0">
                  <a:moveTo>
                    <a:pt x="417" y="0"/>
                  </a:moveTo>
                  <a:cubicBezTo>
                    <a:pt x="286" y="72"/>
                    <a:pt x="131" y="143"/>
                    <a:pt x="1" y="226"/>
                  </a:cubicBezTo>
                  <a:cubicBezTo>
                    <a:pt x="12" y="238"/>
                    <a:pt x="12" y="250"/>
                    <a:pt x="36" y="262"/>
                  </a:cubicBezTo>
                  <a:cubicBezTo>
                    <a:pt x="167" y="191"/>
                    <a:pt x="310" y="119"/>
                    <a:pt x="453" y="48"/>
                  </a:cubicBezTo>
                  <a:cubicBezTo>
                    <a:pt x="429" y="24"/>
                    <a:pt x="429" y="12"/>
                    <a:pt x="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29558;p45"/>
            <p:cNvSpPr/>
            <p:nvPr/>
          </p:nvSpPr>
          <p:spPr>
            <a:xfrm>
              <a:off x="3371850" y="1220225"/>
              <a:ext cx="12525" cy="8650"/>
            </a:xfrm>
            <a:custGeom>
              <a:avLst/>
              <a:gdLst/>
              <a:ahLst/>
              <a:cxnLst/>
              <a:rect l="l" t="t" r="r" b="b"/>
              <a:pathLst>
                <a:path w="501" h="346" extrusionOk="0">
                  <a:moveTo>
                    <a:pt x="24" y="0"/>
                  </a:moveTo>
                  <a:cubicBezTo>
                    <a:pt x="12" y="12"/>
                    <a:pt x="12" y="36"/>
                    <a:pt x="0" y="48"/>
                  </a:cubicBezTo>
                  <a:cubicBezTo>
                    <a:pt x="143" y="155"/>
                    <a:pt x="310" y="238"/>
                    <a:pt x="452" y="346"/>
                  </a:cubicBezTo>
                  <a:cubicBezTo>
                    <a:pt x="476" y="334"/>
                    <a:pt x="488" y="334"/>
                    <a:pt x="500" y="298"/>
                  </a:cubicBezTo>
                  <a:cubicBezTo>
                    <a:pt x="333" y="191"/>
                    <a:pt x="191" y="107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29559;p45"/>
            <p:cNvSpPr/>
            <p:nvPr/>
          </p:nvSpPr>
          <p:spPr>
            <a:xfrm>
              <a:off x="3330475" y="122260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2" y="1"/>
                  </a:moveTo>
                  <a:cubicBezTo>
                    <a:pt x="12" y="12"/>
                    <a:pt x="0" y="12"/>
                    <a:pt x="0" y="24"/>
                  </a:cubicBezTo>
                  <a:cubicBezTo>
                    <a:pt x="60" y="84"/>
                    <a:pt x="119" y="143"/>
                    <a:pt x="191" y="191"/>
                  </a:cubicBezTo>
                  <a:cubicBezTo>
                    <a:pt x="262" y="239"/>
                    <a:pt x="357" y="263"/>
                    <a:pt x="441" y="310"/>
                  </a:cubicBezTo>
                  <a:cubicBezTo>
                    <a:pt x="310" y="203"/>
                    <a:pt x="167" y="9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29560;p45"/>
            <p:cNvSpPr/>
            <p:nvPr/>
          </p:nvSpPr>
          <p:spPr>
            <a:xfrm>
              <a:off x="3462025" y="1312200"/>
              <a:ext cx="8075" cy="8050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" y="0"/>
                  </a:moveTo>
                  <a:cubicBezTo>
                    <a:pt x="1" y="107"/>
                    <a:pt x="167" y="262"/>
                    <a:pt x="322" y="322"/>
                  </a:cubicBezTo>
                  <a:cubicBezTo>
                    <a:pt x="227" y="203"/>
                    <a:pt x="108" y="10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29561;p45"/>
            <p:cNvSpPr/>
            <p:nvPr/>
          </p:nvSpPr>
          <p:spPr>
            <a:xfrm>
              <a:off x="3409650" y="1196700"/>
              <a:ext cx="8350" cy="8950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0" y="1"/>
                  </a:moveTo>
                  <a:cubicBezTo>
                    <a:pt x="107" y="120"/>
                    <a:pt x="226" y="239"/>
                    <a:pt x="333" y="358"/>
                  </a:cubicBezTo>
                  <a:cubicBezTo>
                    <a:pt x="274" y="167"/>
                    <a:pt x="131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29562;p45"/>
            <p:cNvSpPr/>
            <p:nvPr/>
          </p:nvSpPr>
          <p:spPr>
            <a:xfrm>
              <a:off x="3301000" y="1203850"/>
              <a:ext cx="12225" cy="5975"/>
            </a:xfrm>
            <a:custGeom>
              <a:avLst/>
              <a:gdLst/>
              <a:ahLst/>
              <a:cxnLst/>
              <a:rect l="l" t="t" r="r" b="b"/>
              <a:pathLst>
                <a:path w="489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227" y="191"/>
                    <a:pt x="346" y="239"/>
                    <a:pt x="488" y="239"/>
                  </a:cubicBezTo>
                  <a:cubicBezTo>
                    <a:pt x="334" y="167"/>
                    <a:pt x="167" y="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29563;p45"/>
            <p:cNvSpPr/>
            <p:nvPr/>
          </p:nvSpPr>
          <p:spPr>
            <a:xfrm>
              <a:off x="3385525" y="1254450"/>
              <a:ext cx="10450" cy="1600"/>
            </a:xfrm>
            <a:custGeom>
              <a:avLst/>
              <a:gdLst/>
              <a:ahLst/>
              <a:cxnLst/>
              <a:rect l="l" t="t" r="r" b="b"/>
              <a:pathLst>
                <a:path w="418" h="64" extrusionOk="0">
                  <a:moveTo>
                    <a:pt x="1" y="1"/>
                  </a:moveTo>
                  <a:cubicBezTo>
                    <a:pt x="126" y="42"/>
                    <a:pt x="188" y="63"/>
                    <a:pt x="240" y="63"/>
                  </a:cubicBezTo>
                  <a:cubicBezTo>
                    <a:pt x="292" y="63"/>
                    <a:pt x="334" y="42"/>
                    <a:pt x="4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29564;p45"/>
            <p:cNvSpPr/>
            <p:nvPr/>
          </p:nvSpPr>
          <p:spPr>
            <a:xfrm>
              <a:off x="3437325" y="1458350"/>
              <a:ext cx="9550" cy="3575"/>
            </a:xfrm>
            <a:custGeom>
              <a:avLst/>
              <a:gdLst/>
              <a:ahLst/>
              <a:cxnLst/>
              <a:rect l="l" t="t" r="r" b="b"/>
              <a:pathLst>
                <a:path w="382" h="143" extrusionOk="0">
                  <a:moveTo>
                    <a:pt x="381" y="0"/>
                  </a:moveTo>
                  <a:lnTo>
                    <a:pt x="381" y="0"/>
                  </a:lnTo>
                  <a:cubicBezTo>
                    <a:pt x="250" y="48"/>
                    <a:pt x="131" y="96"/>
                    <a:pt x="0" y="131"/>
                  </a:cubicBezTo>
                  <a:cubicBezTo>
                    <a:pt x="44" y="138"/>
                    <a:pt x="87" y="143"/>
                    <a:pt x="127" y="143"/>
                  </a:cubicBezTo>
                  <a:cubicBezTo>
                    <a:pt x="231" y="143"/>
                    <a:pt x="322" y="111"/>
                    <a:pt x="3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29565;p45"/>
            <p:cNvSpPr/>
            <p:nvPr/>
          </p:nvSpPr>
          <p:spPr>
            <a:xfrm>
              <a:off x="3348025" y="1267550"/>
              <a:ext cx="9250" cy="7750"/>
            </a:xfrm>
            <a:custGeom>
              <a:avLst/>
              <a:gdLst/>
              <a:ahLst/>
              <a:cxnLst/>
              <a:rect l="l" t="t" r="r" b="b"/>
              <a:pathLst>
                <a:path w="370" h="310" extrusionOk="0">
                  <a:moveTo>
                    <a:pt x="24" y="0"/>
                  </a:moveTo>
                  <a:cubicBezTo>
                    <a:pt x="12" y="12"/>
                    <a:pt x="12" y="24"/>
                    <a:pt x="1" y="48"/>
                  </a:cubicBezTo>
                  <a:cubicBezTo>
                    <a:pt x="108" y="131"/>
                    <a:pt x="251" y="227"/>
                    <a:pt x="370" y="310"/>
                  </a:cubicBezTo>
                  <a:cubicBezTo>
                    <a:pt x="262" y="191"/>
                    <a:pt x="143" y="108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29566;p45"/>
            <p:cNvSpPr/>
            <p:nvPr/>
          </p:nvSpPr>
          <p:spPr>
            <a:xfrm>
              <a:off x="3388800" y="1434400"/>
              <a:ext cx="4500" cy="5825"/>
            </a:xfrm>
            <a:custGeom>
              <a:avLst/>
              <a:gdLst/>
              <a:ahLst/>
              <a:cxnLst/>
              <a:rect l="l" t="t" r="r" b="b"/>
              <a:pathLst>
                <a:path w="180" h="233" extrusionOk="0">
                  <a:moveTo>
                    <a:pt x="106" y="1"/>
                  </a:moveTo>
                  <a:cubicBezTo>
                    <a:pt x="103" y="1"/>
                    <a:pt x="99" y="2"/>
                    <a:pt x="96" y="6"/>
                  </a:cubicBezTo>
                  <a:cubicBezTo>
                    <a:pt x="60" y="53"/>
                    <a:pt x="1" y="113"/>
                    <a:pt x="13" y="137"/>
                  </a:cubicBezTo>
                  <a:cubicBezTo>
                    <a:pt x="36" y="172"/>
                    <a:pt x="108" y="196"/>
                    <a:pt x="155" y="232"/>
                  </a:cubicBezTo>
                  <a:cubicBezTo>
                    <a:pt x="167" y="208"/>
                    <a:pt x="167" y="196"/>
                    <a:pt x="179" y="184"/>
                  </a:cubicBezTo>
                  <a:cubicBezTo>
                    <a:pt x="132" y="161"/>
                    <a:pt x="108" y="125"/>
                    <a:pt x="72" y="113"/>
                  </a:cubicBezTo>
                  <a:cubicBezTo>
                    <a:pt x="96" y="77"/>
                    <a:pt x="120" y="53"/>
                    <a:pt x="132" y="18"/>
                  </a:cubicBezTo>
                  <a:cubicBezTo>
                    <a:pt x="123" y="9"/>
                    <a:pt x="115" y="1"/>
                    <a:pt x="1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29567;p45"/>
            <p:cNvSpPr/>
            <p:nvPr/>
          </p:nvSpPr>
          <p:spPr>
            <a:xfrm>
              <a:off x="3465000" y="1443625"/>
              <a:ext cx="10450" cy="7000"/>
            </a:xfrm>
            <a:custGeom>
              <a:avLst/>
              <a:gdLst/>
              <a:ahLst/>
              <a:cxnLst/>
              <a:rect l="l" t="t" r="r" b="b"/>
              <a:pathLst>
                <a:path w="418" h="280" extrusionOk="0">
                  <a:moveTo>
                    <a:pt x="409" y="1"/>
                  </a:moveTo>
                  <a:lnTo>
                    <a:pt x="409" y="1"/>
                  </a:lnTo>
                  <a:cubicBezTo>
                    <a:pt x="407" y="1"/>
                    <a:pt x="409" y="6"/>
                    <a:pt x="417" y="6"/>
                  </a:cubicBezTo>
                  <a:cubicBezTo>
                    <a:pt x="413" y="2"/>
                    <a:pt x="411" y="1"/>
                    <a:pt x="409" y="1"/>
                  </a:cubicBezTo>
                  <a:close/>
                  <a:moveTo>
                    <a:pt x="417" y="6"/>
                  </a:moveTo>
                  <a:cubicBezTo>
                    <a:pt x="275" y="65"/>
                    <a:pt x="144" y="149"/>
                    <a:pt x="1" y="232"/>
                  </a:cubicBezTo>
                  <a:cubicBezTo>
                    <a:pt x="24" y="244"/>
                    <a:pt x="24" y="268"/>
                    <a:pt x="36" y="280"/>
                  </a:cubicBezTo>
                  <a:cubicBezTo>
                    <a:pt x="167" y="184"/>
                    <a:pt x="286" y="101"/>
                    <a:pt x="41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29568;p45"/>
            <p:cNvSpPr/>
            <p:nvPr/>
          </p:nvSpPr>
          <p:spPr>
            <a:xfrm>
              <a:off x="3465600" y="1309825"/>
              <a:ext cx="6875" cy="7150"/>
            </a:xfrm>
            <a:custGeom>
              <a:avLst/>
              <a:gdLst/>
              <a:ahLst/>
              <a:cxnLst/>
              <a:rect l="l" t="t" r="r" b="b"/>
              <a:pathLst>
                <a:path w="275" h="28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83"/>
                    <a:pt x="155" y="238"/>
                    <a:pt x="274" y="286"/>
                  </a:cubicBezTo>
                  <a:cubicBezTo>
                    <a:pt x="203" y="179"/>
                    <a:pt x="96" y="95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29569;p45"/>
            <p:cNvSpPr/>
            <p:nvPr/>
          </p:nvSpPr>
          <p:spPr>
            <a:xfrm>
              <a:off x="3506675" y="1325600"/>
              <a:ext cx="10150" cy="4175"/>
            </a:xfrm>
            <a:custGeom>
              <a:avLst/>
              <a:gdLst/>
              <a:ahLst/>
              <a:cxnLst/>
              <a:rect l="l" t="t" r="r" b="b"/>
              <a:pathLst>
                <a:path w="406" h="167" extrusionOk="0">
                  <a:moveTo>
                    <a:pt x="24" y="0"/>
                  </a:moveTo>
                  <a:cubicBezTo>
                    <a:pt x="24" y="0"/>
                    <a:pt x="1" y="12"/>
                    <a:pt x="1" y="24"/>
                  </a:cubicBezTo>
                  <a:lnTo>
                    <a:pt x="405" y="167"/>
                  </a:lnTo>
                  <a:cubicBezTo>
                    <a:pt x="322" y="12"/>
                    <a:pt x="155" y="48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29570;p45"/>
            <p:cNvSpPr/>
            <p:nvPr/>
          </p:nvSpPr>
          <p:spPr>
            <a:xfrm>
              <a:off x="3317075" y="1236600"/>
              <a:ext cx="5675" cy="5675"/>
            </a:xfrm>
            <a:custGeom>
              <a:avLst/>
              <a:gdLst/>
              <a:ahLst/>
              <a:cxnLst/>
              <a:rect l="l" t="t" r="r" b="b"/>
              <a:pathLst>
                <a:path w="227" h="227" extrusionOk="0">
                  <a:moveTo>
                    <a:pt x="24" y="0"/>
                  </a:moveTo>
                  <a:lnTo>
                    <a:pt x="0" y="36"/>
                  </a:lnTo>
                  <a:cubicBezTo>
                    <a:pt x="60" y="95"/>
                    <a:pt x="119" y="167"/>
                    <a:pt x="179" y="226"/>
                  </a:cubicBezTo>
                  <a:cubicBezTo>
                    <a:pt x="191" y="226"/>
                    <a:pt x="203" y="214"/>
                    <a:pt x="226" y="179"/>
                  </a:cubicBezTo>
                  <a:cubicBezTo>
                    <a:pt x="167" y="119"/>
                    <a:pt x="84" y="6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29571;p45"/>
            <p:cNvSpPr/>
            <p:nvPr/>
          </p:nvSpPr>
          <p:spPr>
            <a:xfrm>
              <a:off x="3554900" y="1347625"/>
              <a:ext cx="7750" cy="4775"/>
            </a:xfrm>
            <a:custGeom>
              <a:avLst/>
              <a:gdLst/>
              <a:ahLst/>
              <a:cxnLst/>
              <a:rect l="l" t="t" r="r" b="b"/>
              <a:pathLst>
                <a:path w="310" h="191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84"/>
                    <a:pt x="191" y="191"/>
                    <a:pt x="310" y="191"/>
                  </a:cubicBezTo>
                  <a:cubicBezTo>
                    <a:pt x="191" y="119"/>
                    <a:pt x="96" y="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29572;p45"/>
            <p:cNvSpPr/>
            <p:nvPr/>
          </p:nvSpPr>
          <p:spPr>
            <a:xfrm>
              <a:off x="3357550" y="1275000"/>
              <a:ext cx="7475" cy="4475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19"/>
                    <a:pt x="167" y="179"/>
                    <a:pt x="298" y="179"/>
                  </a:cubicBezTo>
                  <a:cubicBezTo>
                    <a:pt x="215" y="119"/>
                    <a:pt x="108" y="6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29573;p45"/>
            <p:cNvSpPr/>
            <p:nvPr/>
          </p:nvSpPr>
          <p:spPr>
            <a:xfrm>
              <a:off x="3525125" y="1326775"/>
              <a:ext cx="6275" cy="5975"/>
            </a:xfrm>
            <a:custGeom>
              <a:avLst/>
              <a:gdLst/>
              <a:ahLst/>
              <a:cxnLst/>
              <a:rect l="l" t="t" r="r" b="b"/>
              <a:pathLst>
                <a:path w="251" h="23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84"/>
                    <a:pt x="96" y="191"/>
                    <a:pt x="251" y="239"/>
                  </a:cubicBezTo>
                  <a:cubicBezTo>
                    <a:pt x="179" y="144"/>
                    <a:pt x="84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29574;p45"/>
            <p:cNvSpPr/>
            <p:nvPr/>
          </p:nvSpPr>
          <p:spPr>
            <a:xfrm>
              <a:off x="3717725" y="1341675"/>
              <a:ext cx="28600" cy="19950"/>
            </a:xfrm>
            <a:custGeom>
              <a:avLst/>
              <a:gdLst/>
              <a:ahLst/>
              <a:cxnLst/>
              <a:rect l="l" t="t" r="r" b="b"/>
              <a:pathLst>
                <a:path w="1144" h="798" extrusionOk="0">
                  <a:moveTo>
                    <a:pt x="1143" y="0"/>
                  </a:moveTo>
                  <a:lnTo>
                    <a:pt x="1060" y="36"/>
                  </a:lnTo>
                  <a:cubicBezTo>
                    <a:pt x="762" y="238"/>
                    <a:pt x="441" y="429"/>
                    <a:pt x="131" y="619"/>
                  </a:cubicBezTo>
                  <a:cubicBezTo>
                    <a:pt x="72" y="655"/>
                    <a:pt x="48" y="703"/>
                    <a:pt x="0" y="750"/>
                  </a:cubicBezTo>
                  <a:cubicBezTo>
                    <a:pt x="12" y="774"/>
                    <a:pt x="12" y="786"/>
                    <a:pt x="24" y="798"/>
                  </a:cubicBezTo>
                  <a:cubicBezTo>
                    <a:pt x="60" y="786"/>
                    <a:pt x="107" y="762"/>
                    <a:pt x="131" y="750"/>
                  </a:cubicBezTo>
                  <a:cubicBezTo>
                    <a:pt x="369" y="607"/>
                    <a:pt x="607" y="452"/>
                    <a:pt x="834" y="310"/>
                  </a:cubicBezTo>
                  <a:cubicBezTo>
                    <a:pt x="953" y="214"/>
                    <a:pt x="1048" y="107"/>
                    <a:pt x="1143" y="24"/>
                  </a:cubicBezTo>
                  <a:lnTo>
                    <a:pt x="1143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29575;p45"/>
            <p:cNvSpPr/>
            <p:nvPr/>
          </p:nvSpPr>
          <p:spPr>
            <a:xfrm>
              <a:off x="3756400" y="1239575"/>
              <a:ext cx="48250" cy="37525"/>
            </a:xfrm>
            <a:custGeom>
              <a:avLst/>
              <a:gdLst/>
              <a:ahLst/>
              <a:cxnLst/>
              <a:rect l="l" t="t" r="r" b="b"/>
              <a:pathLst>
                <a:path w="1930" h="1501" extrusionOk="0">
                  <a:moveTo>
                    <a:pt x="13" y="0"/>
                  </a:moveTo>
                  <a:cubicBezTo>
                    <a:pt x="1" y="48"/>
                    <a:pt x="1" y="72"/>
                    <a:pt x="1" y="72"/>
                  </a:cubicBezTo>
                  <a:cubicBezTo>
                    <a:pt x="632" y="548"/>
                    <a:pt x="1251" y="1024"/>
                    <a:pt x="1894" y="1500"/>
                  </a:cubicBezTo>
                  <a:cubicBezTo>
                    <a:pt x="1906" y="1488"/>
                    <a:pt x="1906" y="1488"/>
                    <a:pt x="1930" y="1477"/>
                  </a:cubicBezTo>
                  <a:cubicBezTo>
                    <a:pt x="1299" y="988"/>
                    <a:pt x="668" y="48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29576;p45"/>
            <p:cNvSpPr/>
            <p:nvPr/>
          </p:nvSpPr>
          <p:spPr>
            <a:xfrm>
              <a:off x="3691825" y="1312500"/>
              <a:ext cx="39300" cy="23225"/>
            </a:xfrm>
            <a:custGeom>
              <a:avLst/>
              <a:gdLst/>
              <a:ahLst/>
              <a:cxnLst/>
              <a:rect l="l" t="t" r="r" b="b"/>
              <a:pathLst>
                <a:path w="1572" h="929" extrusionOk="0">
                  <a:moveTo>
                    <a:pt x="1568" y="0"/>
                  </a:moveTo>
                  <a:cubicBezTo>
                    <a:pt x="1362" y="0"/>
                    <a:pt x="24" y="823"/>
                    <a:pt x="0" y="929"/>
                  </a:cubicBezTo>
                  <a:cubicBezTo>
                    <a:pt x="512" y="607"/>
                    <a:pt x="1048" y="310"/>
                    <a:pt x="1572" y="0"/>
                  </a:cubicBezTo>
                  <a:cubicBezTo>
                    <a:pt x="1571" y="0"/>
                    <a:pt x="1569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29577;p45"/>
            <p:cNvSpPr/>
            <p:nvPr/>
          </p:nvSpPr>
          <p:spPr>
            <a:xfrm>
              <a:off x="3700150" y="1320600"/>
              <a:ext cx="29500" cy="15725"/>
            </a:xfrm>
            <a:custGeom>
              <a:avLst/>
              <a:gdLst/>
              <a:ahLst/>
              <a:cxnLst/>
              <a:rect l="l" t="t" r="r" b="b"/>
              <a:pathLst>
                <a:path w="1180" h="629" extrusionOk="0">
                  <a:moveTo>
                    <a:pt x="1127" y="1"/>
                  </a:moveTo>
                  <a:cubicBezTo>
                    <a:pt x="858" y="1"/>
                    <a:pt x="34" y="474"/>
                    <a:pt x="1" y="629"/>
                  </a:cubicBezTo>
                  <a:cubicBezTo>
                    <a:pt x="382" y="403"/>
                    <a:pt x="703" y="105"/>
                    <a:pt x="1179" y="10"/>
                  </a:cubicBezTo>
                  <a:cubicBezTo>
                    <a:pt x="1166" y="4"/>
                    <a:pt x="1148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29578;p45"/>
            <p:cNvSpPr/>
            <p:nvPr/>
          </p:nvSpPr>
          <p:spPr>
            <a:xfrm>
              <a:off x="3771000" y="1247000"/>
              <a:ext cx="25625" cy="20875"/>
            </a:xfrm>
            <a:custGeom>
              <a:avLst/>
              <a:gdLst/>
              <a:ahLst/>
              <a:cxnLst/>
              <a:rect l="l" t="t" r="r" b="b"/>
              <a:pathLst>
                <a:path w="1025" h="835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72"/>
                    <a:pt x="107" y="156"/>
                    <a:pt x="179" y="215"/>
                  </a:cubicBezTo>
                  <a:cubicBezTo>
                    <a:pt x="357" y="370"/>
                    <a:pt x="548" y="525"/>
                    <a:pt x="738" y="668"/>
                  </a:cubicBezTo>
                  <a:cubicBezTo>
                    <a:pt x="834" y="727"/>
                    <a:pt x="941" y="775"/>
                    <a:pt x="1024" y="834"/>
                  </a:cubicBezTo>
                  <a:cubicBezTo>
                    <a:pt x="703" y="537"/>
                    <a:pt x="346" y="27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29579;p45"/>
            <p:cNvSpPr/>
            <p:nvPr/>
          </p:nvSpPr>
          <p:spPr>
            <a:xfrm>
              <a:off x="3760575" y="1306550"/>
              <a:ext cx="16400" cy="10125"/>
            </a:xfrm>
            <a:custGeom>
              <a:avLst/>
              <a:gdLst/>
              <a:ahLst/>
              <a:cxnLst/>
              <a:rect l="l" t="t" r="r" b="b"/>
              <a:pathLst>
                <a:path w="656" h="405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29" y="131"/>
                    <a:pt x="203" y="274"/>
                    <a:pt x="1" y="405"/>
                  </a:cubicBezTo>
                  <a:cubicBezTo>
                    <a:pt x="179" y="393"/>
                    <a:pt x="620" y="107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29580;p45"/>
            <p:cNvSpPr/>
            <p:nvPr/>
          </p:nvSpPr>
          <p:spPr>
            <a:xfrm>
              <a:off x="3764750" y="1311300"/>
              <a:ext cx="11925" cy="9850"/>
            </a:xfrm>
            <a:custGeom>
              <a:avLst/>
              <a:gdLst/>
              <a:ahLst/>
              <a:cxnLst/>
              <a:rect l="l" t="t" r="r" b="b"/>
              <a:pathLst>
                <a:path w="477" h="394" extrusionOk="0">
                  <a:moveTo>
                    <a:pt x="441" y="1"/>
                  </a:moveTo>
                  <a:cubicBezTo>
                    <a:pt x="274" y="143"/>
                    <a:pt x="143" y="239"/>
                    <a:pt x="0" y="358"/>
                  </a:cubicBezTo>
                  <a:cubicBezTo>
                    <a:pt x="12" y="382"/>
                    <a:pt x="24" y="382"/>
                    <a:pt x="24" y="394"/>
                  </a:cubicBezTo>
                  <a:cubicBezTo>
                    <a:pt x="84" y="358"/>
                    <a:pt x="143" y="334"/>
                    <a:pt x="191" y="286"/>
                  </a:cubicBezTo>
                  <a:cubicBezTo>
                    <a:pt x="226" y="239"/>
                    <a:pt x="274" y="191"/>
                    <a:pt x="334" y="155"/>
                  </a:cubicBezTo>
                  <a:cubicBezTo>
                    <a:pt x="381" y="108"/>
                    <a:pt x="477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29581;p45"/>
            <p:cNvSpPr/>
            <p:nvPr/>
          </p:nvSpPr>
          <p:spPr>
            <a:xfrm>
              <a:off x="3796900" y="1267550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108"/>
                    <a:pt x="226" y="203"/>
                    <a:pt x="357" y="298"/>
                  </a:cubicBezTo>
                  <a:cubicBezTo>
                    <a:pt x="381" y="286"/>
                    <a:pt x="381" y="262"/>
                    <a:pt x="393" y="250"/>
                  </a:cubicBezTo>
                  <a:cubicBezTo>
                    <a:pt x="262" y="179"/>
                    <a:pt x="143" y="8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29582;p45"/>
            <p:cNvSpPr/>
            <p:nvPr/>
          </p:nvSpPr>
          <p:spPr>
            <a:xfrm>
              <a:off x="3724550" y="1261900"/>
              <a:ext cx="9550" cy="6275"/>
            </a:xfrm>
            <a:custGeom>
              <a:avLst/>
              <a:gdLst/>
              <a:ahLst/>
              <a:cxnLst/>
              <a:rect l="l" t="t" r="r" b="b"/>
              <a:pathLst>
                <a:path w="382" h="251" extrusionOk="0">
                  <a:moveTo>
                    <a:pt x="13" y="0"/>
                  </a:moveTo>
                  <a:cubicBezTo>
                    <a:pt x="1" y="12"/>
                    <a:pt x="1" y="12"/>
                    <a:pt x="1" y="48"/>
                  </a:cubicBezTo>
                  <a:cubicBezTo>
                    <a:pt x="120" y="119"/>
                    <a:pt x="251" y="179"/>
                    <a:pt x="370" y="250"/>
                  </a:cubicBezTo>
                  <a:cubicBezTo>
                    <a:pt x="370" y="238"/>
                    <a:pt x="382" y="238"/>
                    <a:pt x="382" y="226"/>
                  </a:cubicBezTo>
                  <a:cubicBezTo>
                    <a:pt x="263" y="155"/>
                    <a:pt x="132" y="72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29583;p45"/>
            <p:cNvSpPr/>
            <p:nvPr/>
          </p:nvSpPr>
          <p:spPr>
            <a:xfrm>
              <a:off x="3762375" y="1357150"/>
              <a:ext cx="47350" cy="13125"/>
            </a:xfrm>
            <a:custGeom>
              <a:avLst/>
              <a:gdLst/>
              <a:ahLst/>
              <a:cxnLst/>
              <a:rect l="l" t="t" r="r" b="b"/>
              <a:pathLst>
                <a:path w="1894" h="525" extrusionOk="0">
                  <a:moveTo>
                    <a:pt x="1822" y="0"/>
                  </a:moveTo>
                  <a:cubicBezTo>
                    <a:pt x="1726" y="0"/>
                    <a:pt x="1643" y="0"/>
                    <a:pt x="1548" y="36"/>
                  </a:cubicBezTo>
                  <a:cubicBezTo>
                    <a:pt x="1250" y="107"/>
                    <a:pt x="953" y="191"/>
                    <a:pt x="655" y="286"/>
                  </a:cubicBezTo>
                  <a:cubicBezTo>
                    <a:pt x="452" y="345"/>
                    <a:pt x="226" y="417"/>
                    <a:pt x="0" y="476"/>
                  </a:cubicBezTo>
                  <a:cubicBezTo>
                    <a:pt x="0" y="488"/>
                    <a:pt x="12" y="512"/>
                    <a:pt x="0" y="524"/>
                  </a:cubicBezTo>
                  <a:cubicBezTo>
                    <a:pt x="191" y="465"/>
                    <a:pt x="393" y="405"/>
                    <a:pt x="583" y="357"/>
                  </a:cubicBezTo>
                  <a:cubicBezTo>
                    <a:pt x="953" y="250"/>
                    <a:pt x="1310" y="167"/>
                    <a:pt x="1679" y="72"/>
                  </a:cubicBezTo>
                  <a:cubicBezTo>
                    <a:pt x="1738" y="60"/>
                    <a:pt x="1822" y="60"/>
                    <a:pt x="1881" y="60"/>
                  </a:cubicBezTo>
                  <a:cubicBezTo>
                    <a:pt x="1893" y="48"/>
                    <a:pt x="1893" y="48"/>
                    <a:pt x="1893" y="36"/>
                  </a:cubicBezTo>
                  <a:cubicBezTo>
                    <a:pt x="1857" y="12"/>
                    <a:pt x="1845" y="0"/>
                    <a:pt x="18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29584;p45"/>
            <p:cNvSpPr/>
            <p:nvPr/>
          </p:nvSpPr>
          <p:spPr>
            <a:xfrm>
              <a:off x="3759375" y="1364875"/>
              <a:ext cx="35150" cy="11925"/>
            </a:xfrm>
            <a:custGeom>
              <a:avLst/>
              <a:gdLst/>
              <a:ahLst/>
              <a:cxnLst/>
              <a:rect l="l" t="t" r="r" b="b"/>
              <a:pathLst>
                <a:path w="1406" h="477" extrusionOk="0">
                  <a:moveTo>
                    <a:pt x="1382" y="1"/>
                  </a:moveTo>
                  <a:cubicBezTo>
                    <a:pt x="906" y="96"/>
                    <a:pt x="465" y="286"/>
                    <a:pt x="1" y="429"/>
                  </a:cubicBezTo>
                  <a:cubicBezTo>
                    <a:pt x="1" y="453"/>
                    <a:pt x="1" y="465"/>
                    <a:pt x="13" y="477"/>
                  </a:cubicBezTo>
                  <a:cubicBezTo>
                    <a:pt x="477" y="334"/>
                    <a:pt x="942" y="203"/>
                    <a:pt x="1406" y="48"/>
                  </a:cubicBezTo>
                  <a:cubicBezTo>
                    <a:pt x="1406" y="36"/>
                    <a:pt x="1382" y="13"/>
                    <a:pt x="1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29585;p45"/>
            <p:cNvSpPr/>
            <p:nvPr/>
          </p:nvSpPr>
          <p:spPr>
            <a:xfrm>
              <a:off x="3671275" y="1434700"/>
              <a:ext cx="21175" cy="4625"/>
            </a:xfrm>
            <a:custGeom>
              <a:avLst/>
              <a:gdLst/>
              <a:ahLst/>
              <a:cxnLst/>
              <a:rect l="l" t="t" r="r" b="b"/>
              <a:pathLst>
                <a:path w="847" h="185" extrusionOk="0">
                  <a:moveTo>
                    <a:pt x="680" y="0"/>
                  </a:moveTo>
                  <a:cubicBezTo>
                    <a:pt x="446" y="0"/>
                    <a:pt x="64" y="85"/>
                    <a:pt x="1" y="184"/>
                  </a:cubicBezTo>
                  <a:cubicBezTo>
                    <a:pt x="298" y="149"/>
                    <a:pt x="560" y="89"/>
                    <a:pt x="846" y="30"/>
                  </a:cubicBezTo>
                  <a:cubicBezTo>
                    <a:pt x="817" y="9"/>
                    <a:pt x="756" y="0"/>
                    <a:pt x="6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29586;p45"/>
            <p:cNvSpPr/>
            <p:nvPr/>
          </p:nvSpPr>
          <p:spPr>
            <a:xfrm>
              <a:off x="3815350" y="1360425"/>
              <a:ext cx="18175" cy="17275"/>
            </a:xfrm>
            <a:custGeom>
              <a:avLst/>
              <a:gdLst/>
              <a:ahLst/>
              <a:cxnLst/>
              <a:rect l="l" t="t" r="r" b="b"/>
              <a:pathLst>
                <a:path w="727" h="691" extrusionOk="0">
                  <a:moveTo>
                    <a:pt x="727" y="0"/>
                  </a:moveTo>
                  <a:cubicBezTo>
                    <a:pt x="512" y="214"/>
                    <a:pt x="250" y="453"/>
                    <a:pt x="0" y="691"/>
                  </a:cubicBezTo>
                  <a:cubicBezTo>
                    <a:pt x="274" y="476"/>
                    <a:pt x="536" y="238"/>
                    <a:pt x="7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29587;p45"/>
            <p:cNvSpPr/>
            <p:nvPr/>
          </p:nvSpPr>
          <p:spPr>
            <a:xfrm>
              <a:off x="3693300" y="1389575"/>
              <a:ext cx="20275" cy="12250"/>
            </a:xfrm>
            <a:custGeom>
              <a:avLst/>
              <a:gdLst/>
              <a:ahLst/>
              <a:cxnLst/>
              <a:rect l="l" t="t" r="r" b="b"/>
              <a:pathLst>
                <a:path w="811" h="490" extrusionOk="0">
                  <a:moveTo>
                    <a:pt x="798" y="1"/>
                  </a:moveTo>
                  <a:cubicBezTo>
                    <a:pt x="775" y="1"/>
                    <a:pt x="739" y="13"/>
                    <a:pt x="715" y="25"/>
                  </a:cubicBezTo>
                  <a:cubicBezTo>
                    <a:pt x="513" y="132"/>
                    <a:pt x="322" y="251"/>
                    <a:pt x="132" y="370"/>
                  </a:cubicBezTo>
                  <a:lnTo>
                    <a:pt x="1" y="465"/>
                  </a:lnTo>
                  <a:cubicBezTo>
                    <a:pt x="13" y="477"/>
                    <a:pt x="13" y="489"/>
                    <a:pt x="13" y="489"/>
                  </a:cubicBezTo>
                  <a:cubicBezTo>
                    <a:pt x="60" y="477"/>
                    <a:pt x="84" y="465"/>
                    <a:pt x="132" y="441"/>
                  </a:cubicBezTo>
                  <a:cubicBezTo>
                    <a:pt x="334" y="322"/>
                    <a:pt x="537" y="227"/>
                    <a:pt x="739" y="108"/>
                  </a:cubicBezTo>
                  <a:cubicBezTo>
                    <a:pt x="775" y="84"/>
                    <a:pt x="798" y="60"/>
                    <a:pt x="810" y="49"/>
                  </a:cubicBezTo>
                  <a:cubicBezTo>
                    <a:pt x="810" y="25"/>
                    <a:pt x="798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29588;p45"/>
            <p:cNvSpPr/>
            <p:nvPr/>
          </p:nvSpPr>
          <p:spPr>
            <a:xfrm>
              <a:off x="3691225" y="1386900"/>
              <a:ext cx="20550" cy="12225"/>
            </a:xfrm>
            <a:custGeom>
              <a:avLst/>
              <a:gdLst/>
              <a:ahLst/>
              <a:cxnLst/>
              <a:rect l="l" t="t" r="r" b="b"/>
              <a:pathLst>
                <a:path w="822" h="489" extrusionOk="0">
                  <a:moveTo>
                    <a:pt x="798" y="1"/>
                  </a:moveTo>
                  <a:cubicBezTo>
                    <a:pt x="524" y="144"/>
                    <a:pt x="274" y="287"/>
                    <a:pt x="0" y="429"/>
                  </a:cubicBezTo>
                  <a:lnTo>
                    <a:pt x="0" y="489"/>
                  </a:lnTo>
                  <a:cubicBezTo>
                    <a:pt x="286" y="346"/>
                    <a:pt x="560" y="215"/>
                    <a:pt x="822" y="60"/>
                  </a:cubicBezTo>
                  <a:cubicBezTo>
                    <a:pt x="810" y="37"/>
                    <a:pt x="810" y="13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29589;p45"/>
            <p:cNvSpPr/>
            <p:nvPr/>
          </p:nvSpPr>
          <p:spPr>
            <a:xfrm>
              <a:off x="3864750" y="1347025"/>
              <a:ext cx="8950" cy="13125"/>
            </a:xfrm>
            <a:custGeom>
              <a:avLst/>
              <a:gdLst/>
              <a:ahLst/>
              <a:cxnLst/>
              <a:rect l="l" t="t" r="r" b="b"/>
              <a:pathLst>
                <a:path w="358" h="525" extrusionOk="0">
                  <a:moveTo>
                    <a:pt x="251" y="0"/>
                  </a:moveTo>
                  <a:cubicBezTo>
                    <a:pt x="287" y="227"/>
                    <a:pt x="120" y="346"/>
                    <a:pt x="1" y="512"/>
                  </a:cubicBezTo>
                  <a:cubicBezTo>
                    <a:pt x="25" y="524"/>
                    <a:pt x="48" y="524"/>
                    <a:pt x="48" y="524"/>
                  </a:cubicBezTo>
                  <a:cubicBezTo>
                    <a:pt x="179" y="405"/>
                    <a:pt x="298" y="286"/>
                    <a:pt x="346" y="108"/>
                  </a:cubicBezTo>
                  <a:cubicBezTo>
                    <a:pt x="358" y="48"/>
                    <a:pt x="346" y="0"/>
                    <a:pt x="2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29590;p45"/>
            <p:cNvSpPr/>
            <p:nvPr/>
          </p:nvSpPr>
          <p:spPr>
            <a:xfrm>
              <a:off x="3874875" y="1346725"/>
              <a:ext cx="6875" cy="11625"/>
            </a:xfrm>
            <a:custGeom>
              <a:avLst/>
              <a:gdLst/>
              <a:ahLst/>
              <a:cxnLst/>
              <a:rect l="l" t="t" r="r" b="b"/>
              <a:pathLst>
                <a:path w="275" h="465" extrusionOk="0">
                  <a:moveTo>
                    <a:pt x="155" y="0"/>
                  </a:moveTo>
                  <a:cubicBezTo>
                    <a:pt x="143" y="215"/>
                    <a:pt x="143" y="215"/>
                    <a:pt x="1" y="405"/>
                  </a:cubicBezTo>
                  <a:lnTo>
                    <a:pt x="1" y="465"/>
                  </a:lnTo>
                  <a:cubicBezTo>
                    <a:pt x="7" y="459"/>
                    <a:pt x="15" y="459"/>
                    <a:pt x="26" y="459"/>
                  </a:cubicBezTo>
                  <a:cubicBezTo>
                    <a:pt x="36" y="459"/>
                    <a:pt x="48" y="459"/>
                    <a:pt x="60" y="453"/>
                  </a:cubicBezTo>
                  <a:cubicBezTo>
                    <a:pt x="120" y="370"/>
                    <a:pt x="155" y="286"/>
                    <a:pt x="215" y="215"/>
                  </a:cubicBezTo>
                  <a:cubicBezTo>
                    <a:pt x="274" y="120"/>
                    <a:pt x="251" y="72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29591;p45"/>
            <p:cNvSpPr/>
            <p:nvPr/>
          </p:nvSpPr>
          <p:spPr>
            <a:xfrm>
              <a:off x="3513225" y="1154975"/>
              <a:ext cx="43475" cy="7325"/>
            </a:xfrm>
            <a:custGeom>
              <a:avLst/>
              <a:gdLst/>
              <a:ahLst/>
              <a:cxnLst/>
              <a:rect l="l" t="t" r="r" b="b"/>
              <a:pathLst>
                <a:path w="1739" h="293" extrusionOk="0">
                  <a:moveTo>
                    <a:pt x="92" y="0"/>
                  </a:moveTo>
                  <a:cubicBezTo>
                    <a:pt x="62" y="0"/>
                    <a:pt x="31" y="27"/>
                    <a:pt x="0" y="27"/>
                  </a:cubicBezTo>
                  <a:cubicBezTo>
                    <a:pt x="133" y="104"/>
                    <a:pt x="1424" y="293"/>
                    <a:pt x="1685" y="293"/>
                  </a:cubicBezTo>
                  <a:cubicBezTo>
                    <a:pt x="1706" y="293"/>
                    <a:pt x="1721" y="291"/>
                    <a:pt x="1727" y="289"/>
                  </a:cubicBezTo>
                  <a:cubicBezTo>
                    <a:pt x="1453" y="241"/>
                    <a:pt x="1203" y="181"/>
                    <a:pt x="929" y="146"/>
                  </a:cubicBezTo>
                  <a:cubicBezTo>
                    <a:pt x="953" y="110"/>
                    <a:pt x="953" y="98"/>
                    <a:pt x="953" y="86"/>
                  </a:cubicBezTo>
                  <a:cubicBezTo>
                    <a:pt x="1215" y="98"/>
                    <a:pt x="1465" y="110"/>
                    <a:pt x="1739" y="122"/>
                  </a:cubicBezTo>
                  <a:cubicBezTo>
                    <a:pt x="1739" y="110"/>
                    <a:pt x="1703" y="98"/>
                    <a:pt x="1691" y="98"/>
                  </a:cubicBezTo>
                  <a:cubicBezTo>
                    <a:pt x="1441" y="98"/>
                    <a:pt x="1203" y="86"/>
                    <a:pt x="941" y="62"/>
                  </a:cubicBezTo>
                  <a:cubicBezTo>
                    <a:pt x="879" y="62"/>
                    <a:pt x="803" y="42"/>
                    <a:pt x="749" y="42"/>
                  </a:cubicBezTo>
                  <a:cubicBezTo>
                    <a:pt x="730" y="42"/>
                    <a:pt x="715" y="45"/>
                    <a:pt x="703" y="50"/>
                  </a:cubicBezTo>
                  <a:cubicBezTo>
                    <a:pt x="664" y="78"/>
                    <a:pt x="623" y="88"/>
                    <a:pt x="582" y="88"/>
                  </a:cubicBezTo>
                  <a:cubicBezTo>
                    <a:pt x="536" y="88"/>
                    <a:pt x="491" y="75"/>
                    <a:pt x="453" y="62"/>
                  </a:cubicBezTo>
                  <a:cubicBezTo>
                    <a:pt x="334" y="50"/>
                    <a:pt x="227" y="27"/>
                    <a:pt x="108" y="3"/>
                  </a:cubicBezTo>
                  <a:cubicBezTo>
                    <a:pt x="103" y="1"/>
                    <a:pt x="97" y="0"/>
                    <a:pt x="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29592;p45"/>
            <p:cNvSpPr/>
            <p:nvPr/>
          </p:nvSpPr>
          <p:spPr>
            <a:xfrm>
              <a:off x="3330750" y="1461625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68" y="0"/>
                  </a:moveTo>
                  <a:cubicBezTo>
                    <a:pt x="108" y="107"/>
                    <a:pt x="60" y="226"/>
                    <a:pt x="1" y="346"/>
                  </a:cubicBezTo>
                  <a:cubicBezTo>
                    <a:pt x="13" y="357"/>
                    <a:pt x="37" y="357"/>
                    <a:pt x="49" y="381"/>
                  </a:cubicBezTo>
                  <a:cubicBezTo>
                    <a:pt x="96" y="274"/>
                    <a:pt x="156" y="155"/>
                    <a:pt x="191" y="36"/>
                  </a:cubicBezTo>
                  <a:cubicBezTo>
                    <a:pt x="180" y="36"/>
                    <a:pt x="168" y="24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29593;p45"/>
            <p:cNvSpPr/>
            <p:nvPr/>
          </p:nvSpPr>
          <p:spPr>
            <a:xfrm>
              <a:off x="3526925" y="1509200"/>
              <a:ext cx="5075" cy="10200"/>
            </a:xfrm>
            <a:custGeom>
              <a:avLst/>
              <a:gdLst/>
              <a:ahLst/>
              <a:cxnLst/>
              <a:rect l="l" t="t" r="r" b="b"/>
              <a:pathLst>
                <a:path w="203" h="408" extrusionOk="0">
                  <a:moveTo>
                    <a:pt x="38" y="0"/>
                  </a:moveTo>
                  <a:cubicBezTo>
                    <a:pt x="26" y="0"/>
                    <a:pt x="14" y="1"/>
                    <a:pt x="0" y="2"/>
                  </a:cubicBezTo>
                  <a:cubicBezTo>
                    <a:pt x="191" y="145"/>
                    <a:pt x="72" y="276"/>
                    <a:pt x="0" y="407"/>
                  </a:cubicBezTo>
                  <a:cubicBezTo>
                    <a:pt x="107" y="383"/>
                    <a:pt x="203" y="181"/>
                    <a:pt x="191" y="109"/>
                  </a:cubicBezTo>
                  <a:cubicBezTo>
                    <a:pt x="170" y="36"/>
                    <a:pt x="122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1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1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15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1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1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1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17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oogle Shape;47976;p70"/>
          <p:cNvGrpSpPr/>
          <p:nvPr/>
        </p:nvGrpSpPr>
        <p:grpSpPr>
          <a:xfrm rot="13353900">
            <a:off x="8206715" y="-795149"/>
            <a:ext cx="1248814" cy="2903349"/>
            <a:chOff x="1370400" y="2037575"/>
            <a:chExt cx="286725" cy="842850"/>
          </a:xfrm>
        </p:grpSpPr>
        <p:sp>
          <p:nvSpPr>
            <p:cNvPr id="63" name="Google Shape;47977;p70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7978;p70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7979;p70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7980;p70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7981;p70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7982;p70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7983;p70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7984;p70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7985;p70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7986;p70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7987;p70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7988;p70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7989;p70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7990;p70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7991;p70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7992;p70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7993;p70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47994;p70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7995;p70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7996;p70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7997;p70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7998;p70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7999;p70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8000;p70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8001;p70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8002;p70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8003;p70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48004;p70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8005;p70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8006;p70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48007;p70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48008;p70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48009;p70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48010;p70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48011;p70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8012;p70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8013;p70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8014;p70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48015;p70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48016;p70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48017;p70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48018;p70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48019;p70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48020;p70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48021;p70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48022;p70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48023;p70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48024;p70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48025;p70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48026;p70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48027;p70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48028;p70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48029;p70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48030;p70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48031;p70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48032;p70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48033;p70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48034;p70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48035;p70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48036;p70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48037;p70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48038;p70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48039;p70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48040;p70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48041;p70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48042;p70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48043;p70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48044;p70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48045;p70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48046;p70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48047;p70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8048;p70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8049;p70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8050;p70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8051;p70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8052;p70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48053;p70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8054;p70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8055;p70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48056;p70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48057;p70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8058;p70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8059;p70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8060;p70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48061;p70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48062;p70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48063;p70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48064;p70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48065;p70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48066;p70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48067;p70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48068;p70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8069;p70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8070;p70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8071;p70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8072;p70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8073;p70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8074;p70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8075;p70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8076;p70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8077;p70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8078;p70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8079;p70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8080;p70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8081;p70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8082;p70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8083;p70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8084;p70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8085;p70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8086;p70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8087;p70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8088;p70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8089;p70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8090;p70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8091;p70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8092;p70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8093;p70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8094;p70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8095;p70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8096;p70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8097;p70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8098;p70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8099;p70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100;p70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01;p70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102;p70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103;p70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104;p70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105;p70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106;p70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107;p70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108;p70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109;p70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8110;p70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8111;p70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8112;p70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8113;p70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8114;p70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8115;p70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8116;p70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8117;p70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8118;p70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8119;p70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48120;p70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48121;p70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48122;p70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48123;p70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48124;p70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48125;p70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48126;p70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48127;p70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48128;p70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48129;p70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48130;p70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48131;p70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48132;p70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48133;p70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48134;p70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48135;p70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48136;p70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48137;p70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48138;p70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48139;p70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48140;p70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48141;p70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48142;p70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48143;p70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48144;p70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48145;p70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48146;p70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48147;p70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48148;p70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48149;p70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48150;p70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48151;p70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48152;p70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8153;p70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8154;p70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8155;p70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8156;p70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8157;p70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48158;p70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48159;p70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48160;p70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48161;p70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48162;p70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48163;p70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48164;p70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48165;p70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48166;p70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8167;p70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8168;p70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48169;p70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48170;p70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48171;p70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8172;p70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8173;p70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48174;p70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48175;p70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48176;p70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48177;p70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48178;p70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48179;p70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48180;p70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48181;p70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48182;p70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48183;p70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48184;p70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48185;p70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48186;p70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48187;p70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48188;p70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48189;p70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48190;p70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48191;p70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48192;p70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48193;p70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48194;p70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48195;p70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48196;p70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48197;p70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48198;p70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48199;p70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48200;p70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48201;p70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48202;p70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48203;p70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48204;p70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48205;p70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48206;p70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48207;p70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48208;p70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48209;p70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48210;p70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48211;p70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48212;p70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48213;p70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48214;p70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48215;p70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48216;p70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48217;p70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48218;p70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48219;p70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48220;p70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48221;p70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48222;p70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48223;p70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48224;p70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48225;p70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48226;p70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48227;p70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647" name="Google Shape;35647;p56"/>
          <p:cNvSpPr txBox="1">
            <a:spLocks noGrp="1"/>
          </p:cNvSpPr>
          <p:nvPr>
            <p:ph type="title"/>
          </p:nvPr>
        </p:nvSpPr>
        <p:spPr>
          <a:xfrm>
            <a:off x="749195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i="1" dirty="0" err="1" smtClean="0"/>
              <a:t>Platymantis</a:t>
            </a:r>
            <a:r>
              <a:rPr lang="en-US" i="1" dirty="0" smtClean="0"/>
              <a:t> </a:t>
            </a:r>
            <a:r>
              <a:rPr lang="en-US" i="1" dirty="0" err="1" smtClean="0"/>
              <a:t>paengi</a:t>
            </a:r>
            <a:endParaRPr i="1" dirty="0"/>
          </a:p>
        </p:txBody>
      </p:sp>
      <p:sp>
        <p:nvSpPr>
          <p:cNvPr id="35654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2" y="1383183"/>
            <a:ext cx="4482419" cy="89805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The genus </a:t>
            </a:r>
            <a:r>
              <a:rPr lang="en-US" i="1" dirty="0" err="1"/>
              <a:t>P</a:t>
            </a:r>
            <a:r>
              <a:rPr lang="en-US" i="1" dirty="0" err="1" smtClean="0"/>
              <a:t>latymantis</a:t>
            </a:r>
            <a:r>
              <a:rPr lang="en-US" dirty="0" smtClean="0"/>
              <a:t> have over 60 known species. Primarily found in the Philippines.</a:t>
            </a:r>
            <a:endParaRPr dirty="0"/>
          </a:p>
        </p:txBody>
      </p:sp>
      <p:sp>
        <p:nvSpPr>
          <p:cNvPr id="42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3" y="2308093"/>
            <a:ext cx="4482418" cy="7930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i="1" dirty="0" err="1" smtClean="0"/>
              <a:t>Platymantis</a:t>
            </a:r>
            <a:r>
              <a:rPr lang="en-US" i="1" dirty="0" smtClean="0"/>
              <a:t> </a:t>
            </a:r>
            <a:r>
              <a:rPr lang="en-US" i="1" dirty="0" err="1" smtClean="0"/>
              <a:t>paengi</a:t>
            </a:r>
            <a:r>
              <a:rPr lang="en-US" i="1" dirty="0" smtClean="0"/>
              <a:t>  </a:t>
            </a:r>
            <a:r>
              <a:rPr lang="en-US" dirty="0" smtClean="0"/>
              <a:t>also known as the “</a:t>
            </a:r>
            <a:r>
              <a:rPr lang="en-US" dirty="0"/>
              <a:t>P</a:t>
            </a:r>
            <a:r>
              <a:rPr lang="en-US" dirty="0" smtClean="0"/>
              <a:t>anay limestone frog”</a:t>
            </a:r>
            <a:endParaRPr dirty="0"/>
          </a:p>
        </p:txBody>
      </p:sp>
      <p:grpSp>
        <p:nvGrpSpPr>
          <p:cNvPr id="43" name="Google Shape;35656;p56"/>
          <p:cNvGrpSpPr/>
          <p:nvPr/>
        </p:nvGrpSpPr>
        <p:grpSpPr>
          <a:xfrm flipH="1">
            <a:off x="2851160" y="1318062"/>
            <a:ext cx="425495" cy="420623"/>
            <a:chOff x="3576025" y="2431525"/>
            <a:chExt cx="652800" cy="645325"/>
          </a:xfrm>
        </p:grpSpPr>
        <p:sp>
          <p:nvSpPr>
            <p:cNvPr id="44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35656;p56"/>
          <p:cNvGrpSpPr/>
          <p:nvPr/>
        </p:nvGrpSpPr>
        <p:grpSpPr>
          <a:xfrm flipH="1">
            <a:off x="2851160" y="2401370"/>
            <a:ext cx="425495" cy="420623"/>
            <a:chOff x="3576025" y="2431525"/>
            <a:chExt cx="652800" cy="645325"/>
          </a:xfrm>
        </p:grpSpPr>
        <p:sp>
          <p:nvSpPr>
            <p:cNvPr id="50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3" y="3007890"/>
            <a:ext cx="4482418" cy="7930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Primarily live in limestone karst</a:t>
            </a:r>
            <a:endParaRPr dirty="0"/>
          </a:p>
        </p:txBody>
      </p:sp>
      <p:grpSp>
        <p:nvGrpSpPr>
          <p:cNvPr id="56" name="Google Shape;35656;p56"/>
          <p:cNvGrpSpPr/>
          <p:nvPr/>
        </p:nvGrpSpPr>
        <p:grpSpPr>
          <a:xfrm flipH="1">
            <a:off x="2851160" y="3356241"/>
            <a:ext cx="425495" cy="420623"/>
            <a:chOff x="3576025" y="2431525"/>
            <a:chExt cx="652800" cy="645325"/>
          </a:xfrm>
        </p:grpSpPr>
        <p:sp>
          <p:nvSpPr>
            <p:cNvPr id="57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45239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56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47" grpId="0"/>
      <p:bldP spid="35654" grpId="0" build="p"/>
      <p:bldP spid="42" grpId="0" build="p"/>
      <p:bldP spid="55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9" name="Google Shape;45513;p69"/>
          <p:cNvSpPr/>
          <p:nvPr/>
        </p:nvSpPr>
        <p:spPr>
          <a:xfrm>
            <a:off x="5266111" y="1537031"/>
            <a:ext cx="2605351" cy="1222210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rgbClr val="D8BE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91" name="Google Shape;32891;p51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4926300" cy="93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 smtClean="0"/>
              <a:t>Taxonomic classification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2903" name="Google Shape;32903;p51"/>
          <p:cNvSpPr txBox="1">
            <a:spLocks noGrp="1"/>
          </p:cNvSpPr>
          <p:nvPr>
            <p:ph type="subTitle" idx="15"/>
          </p:nvPr>
        </p:nvSpPr>
        <p:spPr>
          <a:xfrm>
            <a:off x="2005446" y="1215736"/>
            <a:ext cx="6078682" cy="248342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sz="2400" dirty="0" smtClean="0"/>
              <a:t>Kingdom: Animalia</a:t>
            </a:r>
            <a:endParaRPr lang="en-US" sz="2400" dirty="0"/>
          </a:p>
          <a:p>
            <a:pPr marL="0" lvl="0" indent="0"/>
            <a:r>
              <a:rPr lang="en-US" sz="2400" dirty="0"/>
              <a:t> </a:t>
            </a:r>
            <a:r>
              <a:rPr lang="en-US" sz="2400" dirty="0" smtClean="0"/>
              <a:t>    Phylum: Chordata</a:t>
            </a:r>
            <a:endParaRPr lang="en-US" sz="2400" dirty="0"/>
          </a:p>
          <a:p>
            <a:pPr marL="0" lvl="0" indent="0"/>
            <a:r>
              <a:rPr lang="en-US" sz="2400" dirty="0"/>
              <a:t> </a:t>
            </a:r>
            <a:r>
              <a:rPr lang="en-US" sz="2400" dirty="0" smtClean="0"/>
              <a:t>         Class: </a:t>
            </a:r>
            <a:r>
              <a:rPr lang="en-US" sz="2400" dirty="0" err="1" smtClean="0"/>
              <a:t>Amphibia</a:t>
            </a:r>
            <a:endParaRPr lang="en-US" sz="2400" dirty="0"/>
          </a:p>
          <a:p>
            <a:pPr marL="0" lvl="0" indent="0"/>
            <a:r>
              <a:rPr lang="en-US" sz="2400" dirty="0"/>
              <a:t> </a:t>
            </a:r>
            <a:r>
              <a:rPr lang="en-US" sz="2400" dirty="0" smtClean="0"/>
              <a:t>              Order: </a:t>
            </a:r>
            <a:r>
              <a:rPr lang="en-US" sz="2400" dirty="0" err="1" smtClean="0"/>
              <a:t>Anura</a:t>
            </a:r>
            <a:endParaRPr lang="en-US" sz="2400" dirty="0"/>
          </a:p>
          <a:p>
            <a:pPr marL="0" lvl="0" indent="0"/>
            <a:r>
              <a:rPr lang="en-US" sz="2400" dirty="0" smtClean="0"/>
              <a:t>	        Family: </a:t>
            </a:r>
            <a:r>
              <a:rPr lang="en-US" sz="2400" dirty="0" err="1" smtClean="0"/>
              <a:t>Ceratobatrachidae</a:t>
            </a:r>
            <a:endParaRPr lang="en-US" sz="2400" dirty="0"/>
          </a:p>
          <a:p>
            <a:pPr marL="0" lvl="0" indent="0"/>
            <a:r>
              <a:rPr lang="en-US" sz="2400" dirty="0" smtClean="0"/>
              <a:t>	              Genus: </a:t>
            </a:r>
            <a:r>
              <a:rPr lang="en-US" sz="2400" i="1" dirty="0" err="1" smtClean="0"/>
              <a:t>Platymantis</a:t>
            </a:r>
            <a:endParaRPr lang="en-US" sz="2400" i="1" dirty="0"/>
          </a:p>
          <a:p>
            <a:pPr marL="0" lvl="0" indent="0"/>
            <a:r>
              <a:rPr lang="en-US" sz="2400" dirty="0" smtClean="0"/>
              <a:t>	</a:t>
            </a:r>
            <a:endParaRPr sz="2400" dirty="0"/>
          </a:p>
        </p:txBody>
      </p:sp>
      <p:grpSp>
        <p:nvGrpSpPr>
          <p:cNvPr id="341" name="Google Shape;38161;p59"/>
          <p:cNvGrpSpPr/>
          <p:nvPr/>
        </p:nvGrpSpPr>
        <p:grpSpPr>
          <a:xfrm>
            <a:off x="5455227" y="495844"/>
            <a:ext cx="1983567" cy="2046100"/>
            <a:chOff x="4417500" y="1085575"/>
            <a:chExt cx="689100" cy="749325"/>
          </a:xfrm>
        </p:grpSpPr>
        <p:sp>
          <p:nvSpPr>
            <p:cNvPr id="342" name="Google Shape;38162;p59"/>
            <p:cNvSpPr/>
            <p:nvPr/>
          </p:nvSpPr>
          <p:spPr>
            <a:xfrm>
              <a:off x="4417500" y="1091750"/>
              <a:ext cx="687025" cy="743150"/>
            </a:xfrm>
            <a:custGeom>
              <a:avLst/>
              <a:gdLst/>
              <a:ahLst/>
              <a:cxnLst/>
              <a:rect l="l" t="t" r="r" b="b"/>
              <a:pathLst>
                <a:path w="27481" h="29726" extrusionOk="0">
                  <a:moveTo>
                    <a:pt x="22206" y="14783"/>
                  </a:moveTo>
                  <a:cubicBezTo>
                    <a:pt x="22218" y="14879"/>
                    <a:pt x="22218" y="14950"/>
                    <a:pt x="22242" y="15033"/>
                  </a:cubicBezTo>
                  <a:cubicBezTo>
                    <a:pt x="22206" y="15021"/>
                    <a:pt x="22182" y="14986"/>
                    <a:pt x="22146" y="14974"/>
                  </a:cubicBezTo>
                  <a:cubicBezTo>
                    <a:pt x="22170" y="14938"/>
                    <a:pt x="22182" y="14902"/>
                    <a:pt x="22194" y="14855"/>
                  </a:cubicBezTo>
                  <a:cubicBezTo>
                    <a:pt x="22194" y="14831"/>
                    <a:pt x="22206" y="14795"/>
                    <a:pt x="22206" y="14783"/>
                  </a:cubicBezTo>
                  <a:close/>
                  <a:moveTo>
                    <a:pt x="21706" y="15355"/>
                  </a:moveTo>
                  <a:cubicBezTo>
                    <a:pt x="21718" y="15426"/>
                    <a:pt x="21730" y="15510"/>
                    <a:pt x="21765" y="15593"/>
                  </a:cubicBezTo>
                  <a:cubicBezTo>
                    <a:pt x="21794" y="15678"/>
                    <a:pt x="21867" y="15716"/>
                    <a:pt x="21941" y="15716"/>
                  </a:cubicBezTo>
                  <a:cubicBezTo>
                    <a:pt x="22053" y="15716"/>
                    <a:pt x="22165" y="15629"/>
                    <a:pt x="22122" y="15486"/>
                  </a:cubicBezTo>
                  <a:cubicBezTo>
                    <a:pt x="22111" y="15438"/>
                    <a:pt x="22087" y="15414"/>
                    <a:pt x="22087" y="15367"/>
                  </a:cubicBezTo>
                  <a:lnTo>
                    <a:pt x="22087" y="15367"/>
                  </a:lnTo>
                  <a:cubicBezTo>
                    <a:pt x="22182" y="15450"/>
                    <a:pt x="22253" y="15545"/>
                    <a:pt x="22313" y="15653"/>
                  </a:cubicBezTo>
                  <a:cubicBezTo>
                    <a:pt x="22373" y="16093"/>
                    <a:pt x="22432" y="16545"/>
                    <a:pt x="22480" y="16986"/>
                  </a:cubicBezTo>
                  <a:cubicBezTo>
                    <a:pt x="22242" y="16438"/>
                    <a:pt x="21908" y="15903"/>
                    <a:pt x="21539" y="15391"/>
                  </a:cubicBezTo>
                  <a:cubicBezTo>
                    <a:pt x="21599" y="15391"/>
                    <a:pt x="21658" y="15379"/>
                    <a:pt x="21706" y="15355"/>
                  </a:cubicBezTo>
                  <a:close/>
                  <a:moveTo>
                    <a:pt x="14300" y="0"/>
                  </a:moveTo>
                  <a:cubicBezTo>
                    <a:pt x="14229" y="0"/>
                    <a:pt x="14150" y="39"/>
                    <a:pt x="14110" y="103"/>
                  </a:cubicBezTo>
                  <a:cubicBezTo>
                    <a:pt x="13979" y="103"/>
                    <a:pt x="13860" y="210"/>
                    <a:pt x="13800" y="365"/>
                  </a:cubicBezTo>
                  <a:cubicBezTo>
                    <a:pt x="13788" y="424"/>
                    <a:pt x="13800" y="496"/>
                    <a:pt x="13848" y="544"/>
                  </a:cubicBezTo>
                  <a:cubicBezTo>
                    <a:pt x="13907" y="579"/>
                    <a:pt x="13955" y="627"/>
                    <a:pt x="14014" y="639"/>
                  </a:cubicBezTo>
                  <a:lnTo>
                    <a:pt x="14014" y="960"/>
                  </a:lnTo>
                  <a:cubicBezTo>
                    <a:pt x="14014" y="1198"/>
                    <a:pt x="13991" y="1413"/>
                    <a:pt x="13991" y="1651"/>
                  </a:cubicBezTo>
                  <a:cubicBezTo>
                    <a:pt x="13979" y="2163"/>
                    <a:pt x="13979" y="2687"/>
                    <a:pt x="13967" y="3187"/>
                  </a:cubicBezTo>
                  <a:lnTo>
                    <a:pt x="13967" y="3222"/>
                  </a:lnTo>
                  <a:cubicBezTo>
                    <a:pt x="13848" y="3472"/>
                    <a:pt x="13729" y="3770"/>
                    <a:pt x="13729" y="4056"/>
                  </a:cubicBezTo>
                  <a:cubicBezTo>
                    <a:pt x="13574" y="4080"/>
                    <a:pt x="13443" y="4151"/>
                    <a:pt x="13324" y="4270"/>
                  </a:cubicBezTo>
                  <a:cubicBezTo>
                    <a:pt x="12657" y="3413"/>
                    <a:pt x="11990" y="2532"/>
                    <a:pt x="11312" y="1675"/>
                  </a:cubicBezTo>
                  <a:cubicBezTo>
                    <a:pt x="11155" y="1463"/>
                    <a:pt x="10743" y="775"/>
                    <a:pt x="10372" y="775"/>
                  </a:cubicBezTo>
                  <a:cubicBezTo>
                    <a:pt x="10262" y="775"/>
                    <a:pt x="10156" y="835"/>
                    <a:pt x="10061" y="984"/>
                  </a:cubicBezTo>
                  <a:cubicBezTo>
                    <a:pt x="9877" y="1288"/>
                    <a:pt x="10158" y="1772"/>
                    <a:pt x="10490" y="1772"/>
                  </a:cubicBezTo>
                  <a:cubicBezTo>
                    <a:pt x="10521" y="1772"/>
                    <a:pt x="10553" y="1767"/>
                    <a:pt x="10585" y="1758"/>
                  </a:cubicBezTo>
                  <a:cubicBezTo>
                    <a:pt x="10764" y="1972"/>
                    <a:pt x="10954" y="2151"/>
                    <a:pt x="11193" y="2294"/>
                  </a:cubicBezTo>
                  <a:cubicBezTo>
                    <a:pt x="11228" y="2321"/>
                    <a:pt x="11271" y="2334"/>
                    <a:pt x="11310" y="2334"/>
                  </a:cubicBezTo>
                  <a:cubicBezTo>
                    <a:pt x="11323" y="2334"/>
                    <a:pt x="11335" y="2332"/>
                    <a:pt x="11347" y="2329"/>
                  </a:cubicBezTo>
                  <a:cubicBezTo>
                    <a:pt x="11526" y="2544"/>
                    <a:pt x="11693" y="2770"/>
                    <a:pt x="11871" y="2996"/>
                  </a:cubicBezTo>
                  <a:cubicBezTo>
                    <a:pt x="12288" y="3532"/>
                    <a:pt x="12693" y="4080"/>
                    <a:pt x="13121" y="4615"/>
                  </a:cubicBezTo>
                  <a:cubicBezTo>
                    <a:pt x="13074" y="4746"/>
                    <a:pt x="13038" y="4889"/>
                    <a:pt x="13074" y="5020"/>
                  </a:cubicBezTo>
                  <a:cubicBezTo>
                    <a:pt x="13086" y="5080"/>
                    <a:pt x="13098" y="5127"/>
                    <a:pt x="13121" y="5187"/>
                  </a:cubicBezTo>
                  <a:cubicBezTo>
                    <a:pt x="12907" y="5068"/>
                    <a:pt x="12681" y="4985"/>
                    <a:pt x="12431" y="4925"/>
                  </a:cubicBezTo>
                  <a:cubicBezTo>
                    <a:pt x="12181" y="4865"/>
                    <a:pt x="11931" y="4854"/>
                    <a:pt x="11669" y="4782"/>
                  </a:cubicBezTo>
                  <a:cubicBezTo>
                    <a:pt x="11431" y="4723"/>
                    <a:pt x="11228" y="4568"/>
                    <a:pt x="11002" y="4496"/>
                  </a:cubicBezTo>
                  <a:cubicBezTo>
                    <a:pt x="10960" y="4488"/>
                    <a:pt x="10918" y="4480"/>
                    <a:pt x="10876" y="4480"/>
                  </a:cubicBezTo>
                  <a:cubicBezTo>
                    <a:pt x="10858" y="4480"/>
                    <a:pt x="10841" y="4481"/>
                    <a:pt x="10823" y="4484"/>
                  </a:cubicBezTo>
                  <a:lnTo>
                    <a:pt x="10776" y="4437"/>
                  </a:lnTo>
                  <a:cubicBezTo>
                    <a:pt x="10745" y="4406"/>
                    <a:pt x="10699" y="4390"/>
                    <a:pt x="10651" y="4390"/>
                  </a:cubicBezTo>
                  <a:cubicBezTo>
                    <a:pt x="10572" y="4390"/>
                    <a:pt x="10489" y="4435"/>
                    <a:pt x="10466" y="4532"/>
                  </a:cubicBezTo>
                  <a:cubicBezTo>
                    <a:pt x="10454" y="4592"/>
                    <a:pt x="10454" y="4651"/>
                    <a:pt x="10454" y="4711"/>
                  </a:cubicBezTo>
                  <a:cubicBezTo>
                    <a:pt x="10383" y="4854"/>
                    <a:pt x="10407" y="5044"/>
                    <a:pt x="10681" y="5139"/>
                  </a:cubicBezTo>
                  <a:lnTo>
                    <a:pt x="10704" y="5139"/>
                  </a:lnTo>
                  <a:cubicBezTo>
                    <a:pt x="10812" y="5199"/>
                    <a:pt x="10931" y="5223"/>
                    <a:pt x="11062" y="5223"/>
                  </a:cubicBezTo>
                  <a:cubicBezTo>
                    <a:pt x="11169" y="5211"/>
                    <a:pt x="11228" y="5139"/>
                    <a:pt x="11240" y="5068"/>
                  </a:cubicBezTo>
                  <a:cubicBezTo>
                    <a:pt x="11478" y="5139"/>
                    <a:pt x="11728" y="5187"/>
                    <a:pt x="11907" y="5223"/>
                  </a:cubicBezTo>
                  <a:cubicBezTo>
                    <a:pt x="12383" y="5318"/>
                    <a:pt x="12859" y="5377"/>
                    <a:pt x="13217" y="5747"/>
                  </a:cubicBezTo>
                  <a:cubicBezTo>
                    <a:pt x="13252" y="5782"/>
                    <a:pt x="13276" y="5794"/>
                    <a:pt x="13324" y="5806"/>
                  </a:cubicBezTo>
                  <a:cubicBezTo>
                    <a:pt x="13502" y="6199"/>
                    <a:pt x="13752" y="6532"/>
                    <a:pt x="14098" y="6830"/>
                  </a:cubicBezTo>
                  <a:cubicBezTo>
                    <a:pt x="14169" y="6913"/>
                    <a:pt x="14264" y="6949"/>
                    <a:pt x="14348" y="6997"/>
                  </a:cubicBezTo>
                  <a:cubicBezTo>
                    <a:pt x="14610" y="7485"/>
                    <a:pt x="14824" y="8009"/>
                    <a:pt x="15003" y="8544"/>
                  </a:cubicBezTo>
                  <a:cubicBezTo>
                    <a:pt x="14431" y="9021"/>
                    <a:pt x="13740" y="9295"/>
                    <a:pt x="13002" y="9426"/>
                  </a:cubicBezTo>
                  <a:cubicBezTo>
                    <a:pt x="12621" y="9485"/>
                    <a:pt x="12467" y="9735"/>
                    <a:pt x="12467" y="10021"/>
                  </a:cubicBezTo>
                  <a:cubicBezTo>
                    <a:pt x="11824" y="9783"/>
                    <a:pt x="11193" y="9545"/>
                    <a:pt x="10597" y="9306"/>
                  </a:cubicBezTo>
                  <a:cubicBezTo>
                    <a:pt x="9990" y="9056"/>
                    <a:pt x="9347" y="8711"/>
                    <a:pt x="8680" y="8604"/>
                  </a:cubicBezTo>
                  <a:cubicBezTo>
                    <a:pt x="8562" y="8584"/>
                    <a:pt x="8445" y="8575"/>
                    <a:pt x="8329" y="8575"/>
                  </a:cubicBezTo>
                  <a:cubicBezTo>
                    <a:pt x="7754" y="8575"/>
                    <a:pt x="7199" y="8793"/>
                    <a:pt x="6644" y="8961"/>
                  </a:cubicBezTo>
                  <a:cubicBezTo>
                    <a:pt x="5680" y="9271"/>
                    <a:pt x="4025" y="9473"/>
                    <a:pt x="3596" y="10557"/>
                  </a:cubicBezTo>
                  <a:cubicBezTo>
                    <a:pt x="3096" y="11759"/>
                    <a:pt x="4501" y="12331"/>
                    <a:pt x="4787" y="13343"/>
                  </a:cubicBezTo>
                  <a:cubicBezTo>
                    <a:pt x="4942" y="13902"/>
                    <a:pt x="4739" y="14474"/>
                    <a:pt x="4870" y="15033"/>
                  </a:cubicBezTo>
                  <a:cubicBezTo>
                    <a:pt x="5001" y="15569"/>
                    <a:pt x="5394" y="15962"/>
                    <a:pt x="5859" y="16236"/>
                  </a:cubicBezTo>
                  <a:cubicBezTo>
                    <a:pt x="6073" y="16379"/>
                    <a:pt x="6299" y="16510"/>
                    <a:pt x="6537" y="16641"/>
                  </a:cubicBezTo>
                  <a:lnTo>
                    <a:pt x="6549" y="16641"/>
                  </a:lnTo>
                  <a:cubicBezTo>
                    <a:pt x="7109" y="16712"/>
                    <a:pt x="7561" y="16879"/>
                    <a:pt x="8014" y="17236"/>
                  </a:cubicBezTo>
                  <a:cubicBezTo>
                    <a:pt x="8097" y="17307"/>
                    <a:pt x="8156" y="17403"/>
                    <a:pt x="8192" y="17486"/>
                  </a:cubicBezTo>
                  <a:cubicBezTo>
                    <a:pt x="8335" y="17569"/>
                    <a:pt x="8490" y="17641"/>
                    <a:pt x="8633" y="17700"/>
                  </a:cubicBezTo>
                  <a:cubicBezTo>
                    <a:pt x="8811" y="18701"/>
                    <a:pt x="8918" y="19677"/>
                    <a:pt x="8930" y="20689"/>
                  </a:cubicBezTo>
                  <a:cubicBezTo>
                    <a:pt x="8794" y="20685"/>
                    <a:pt x="8657" y="20683"/>
                    <a:pt x="8519" y="20683"/>
                  </a:cubicBezTo>
                  <a:cubicBezTo>
                    <a:pt x="8211" y="20683"/>
                    <a:pt x="7901" y="20695"/>
                    <a:pt x="7597" y="20736"/>
                  </a:cubicBezTo>
                  <a:cubicBezTo>
                    <a:pt x="7347" y="20760"/>
                    <a:pt x="7121" y="20879"/>
                    <a:pt x="6990" y="21058"/>
                  </a:cubicBezTo>
                  <a:lnTo>
                    <a:pt x="5751" y="21058"/>
                  </a:lnTo>
                  <a:cubicBezTo>
                    <a:pt x="5501" y="20522"/>
                    <a:pt x="5228" y="20022"/>
                    <a:pt x="4906" y="19534"/>
                  </a:cubicBezTo>
                  <a:cubicBezTo>
                    <a:pt x="4585" y="19070"/>
                    <a:pt x="4096" y="18617"/>
                    <a:pt x="3894" y="18117"/>
                  </a:cubicBezTo>
                  <a:cubicBezTo>
                    <a:pt x="3870" y="18069"/>
                    <a:pt x="3858" y="18022"/>
                    <a:pt x="3834" y="17962"/>
                  </a:cubicBezTo>
                  <a:cubicBezTo>
                    <a:pt x="3798" y="17903"/>
                    <a:pt x="3738" y="17881"/>
                    <a:pt x="3675" y="17881"/>
                  </a:cubicBezTo>
                  <a:cubicBezTo>
                    <a:pt x="3636" y="17881"/>
                    <a:pt x="3597" y="17889"/>
                    <a:pt x="3561" y="17903"/>
                  </a:cubicBezTo>
                  <a:cubicBezTo>
                    <a:pt x="3546" y="17900"/>
                    <a:pt x="3531" y="17899"/>
                    <a:pt x="3516" y="17899"/>
                  </a:cubicBezTo>
                  <a:cubicBezTo>
                    <a:pt x="3461" y="17899"/>
                    <a:pt x="3408" y="17920"/>
                    <a:pt x="3370" y="17986"/>
                  </a:cubicBezTo>
                  <a:cubicBezTo>
                    <a:pt x="3191" y="18289"/>
                    <a:pt x="3402" y="18464"/>
                    <a:pt x="3615" y="18464"/>
                  </a:cubicBezTo>
                  <a:cubicBezTo>
                    <a:pt x="3629" y="18464"/>
                    <a:pt x="3642" y="18464"/>
                    <a:pt x="3656" y="18462"/>
                  </a:cubicBezTo>
                  <a:cubicBezTo>
                    <a:pt x="3775" y="18665"/>
                    <a:pt x="3918" y="18855"/>
                    <a:pt x="4073" y="19058"/>
                  </a:cubicBezTo>
                  <a:cubicBezTo>
                    <a:pt x="4073" y="19082"/>
                    <a:pt x="4073" y="19129"/>
                    <a:pt x="4085" y="19153"/>
                  </a:cubicBezTo>
                  <a:cubicBezTo>
                    <a:pt x="4394" y="19748"/>
                    <a:pt x="4680" y="20570"/>
                    <a:pt x="5168" y="21106"/>
                  </a:cubicBezTo>
                  <a:cubicBezTo>
                    <a:pt x="5085" y="21141"/>
                    <a:pt x="5001" y="21177"/>
                    <a:pt x="4942" y="21237"/>
                  </a:cubicBezTo>
                  <a:cubicBezTo>
                    <a:pt x="4335" y="21225"/>
                    <a:pt x="3727" y="21177"/>
                    <a:pt x="3132" y="21094"/>
                  </a:cubicBezTo>
                  <a:cubicBezTo>
                    <a:pt x="2406" y="20986"/>
                    <a:pt x="1358" y="20915"/>
                    <a:pt x="917" y="20248"/>
                  </a:cubicBezTo>
                  <a:cubicBezTo>
                    <a:pt x="880" y="20189"/>
                    <a:pt x="824" y="20162"/>
                    <a:pt x="770" y="20162"/>
                  </a:cubicBezTo>
                  <a:cubicBezTo>
                    <a:pt x="737" y="20162"/>
                    <a:pt x="706" y="20171"/>
                    <a:pt x="679" y="20189"/>
                  </a:cubicBezTo>
                  <a:cubicBezTo>
                    <a:pt x="633" y="20143"/>
                    <a:pt x="578" y="20119"/>
                    <a:pt x="526" y="20119"/>
                  </a:cubicBezTo>
                  <a:cubicBezTo>
                    <a:pt x="471" y="20119"/>
                    <a:pt x="418" y="20146"/>
                    <a:pt x="382" y="20201"/>
                  </a:cubicBezTo>
                  <a:cubicBezTo>
                    <a:pt x="215" y="20451"/>
                    <a:pt x="1" y="21022"/>
                    <a:pt x="405" y="21177"/>
                  </a:cubicBezTo>
                  <a:cubicBezTo>
                    <a:pt x="469" y="21202"/>
                    <a:pt x="524" y="21214"/>
                    <a:pt x="572" y="21214"/>
                  </a:cubicBezTo>
                  <a:cubicBezTo>
                    <a:pt x="751" y="21214"/>
                    <a:pt x="835" y="21058"/>
                    <a:pt x="882" y="20879"/>
                  </a:cubicBezTo>
                  <a:cubicBezTo>
                    <a:pt x="1429" y="21260"/>
                    <a:pt x="2084" y="21344"/>
                    <a:pt x="2775" y="21415"/>
                  </a:cubicBezTo>
                  <a:cubicBezTo>
                    <a:pt x="3084" y="21463"/>
                    <a:pt x="3382" y="21510"/>
                    <a:pt x="3692" y="21534"/>
                  </a:cubicBezTo>
                  <a:cubicBezTo>
                    <a:pt x="4025" y="21594"/>
                    <a:pt x="4335" y="21689"/>
                    <a:pt x="4632" y="21832"/>
                  </a:cubicBezTo>
                  <a:cubicBezTo>
                    <a:pt x="4668" y="21856"/>
                    <a:pt x="4704" y="21856"/>
                    <a:pt x="4739" y="21856"/>
                  </a:cubicBezTo>
                  <a:cubicBezTo>
                    <a:pt x="4763" y="22213"/>
                    <a:pt x="4989" y="22534"/>
                    <a:pt x="5454" y="22534"/>
                  </a:cubicBezTo>
                  <a:lnTo>
                    <a:pt x="9549" y="22534"/>
                  </a:lnTo>
                  <a:cubicBezTo>
                    <a:pt x="9823" y="22534"/>
                    <a:pt x="10038" y="22403"/>
                    <a:pt x="10145" y="22213"/>
                  </a:cubicBezTo>
                  <a:cubicBezTo>
                    <a:pt x="10204" y="22189"/>
                    <a:pt x="10240" y="22165"/>
                    <a:pt x="10288" y="22118"/>
                  </a:cubicBezTo>
                  <a:cubicBezTo>
                    <a:pt x="10300" y="22153"/>
                    <a:pt x="10323" y="22165"/>
                    <a:pt x="10347" y="22177"/>
                  </a:cubicBezTo>
                  <a:cubicBezTo>
                    <a:pt x="10377" y="22196"/>
                    <a:pt x="10408" y="22204"/>
                    <a:pt x="10437" y="22204"/>
                  </a:cubicBezTo>
                  <a:cubicBezTo>
                    <a:pt x="10499" y="22204"/>
                    <a:pt x="10557" y="22166"/>
                    <a:pt x="10597" y="22118"/>
                  </a:cubicBezTo>
                  <a:cubicBezTo>
                    <a:pt x="10740" y="21939"/>
                    <a:pt x="10764" y="21689"/>
                    <a:pt x="10692" y="21475"/>
                  </a:cubicBezTo>
                  <a:cubicBezTo>
                    <a:pt x="10776" y="21141"/>
                    <a:pt x="10752" y="20760"/>
                    <a:pt x="10538" y="20463"/>
                  </a:cubicBezTo>
                  <a:cubicBezTo>
                    <a:pt x="10502" y="20403"/>
                    <a:pt x="10466" y="20367"/>
                    <a:pt x="10419" y="20320"/>
                  </a:cubicBezTo>
                  <a:cubicBezTo>
                    <a:pt x="10407" y="19713"/>
                    <a:pt x="10347" y="19082"/>
                    <a:pt x="10276" y="18474"/>
                  </a:cubicBezTo>
                  <a:lnTo>
                    <a:pt x="10276" y="18474"/>
                  </a:lnTo>
                  <a:cubicBezTo>
                    <a:pt x="11526" y="19391"/>
                    <a:pt x="12859" y="20284"/>
                    <a:pt x="14288" y="20844"/>
                  </a:cubicBezTo>
                  <a:cubicBezTo>
                    <a:pt x="14764" y="21082"/>
                    <a:pt x="15276" y="21272"/>
                    <a:pt x="15824" y="21379"/>
                  </a:cubicBezTo>
                  <a:cubicBezTo>
                    <a:pt x="15741" y="21391"/>
                    <a:pt x="15634" y="21415"/>
                    <a:pt x="15526" y="21475"/>
                  </a:cubicBezTo>
                  <a:cubicBezTo>
                    <a:pt x="14622" y="22010"/>
                    <a:pt x="13693" y="22534"/>
                    <a:pt x="12788" y="23070"/>
                  </a:cubicBezTo>
                  <a:cubicBezTo>
                    <a:pt x="12705" y="23118"/>
                    <a:pt x="12645" y="23177"/>
                    <a:pt x="12586" y="23249"/>
                  </a:cubicBezTo>
                  <a:cubicBezTo>
                    <a:pt x="12145" y="23380"/>
                    <a:pt x="11728" y="23546"/>
                    <a:pt x="11395" y="23904"/>
                  </a:cubicBezTo>
                  <a:cubicBezTo>
                    <a:pt x="11097" y="24201"/>
                    <a:pt x="11121" y="24594"/>
                    <a:pt x="11347" y="24868"/>
                  </a:cubicBezTo>
                  <a:cubicBezTo>
                    <a:pt x="11431" y="24844"/>
                    <a:pt x="11526" y="24808"/>
                    <a:pt x="11609" y="24808"/>
                  </a:cubicBezTo>
                  <a:lnTo>
                    <a:pt x="11693" y="24808"/>
                  </a:lnTo>
                  <a:cubicBezTo>
                    <a:pt x="11895" y="24808"/>
                    <a:pt x="12074" y="24904"/>
                    <a:pt x="12205" y="25035"/>
                  </a:cubicBezTo>
                  <a:cubicBezTo>
                    <a:pt x="12359" y="25166"/>
                    <a:pt x="12419" y="25368"/>
                    <a:pt x="12431" y="25558"/>
                  </a:cubicBezTo>
                  <a:cubicBezTo>
                    <a:pt x="12431" y="25666"/>
                    <a:pt x="12407" y="25785"/>
                    <a:pt x="12359" y="25868"/>
                  </a:cubicBezTo>
                  <a:lnTo>
                    <a:pt x="12371" y="25868"/>
                  </a:lnTo>
                  <a:cubicBezTo>
                    <a:pt x="12467" y="25904"/>
                    <a:pt x="12550" y="25916"/>
                    <a:pt x="12645" y="25928"/>
                  </a:cubicBezTo>
                  <a:cubicBezTo>
                    <a:pt x="12288" y="26261"/>
                    <a:pt x="11835" y="26416"/>
                    <a:pt x="11347" y="26523"/>
                  </a:cubicBezTo>
                  <a:lnTo>
                    <a:pt x="11073" y="26571"/>
                  </a:lnTo>
                  <a:cubicBezTo>
                    <a:pt x="11050" y="26571"/>
                    <a:pt x="11002" y="26582"/>
                    <a:pt x="10931" y="26594"/>
                  </a:cubicBezTo>
                  <a:cubicBezTo>
                    <a:pt x="10478" y="26654"/>
                    <a:pt x="10038" y="26690"/>
                    <a:pt x="9633" y="26737"/>
                  </a:cubicBezTo>
                  <a:cubicBezTo>
                    <a:pt x="9204" y="26773"/>
                    <a:pt x="8359" y="26749"/>
                    <a:pt x="8418" y="27404"/>
                  </a:cubicBezTo>
                  <a:cubicBezTo>
                    <a:pt x="8436" y="27672"/>
                    <a:pt x="8675" y="27886"/>
                    <a:pt x="8934" y="27886"/>
                  </a:cubicBezTo>
                  <a:cubicBezTo>
                    <a:pt x="9020" y="27886"/>
                    <a:pt x="9109" y="27862"/>
                    <a:pt x="9192" y="27809"/>
                  </a:cubicBezTo>
                  <a:cubicBezTo>
                    <a:pt x="9276" y="27725"/>
                    <a:pt x="9335" y="27654"/>
                    <a:pt x="9347" y="27583"/>
                  </a:cubicBezTo>
                  <a:cubicBezTo>
                    <a:pt x="9371" y="27571"/>
                    <a:pt x="9395" y="27547"/>
                    <a:pt x="9407" y="27547"/>
                  </a:cubicBezTo>
                  <a:cubicBezTo>
                    <a:pt x="9740" y="27392"/>
                    <a:pt x="10038" y="27225"/>
                    <a:pt x="10395" y="27118"/>
                  </a:cubicBezTo>
                  <a:cubicBezTo>
                    <a:pt x="11312" y="26856"/>
                    <a:pt x="12264" y="26832"/>
                    <a:pt x="13157" y="26523"/>
                  </a:cubicBezTo>
                  <a:cubicBezTo>
                    <a:pt x="13181" y="26535"/>
                    <a:pt x="13205" y="26559"/>
                    <a:pt x="13252" y="26571"/>
                  </a:cubicBezTo>
                  <a:cubicBezTo>
                    <a:pt x="13328" y="26585"/>
                    <a:pt x="13393" y="26593"/>
                    <a:pt x="13453" y="26593"/>
                  </a:cubicBezTo>
                  <a:cubicBezTo>
                    <a:pt x="13590" y="26593"/>
                    <a:pt x="13702" y="26551"/>
                    <a:pt x="13860" y="26451"/>
                  </a:cubicBezTo>
                  <a:lnTo>
                    <a:pt x="13871" y="26440"/>
                  </a:lnTo>
                  <a:cubicBezTo>
                    <a:pt x="13979" y="26463"/>
                    <a:pt x="14086" y="26499"/>
                    <a:pt x="14181" y="26511"/>
                  </a:cubicBezTo>
                  <a:cubicBezTo>
                    <a:pt x="14407" y="26559"/>
                    <a:pt x="14622" y="26571"/>
                    <a:pt x="14836" y="26582"/>
                  </a:cubicBezTo>
                  <a:cubicBezTo>
                    <a:pt x="13943" y="27213"/>
                    <a:pt x="13229" y="27999"/>
                    <a:pt x="12693" y="28940"/>
                  </a:cubicBezTo>
                  <a:cubicBezTo>
                    <a:pt x="12658" y="28877"/>
                    <a:pt x="12595" y="28847"/>
                    <a:pt x="12529" y="28847"/>
                  </a:cubicBezTo>
                  <a:cubicBezTo>
                    <a:pt x="12483" y="28847"/>
                    <a:pt x="12435" y="28863"/>
                    <a:pt x="12395" y="28892"/>
                  </a:cubicBezTo>
                  <a:cubicBezTo>
                    <a:pt x="12216" y="29083"/>
                    <a:pt x="12193" y="29357"/>
                    <a:pt x="12276" y="29559"/>
                  </a:cubicBezTo>
                  <a:cubicBezTo>
                    <a:pt x="12395" y="29559"/>
                    <a:pt x="12514" y="29595"/>
                    <a:pt x="12621" y="29630"/>
                  </a:cubicBezTo>
                  <a:cubicBezTo>
                    <a:pt x="12728" y="29678"/>
                    <a:pt x="12848" y="29690"/>
                    <a:pt x="12955" y="29726"/>
                  </a:cubicBezTo>
                  <a:cubicBezTo>
                    <a:pt x="13157" y="29607"/>
                    <a:pt x="13217" y="29368"/>
                    <a:pt x="13276" y="29142"/>
                  </a:cubicBezTo>
                  <a:cubicBezTo>
                    <a:pt x="13371" y="28797"/>
                    <a:pt x="13455" y="28499"/>
                    <a:pt x="13705" y="28249"/>
                  </a:cubicBezTo>
                  <a:cubicBezTo>
                    <a:pt x="13943" y="28011"/>
                    <a:pt x="14205" y="27785"/>
                    <a:pt x="14455" y="27583"/>
                  </a:cubicBezTo>
                  <a:cubicBezTo>
                    <a:pt x="14538" y="27511"/>
                    <a:pt x="14526" y="27404"/>
                    <a:pt x="14467" y="27344"/>
                  </a:cubicBezTo>
                  <a:cubicBezTo>
                    <a:pt x="14753" y="27094"/>
                    <a:pt x="15062" y="26868"/>
                    <a:pt x="15407" y="26654"/>
                  </a:cubicBezTo>
                  <a:cubicBezTo>
                    <a:pt x="15455" y="26630"/>
                    <a:pt x="15479" y="26594"/>
                    <a:pt x="15491" y="26559"/>
                  </a:cubicBezTo>
                  <a:cubicBezTo>
                    <a:pt x="16229" y="26463"/>
                    <a:pt x="16955" y="26225"/>
                    <a:pt x="17634" y="25999"/>
                  </a:cubicBezTo>
                  <a:cubicBezTo>
                    <a:pt x="19825" y="25332"/>
                    <a:pt x="21956" y="24475"/>
                    <a:pt x="23801" y="23082"/>
                  </a:cubicBezTo>
                  <a:cubicBezTo>
                    <a:pt x="24429" y="22621"/>
                    <a:pt x="24031" y="21661"/>
                    <a:pt x="23446" y="21661"/>
                  </a:cubicBezTo>
                  <a:cubicBezTo>
                    <a:pt x="23320" y="21661"/>
                    <a:pt x="23186" y="21705"/>
                    <a:pt x="23051" y="21808"/>
                  </a:cubicBezTo>
                  <a:cubicBezTo>
                    <a:pt x="22694" y="22070"/>
                    <a:pt x="22337" y="22308"/>
                    <a:pt x="21968" y="22546"/>
                  </a:cubicBezTo>
                  <a:lnTo>
                    <a:pt x="21968" y="22451"/>
                  </a:lnTo>
                  <a:cubicBezTo>
                    <a:pt x="22146" y="22308"/>
                    <a:pt x="22301" y="22153"/>
                    <a:pt x="22420" y="21975"/>
                  </a:cubicBezTo>
                  <a:cubicBezTo>
                    <a:pt x="22980" y="21332"/>
                    <a:pt x="23516" y="20665"/>
                    <a:pt x="23849" y="19867"/>
                  </a:cubicBezTo>
                  <a:cubicBezTo>
                    <a:pt x="24301" y="18724"/>
                    <a:pt x="24099" y="17581"/>
                    <a:pt x="23944" y="16391"/>
                  </a:cubicBezTo>
                  <a:cubicBezTo>
                    <a:pt x="23908" y="15986"/>
                    <a:pt x="23849" y="15581"/>
                    <a:pt x="23801" y="15188"/>
                  </a:cubicBezTo>
                  <a:lnTo>
                    <a:pt x="23801" y="15188"/>
                  </a:lnTo>
                  <a:cubicBezTo>
                    <a:pt x="24087" y="15581"/>
                    <a:pt x="24385" y="15974"/>
                    <a:pt x="24742" y="16331"/>
                  </a:cubicBezTo>
                  <a:cubicBezTo>
                    <a:pt x="24896" y="16495"/>
                    <a:pt x="25077" y="16562"/>
                    <a:pt x="25253" y="16562"/>
                  </a:cubicBezTo>
                  <a:cubicBezTo>
                    <a:pt x="25281" y="16562"/>
                    <a:pt x="25309" y="16561"/>
                    <a:pt x="25337" y="16557"/>
                  </a:cubicBezTo>
                  <a:cubicBezTo>
                    <a:pt x="25540" y="16998"/>
                    <a:pt x="25778" y="17427"/>
                    <a:pt x="26028" y="17843"/>
                  </a:cubicBezTo>
                  <a:cubicBezTo>
                    <a:pt x="26052" y="17879"/>
                    <a:pt x="26063" y="17891"/>
                    <a:pt x="26075" y="17927"/>
                  </a:cubicBezTo>
                  <a:cubicBezTo>
                    <a:pt x="26075" y="17950"/>
                    <a:pt x="26087" y="17986"/>
                    <a:pt x="26087" y="18010"/>
                  </a:cubicBezTo>
                  <a:cubicBezTo>
                    <a:pt x="26160" y="18381"/>
                    <a:pt x="26429" y="18545"/>
                    <a:pt x="26718" y="18545"/>
                  </a:cubicBezTo>
                  <a:cubicBezTo>
                    <a:pt x="26855" y="18545"/>
                    <a:pt x="26997" y="18508"/>
                    <a:pt x="27123" y="18439"/>
                  </a:cubicBezTo>
                  <a:cubicBezTo>
                    <a:pt x="27075" y="18284"/>
                    <a:pt x="27111" y="18189"/>
                    <a:pt x="27147" y="18129"/>
                  </a:cubicBezTo>
                  <a:cubicBezTo>
                    <a:pt x="27254" y="17998"/>
                    <a:pt x="27326" y="17831"/>
                    <a:pt x="27421" y="17688"/>
                  </a:cubicBezTo>
                  <a:cubicBezTo>
                    <a:pt x="27433" y="17653"/>
                    <a:pt x="27468" y="17629"/>
                    <a:pt x="27480" y="17593"/>
                  </a:cubicBezTo>
                  <a:lnTo>
                    <a:pt x="27480" y="17558"/>
                  </a:lnTo>
                  <a:cubicBezTo>
                    <a:pt x="27242" y="16153"/>
                    <a:pt x="27087" y="14664"/>
                    <a:pt x="26694" y="13295"/>
                  </a:cubicBezTo>
                  <a:cubicBezTo>
                    <a:pt x="26599" y="13009"/>
                    <a:pt x="26480" y="12759"/>
                    <a:pt x="26349" y="12485"/>
                  </a:cubicBezTo>
                  <a:cubicBezTo>
                    <a:pt x="26373" y="12366"/>
                    <a:pt x="26373" y="12235"/>
                    <a:pt x="26337" y="12128"/>
                  </a:cubicBezTo>
                  <a:cubicBezTo>
                    <a:pt x="26135" y="11676"/>
                    <a:pt x="25897" y="11235"/>
                    <a:pt x="25575" y="10866"/>
                  </a:cubicBezTo>
                  <a:cubicBezTo>
                    <a:pt x="25563" y="10842"/>
                    <a:pt x="25563" y="10819"/>
                    <a:pt x="25563" y="10795"/>
                  </a:cubicBezTo>
                  <a:cubicBezTo>
                    <a:pt x="25528" y="10461"/>
                    <a:pt x="25385" y="10128"/>
                    <a:pt x="25349" y="9842"/>
                  </a:cubicBezTo>
                  <a:cubicBezTo>
                    <a:pt x="25278" y="9306"/>
                    <a:pt x="25242" y="8771"/>
                    <a:pt x="25278" y="8235"/>
                  </a:cubicBezTo>
                  <a:cubicBezTo>
                    <a:pt x="25325" y="8080"/>
                    <a:pt x="25361" y="7925"/>
                    <a:pt x="25421" y="7759"/>
                  </a:cubicBezTo>
                  <a:cubicBezTo>
                    <a:pt x="25623" y="7128"/>
                    <a:pt x="25921" y="6532"/>
                    <a:pt x="26159" y="5925"/>
                  </a:cubicBezTo>
                  <a:cubicBezTo>
                    <a:pt x="26207" y="5934"/>
                    <a:pt x="26258" y="5939"/>
                    <a:pt x="26308" y="5939"/>
                  </a:cubicBezTo>
                  <a:cubicBezTo>
                    <a:pt x="26518" y="5939"/>
                    <a:pt x="26730" y="5857"/>
                    <a:pt x="26825" y="5675"/>
                  </a:cubicBezTo>
                  <a:cubicBezTo>
                    <a:pt x="26967" y="5393"/>
                    <a:pt x="26736" y="4901"/>
                    <a:pt x="26386" y="4901"/>
                  </a:cubicBezTo>
                  <a:cubicBezTo>
                    <a:pt x="26381" y="4901"/>
                    <a:pt x="26377" y="4901"/>
                    <a:pt x="26373" y="4901"/>
                  </a:cubicBezTo>
                  <a:cubicBezTo>
                    <a:pt x="26230" y="4901"/>
                    <a:pt x="26135" y="4961"/>
                    <a:pt x="26099" y="5032"/>
                  </a:cubicBezTo>
                  <a:cubicBezTo>
                    <a:pt x="25825" y="5068"/>
                    <a:pt x="25599" y="5306"/>
                    <a:pt x="25742" y="5616"/>
                  </a:cubicBezTo>
                  <a:cubicBezTo>
                    <a:pt x="25754" y="5675"/>
                    <a:pt x="25778" y="5723"/>
                    <a:pt x="25825" y="5747"/>
                  </a:cubicBezTo>
                  <a:cubicBezTo>
                    <a:pt x="25647" y="6223"/>
                    <a:pt x="25421" y="6699"/>
                    <a:pt x="25230" y="7175"/>
                  </a:cubicBezTo>
                  <a:lnTo>
                    <a:pt x="25147" y="7449"/>
                  </a:lnTo>
                  <a:cubicBezTo>
                    <a:pt x="25051" y="7461"/>
                    <a:pt x="24968" y="7509"/>
                    <a:pt x="24968" y="7628"/>
                  </a:cubicBezTo>
                  <a:lnTo>
                    <a:pt x="24920" y="8199"/>
                  </a:lnTo>
                  <a:cubicBezTo>
                    <a:pt x="24885" y="8294"/>
                    <a:pt x="24861" y="8378"/>
                    <a:pt x="24813" y="8473"/>
                  </a:cubicBezTo>
                  <a:cubicBezTo>
                    <a:pt x="24742" y="8473"/>
                    <a:pt x="24682" y="8521"/>
                    <a:pt x="24670" y="8604"/>
                  </a:cubicBezTo>
                  <a:cubicBezTo>
                    <a:pt x="24647" y="8699"/>
                    <a:pt x="24623" y="8795"/>
                    <a:pt x="24611" y="8890"/>
                  </a:cubicBezTo>
                  <a:cubicBezTo>
                    <a:pt x="24575" y="8949"/>
                    <a:pt x="24528" y="8997"/>
                    <a:pt x="24492" y="9056"/>
                  </a:cubicBezTo>
                  <a:cubicBezTo>
                    <a:pt x="24289" y="8449"/>
                    <a:pt x="24075" y="7830"/>
                    <a:pt x="24027" y="7211"/>
                  </a:cubicBezTo>
                  <a:cubicBezTo>
                    <a:pt x="24016" y="7068"/>
                    <a:pt x="24016" y="5818"/>
                    <a:pt x="24039" y="5366"/>
                  </a:cubicBezTo>
                  <a:cubicBezTo>
                    <a:pt x="24111" y="5282"/>
                    <a:pt x="24158" y="5187"/>
                    <a:pt x="24194" y="5068"/>
                  </a:cubicBezTo>
                  <a:lnTo>
                    <a:pt x="24194" y="5008"/>
                  </a:lnTo>
                  <a:cubicBezTo>
                    <a:pt x="24289" y="4913"/>
                    <a:pt x="24289" y="4723"/>
                    <a:pt x="24135" y="4675"/>
                  </a:cubicBezTo>
                  <a:cubicBezTo>
                    <a:pt x="24056" y="4654"/>
                    <a:pt x="23974" y="4644"/>
                    <a:pt x="23894" y="4644"/>
                  </a:cubicBezTo>
                  <a:cubicBezTo>
                    <a:pt x="23512" y="4644"/>
                    <a:pt x="23148" y="4874"/>
                    <a:pt x="23158" y="5306"/>
                  </a:cubicBezTo>
                  <a:cubicBezTo>
                    <a:pt x="23158" y="5366"/>
                    <a:pt x="23194" y="5437"/>
                    <a:pt x="23254" y="5461"/>
                  </a:cubicBezTo>
                  <a:cubicBezTo>
                    <a:pt x="23385" y="5520"/>
                    <a:pt x="23504" y="5544"/>
                    <a:pt x="23623" y="5544"/>
                  </a:cubicBezTo>
                  <a:cubicBezTo>
                    <a:pt x="23611" y="5818"/>
                    <a:pt x="23635" y="6139"/>
                    <a:pt x="23658" y="6342"/>
                  </a:cubicBezTo>
                  <a:cubicBezTo>
                    <a:pt x="23599" y="6378"/>
                    <a:pt x="23551" y="6413"/>
                    <a:pt x="23551" y="6497"/>
                  </a:cubicBezTo>
                  <a:cubicBezTo>
                    <a:pt x="23456" y="7128"/>
                    <a:pt x="23265" y="8914"/>
                    <a:pt x="23980" y="9390"/>
                  </a:cubicBezTo>
                  <a:cubicBezTo>
                    <a:pt x="23932" y="9426"/>
                    <a:pt x="23897" y="9449"/>
                    <a:pt x="23861" y="9497"/>
                  </a:cubicBezTo>
                  <a:cubicBezTo>
                    <a:pt x="23563" y="9116"/>
                    <a:pt x="23242" y="8735"/>
                    <a:pt x="22908" y="8366"/>
                  </a:cubicBezTo>
                  <a:cubicBezTo>
                    <a:pt x="22896" y="8306"/>
                    <a:pt x="22896" y="8247"/>
                    <a:pt x="22884" y="8187"/>
                  </a:cubicBezTo>
                  <a:cubicBezTo>
                    <a:pt x="22795" y="7522"/>
                    <a:pt x="22449" y="6715"/>
                    <a:pt x="21749" y="6715"/>
                  </a:cubicBezTo>
                  <a:cubicBezTo>
                    <a:pt x="21610" y="6715"/>
                    <a:pt x="21457" y="6747"/>
                    <a:pt x="21289" y="6818"/>
                  </a:cubicBezTo>
                  <a:cubicBezTo>
                    <a:pt x="20325" y="7235"/>
                    <a:pt x="20289" y="8652"/>
                    <a:pt x="20110" y="9509"/>
                  </a:cubicBezTo>
                  <a:cubicBezTo>
                    <a:pt x="19884" y="10628"/>
                    <a:pt x="19432" y="12235"/>
                    <a:pt x="19634" y="13521"/>
                  </a:cubicBezTo>
                  <a:cubicBezTo>
                    <a:pt x="18467" y="12628"/>
                    <a:pt x="17122" y="11926"/>
                    <a:pt x="15717" y="11319"/>
                  </a:cubicBezTo>
                  <a:cubicBezTo>
                    <a:pt x="15634" y="11342"/>
                    <a:pt x="15526" y="11378"/>
                    <a:pt x="15419" y="11402"/>
                  </a:cubicBezTo>
                  <a:cubicBezTo>
                    <a:pt x="15372" y="11390"/>
                    <a:pt x="15348" y="11378"/>
                    <a:pt x="15300" y="11354"/>
                  </a:cubicBezTo>
                  <a:cubicBezTo>
                    <a:pt x="14824" y="11283"/>
                    <a:pt x="14419" y="11104"/>
                    <a:pt x="14086" y="10759"/>
                  </a:cubicBezTo>
                  <a:cubicBezTo>
                    <a:pt x="13967" y="10640"/>
                    <a:pt x="13812" y="10569"/>
                    <a:pt x="13681" y="10557"/>
                  </a:cubicBezTo>
                  <a:cubicBezTo>
                    <a:pt x="13800" y="10307"/>
                    <a:pt x="14062" y="10164"/>
                    <a:pt x="14348" y="10128"/>
                  </a:cubicBezTo>
                  <a:cubicBezTo>
                    <a:pt x="14895" y="10045"/>
                    <a:pt x="15467" y="9890"/>
                    <a:pt x="15967" y="9628"/>
                  </a:cubicBezTo>
                  <a:cubicBezTo>
                    <a:pt x="16038" y="9592"/>
                    <a:pt x="16086" y="9545"/>
                    <a:pt x="16157" y="9485"/>
                  </a:cubicBezTo>
                  <a:cubicBezTo>
                    <a:pt x="16455" y="9354"/>
                    <a:pt x="16669" y="9056"/>
                    <a:pt x="16562" y="8640"/>
                  </a:cubicBezTo>
                  <a:cubicBezTo>
                    <a:pt x="16157" y="7104"/>
                    <a:pt x="15419" y="5723"/>
                    <a:pt x="14443" y="4473"/>
                  </a:cubicBezTo>
                  <a:cubicBezTo>
                    <a:pt x="14550" y="4187"/>
                    <a:pt x="14467" y="3794"/>
                    <a:pt x="14467" y="3496"/>
                  </a:cubicBezTo>
                  <a:cubicBezTo>
                    <a:pt x="14467" y="2651"/>
                    <a:pt x="14467" y="1806"/>
                    <a:pt x="14455" y="960"/>
                  </a:cubicBezTo>
                  <a:cubicBezTo>
                    <a:pt x="14455" y="901"/>
                    <a:pt x="14443" y="865"/>
                    <a:pt x="14407" y="841"/>
                  </a:cubicBezTo>
                  <a:cubicBezTo>
                    <a:pt x="14407" y="722"/>
                    <a:pt x="14431" y="603"/>
                    <a:pt x="14407" y="496"/>
                  </a:cubicBezTo>
                  <a:cubicBezTo>
                    <a:pt x="14455" y="389"/>
                    <a:pt x="14467" y="270"/>
                    <a:pt x="14455" y="139"/>
                  </a:cubicBezTo>
                  <a:cubicBezTo>
                    <a:pt x="14443" y="42"/>
                    <a:pt x="14375" y="0"/>
                    <a:pt x="14300" y="0"/>
                  </a:cubicBezTo>
                  <a:close/>
                </a:path>
              </a:pathLst>
            </a:custGeom>
            <a:solidFill>
              <a:srgbClr val="85C9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8163;p59"/>
            <p:cNvSpPr/>
            <p:nvPr/>
          </p:nvSpPr>
          <p:spPr>
            <a:xfrm>
              <a:off x="4434775" y="1654800"/>
              <a:ext cx="131575" cy="42000"/>
            </a:xfrm>
            <a:custGeom>
              <a:avLst/>
              <a:gdLst/>
              <a:ahLst/>
              <a:cxnLst/>
              <a:rect l="l" t="t" r="r" b="b"/>
              <a:pathLst>
                <a:path w="5263" h="1680" extrusionOk="0">
                  <a:moveTo>
                    <a:pt x="5025" y="0"/>
                  </a:moveTo>
                  <a:cubicBezTo>
                    <a:pt x="4096" y="0"/>
                    <a:pt x="3358" y="227"/>
                    <a:pt x="2512" y="489"/>
                  </a:cubicBezTo>
                  <a:cubicBezTo>
                    <a:pt x="2481" y="437"/>
                    <a:pt x="2450" y="403"/>
                    <a:pt x="2380" y="403"/>
                  </a:cubicBezTo>
                  <a:cubicBezTo>
                    <a:pt x="2369" y="403"/>
                    <a:pt x="2358" y="404"/>
                    <a:pt x="2346" y="405"/>
                  </a:cubicBezTo>
                  <a:cubicBezTo>
                    <a:pt x="1905" y="465"/>
                    <a:pt x="1500" y="584"/>
                    <a:pt x="1143" y="786"/>
                  </a:cubicBezTo>
                  <a:cubicBezTo>
                    <a:pt x="917" y="822"/>
                    <a:pt x="679" y="870"/>
                    <a:pt x="465" y="929"/>
                  </a:cubicBezTo>
                  <a:cubicBezTo>
                    <a:pt x="441" y="905"/>
                    <a:pt x="429" y="905"/>
                    <a:pt x="417" y="893"/>
                  </a:cubicBezTo>
                  <a:cubicBezTo>
                    <a:pt x="390" y="878"/>
                    <a:pt x="361" y="872"/>
                    <a:pt x="333" y="872"/>
                  </a:cubicBezTo>
                  <a:cubicBezTo>
                    <a:pt x="249" y="872"/>
                    <a:pt x="170" y="929"/>
                    <a:pt x="143" y="1001"/>
                  </a:cubicBezTo>
                  <a:cubicBezTo>
                    <a:pt x="107" y="1012"/>
                    <a:pt x="60" y="1060"/>
                    <a:pt x="12" y="1108"/>
                  </a:cubicBezTo>
                  <a:cubicBezTo>
                    <a:pt x="12" y="1120"/>
                    <a:pt x="0" y="1120"/>
                    <a:pt x="0" y="1131"/>
                  </a:cubicBezTo>
                  <a:cubicBezTo>
                    <a:pt x="48" y="1191"/>
                    <a:pt x="84" y="1262"/>
                    <a:pt x="119" y="1358"/>
                  </a:cubicBezTo>
                  <a:cubicBezTo>
                    <a:pt x="119" y="1358"/>
                    <a:pt x="119" y="1370"/>
                    <a:pt x="131" y="1370"/>
                  </a:cubicBezTo>
                  <a:cubicBezTo>
                    <a:pt x="203" y="1453"/>
                    <a:pt x="262" y="1560"/>
                    <a:pt x="298" y="1679"/>
                  </a:cubicBezTo>
                  <a:lnTo>
                    <a:pt x="322" y="1679"/>
                  </a:lnTo>
                  <a:cubicBezTo>
                    <a:pt x="500" y="1679"/>
                    <a:pt x="607" y="1620"/>
                    <a:pt x="667" y="1536"/>
                  </a:cubicBezTo>
                  <a:cubicBezTo>
                    <a:pt x="681" y="1539"/>
                    <a:pt x="695" y="1541"/>
                    <a:pt x="709" y="1541"/>
                  </a:cubicBezTo>
                  <a:cubicBezTo>
                    <a:pt x="754" y="1541"/>
                    <a:pt x="797" y="1525"/>
                    <a:pt x="834" y="1489"/>
                  </a:cubicBezTo>
                  <a:cubicBezTo>
                    <a:pt x="905" y="1417"/>
                    <a:pt x="988" y="1334"/>
                    <a:pt x="1084" y="1274"/>
                  </a:cubicBezTo>
                  <a:cubicBezTo>
                    <a:pt x="1655" y="1191"/>
                    <a:pt x="2274" y="953"/>
                    <a:pt x="2608" y="846"/>
                  </a:cubicBezTo>
                  <a:cubicBezTo>
                    <a:pt x="3453" y="560"/>
                    <a:pt x="4132" y="369"/>
                    <a:pt x="5048" y="358"/>
                  </a:cubicBezTo>
                  <a:cubicBezTo>
                    <a:pt x="5052" y="358"/>
                    <a:pt x="5055" y="358"/>
                    <a:pt x="5059" y="358"/>
                  </a:cubicBezTo>
                  <a:cubicBezTo>
                    <a:pt x="5263" y="358"/>
                    <a:pt x="5259" y="0"/>
                    <a:pt x="5025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8164;p59"/>
            <p:cNvSpPr/>
            <p:nvPr/>
          </p:nvSpPr>
          <p:spPr>
            <a:xfrm>
              <a:off x="4767275" y="1616850"/>
              <a:ext cx="222675" cy="89050"/>
            </a:xfrm>
            <a:custGeom>
              <a:avLst/>
              <a:gdLst/>
              <a:ahLst/>
              <a:cxnLst/>
              <a:rect l="l" t="t" r="r" b="b"/>
              <a:pathLst>
                <a:path w="8907" h="3562" extrusionOk="0">
                  <a:moveTo>
                    <a:pt x="2250" y="1292"/>
                  </a:moveTo>
                  <a:cubicBezTo>
                    <a:pt x="2500" y="1316"/>
                    <a:pt x="2774" y="1328"/>
                    <a:pt x="3024" y="1328"/>
                  </a:cubicBezTo>
                  <a:cubicBezTo>
                    <a:pt x="2952" y="1376"/>
                    <a:pt x="2893" y="1399"/>
                    <a:pt x="2821" y="1435"/>
                  </a:cubicBezTo>
                  <a:cubicBezTo>
                    <a:pt x="2619" y="1399"/>
                    <a:pt x="2428" y="1352"/>
                    <a:pt x="2250" y="1292"/>
                  </a:cubicBezTo>
                  <a:close/>
                  <a:moveTo>
                    <a:pt x="2071" y="1626"/>
                  </a:moveTo>
                  <a:cubicBezTo>
                    <a:pt x="2143" y="1649"/>
                    <a:pt x="2238" y="1685"/>
                    <a:pt x="2321" y="1697"/>
                  </a:cubicBezTo>
                  <a:cubicBezTo>
                    <a:pt x="2226" y="1757"/>
                    <a:pt x="2131" y="1816"/>
                    <a:pt x="2024" y="1876"/>
                  </a:cubicBezTo>
                  <a:cubicBezTo>
                    <a:pt x="2059" y="1792"/>
                    <a:pt x="2071" y="1709"/>
                    <a:pt x="2071" y="1626"/>
                  </a:cubicBezTo>
                  <a:close/>
                  <a:moveTo>
                    <a:pt x="8652" y="1"/>
                  </a:moveTo>
                  <a:cubicBezTo>
                    <a:pt x="8638" y="1"/>
                    <a:pt x="8623" y="3"/>
                    <a:pt x="8608" y="6"/>
                  </a:cubicBezTo>
                  <a:cubicBezTo>
                    <a:pt x="8548" y="18"/>
                    <a:pt x="8489" y="30"/>
                    <a:pt x="8417" y="42"/>
                  </a:cubicBezTo>
                  <a:cubicBezTo>
                    <a:pt x="8403" y="42"/>
                    <a:pt x="8389" y="42"/>
                    <a:pt x="8375" y="42"/>
                  </a:cubicBezTo>
                  <a:cubicBezTo>
                    <a:pt x="7700" y="42"/>
                    <a:pt x="7047" y="319"/>
                    <a:pt x="6405" y="447"/>
                  </a:cubicBezTo>
                  <a:cubicBezTo>
                    <a:pt x="5441" y="661"/>
                    <a:pt x="4452" y="780"/>
                    <a:pt x="3452" y="804"/>
                  </a:cubicBezTo>
                  <a:cubicBezTo>
                    <a:pt x="3357" y="804"/>
                    <a:pt x="3309" y="875"/>
                    <a:pt x="3274" y="959"/>
                  </a:cubicBezTo>
                  <a:cubicBezTo>
                    <a:pt x="2488" y="935"/>
                    <a:pt x="1714" y="899"/>
                    <a:pt x="928" y="804"/>
                  </a:cubicBezTo>
                  <a:cubicBezTo>
                    <a:pt x="921" y="803"/>
                    <a:pt x="914" y="803"/>
                    <a:pt x="907" y="803"/>
                  </a:cubicBezTo>
                  <a:cubicBezTo>
                    <a:pt x="690" y="803"/>
                    <a:pt x="698" y="1150"/>
                    <a:pt x="928" y="1173"/>
                  </a:cubicBezTo>
                  <a:cubicBezTo>
                    <a:pt x="1119" y="1197"/>
                    <a:pt x="1297" y="1221"/>
                    <a:pt x="1488" y="1233"/>
                  </a:cubicBezTo>
                  <a:cubicBezTo>
                    <a:pt x="1476" y="1280"/>
                    <a:pt x="1488" y="1340"/>
                    <a:pt x="1547" y="1399"/>
                  </a:cubicBezTo>
                  <a:cubicBezTo>
                    <a:pt x="1643" y="1804"/>
                    <a:pt x="1535" y="2090"/>
                    <a:pt x="1238" y="2268"/>
                  </a:cubicBezTo>
                  <a:cubicBezTo>
                    <a:pt x="1190" y="2304"/>
                    <a:pt x="1178" y="2364"/>
                    <a:pt x="1190" y="2411"/>
                  </a:cubicBezTo>
                  <a:cubicBezTo>
                    <a:pt x="833" y="2661"/>
                    <a:pt x="476" y="2947"/>
                    <a:pt x="142" y="3245"/>
                  </a:cubicBezTo>
                  <a:cubicBezTo>
                    <a:pt x="1" y="3377"/>
                    <a:pt x="136" y="3561"/>
                    <a:pt x="287" y="3561"/>
                  </a:cubicBezTo>
                  <a:cubicBezTo>
                    <a:pt x="326" y="3561"/>
                    <a:pt x="367" y="3548"/>
                    <a:pt x="404" y="3519"/>
                  </a:cubicBezTo>
                  <a:cubicBezTo>
                    <a:pt x="857" y="3114"/>
                    <a:pt x="1333" y="2757"/>
                    <a:pt x="1833" y="2423"/>
                  </a:cubicBezTo>
                  <a:cubicBezTo>
                    <a:pt x="3024" y="1995"/>
                    <a:pt x="4226" y="1614"/>
                    <a:pt x="5441" y="1233"/>
                  </a:cubicBezTo>
                  <a:cubicBezTo>
                    <a:pt x="6548" y="1137"/>
                    <a:pt x="7727" y="1018"/>
                    <a:pt x="8691" y="399"/>
                  </a:cubicBezTo>
                  <a:cubicBezTo>
                    <a:pt x="8727" y="387"/>
                    <a:pt x="8751" y="363"/>
                    <a:pt x="8774" y="328"/>
                  </a:cubicBezTo>
                  <a:cubicBezTo>
                    <a:pt x="8906" y="251"/>
                    <a:pt x="8825" y="1"/>
                    <a:pt x="86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8165;p59"/>
            <p:cNvSpPr/>
            <p:nvPr/>
          </p:nvSpPr>
          <p:spPr>
            <a:xfrm>
              <a:off x="4696400" y="1736200"/>
              <a:ext cx="58675" cy="25500"/>
            </a:xfrm>
            <a:custGeom>
              <a:avLst/>
              <a:gdLst/>
              <a:ahLst/>
              <a:cxnLst/>
              <a:rect l="l" t="t" r="r" b="b"/>
              <a:pathLst>
                <a:path w="2347" h="1020" extrusionOk="0">
                  <a:moveTo>
                    <a:pt x="1692" y="0"/>
                  </a:moveTo>
                  <a:cubicBezTo>
                    <a:pt x="1583" y="0"/>
                    <a:pt x="1501" y="103"/>
                    <a:pt x="1501" y="197"/>
                  </a:cubicBezTo>
                  <a:cubicBezTo>
                    <a:pt x="1037" y="245"/>
                    <a:pt x="537" y="507"/>
                    <a:pt x="179" y="650"/>
                  </a:cubicBezTo>
                  <a:cubicBezTo>
                    <a:pt x="4" y="708"/>
                    <a:pt x="1" y="1019"/>
                    <a:pt x="204" y="1019"/>
                  </a:cubicBezTo>
                  <a:cubicBezTo>
                    <a:pt x="207" y="1019"/>
                    <a:pt x="211" y="1019"/>
                    <a:pt x="215" y="1019"/>
                  </a:cubicBezTo>
                  <a:cubicBezTo>
                    <a:pt x="810" y="971"/>
                    <a:pt x="1406" y="864"/>
                    <a:pt x="1989" y="721"/>
                  </a:cubicBezTo>
                  <a:cubicBezTo>
                    <a:pt x="2023" y="745"/>
                    <a:pt x="2057" y="755"/>
                    <a:pt x="2090" y="755"/>
                  </a:cubicBezTo>
                  <a:cubicBezTo>
                    <a:pt x="2174" y="755"/>
                    <a:pt x="2249" y="688"/>
                    <a:pt x="2275" y="602"/>
                  </a:cubicBezTo>
                  <a:cubicBezTo>
                    <a:pt x="2334" y="542"/>
                    <a:pt x="2346" y="447"/>
                    <a:pt x="2299" y="388"/>
                  </a:cubicBezTo>
                  <a:cubicBezTo>
                    <a:pt x="2156" y="185"/>
                    <a:pt x="1989" y="66"/>
                    <a:pt x="1739" y="7"/>
                  </a:cubicBezTo>
                  <a:cubicBezTo>
                    <a:pt x="1723" y="2"/>
                    <a:pt x="1707" y="0"/>
                    <a:pt x="1692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8166;p59"/>
            <p:cNvSpPr/>
            <p:nvPr/>
          </p:nvSpPr>
          <p:spPr>
            <a:xfrm>
              <a:off x="4752625" y="1750750"/>
              <a:ext cx="55825" cy="39925"/>
            </a:xfrm>
            <a:custGeom>
              <a:avLst/>
              <a:gdLst/>
              <a:ahLst/>
              <a:cxnLst/>
              <a:rect l="l" t="t" r="r" b="b"/>
              <a:pathLst>
                <a:path w="2233" h="1597" extrusionOk="0">
                  <a:moveTo>
                    <a:pt x="1978" y="0"/>
                  </a:moveTo>
                  <a:cubicBezTo>
                    <a:pt x="1948" y="0"/>
                    <a:pt x="1915" y="10"/>
                    <a:pt x="1883" y="32"/>
                  </a:cubicBezTo>
                  <a:cubicBezTo>
                    <a:pt x="1776" y="91"/>
                    <a:pt x="1693" y="163"/>
                    <a:pt x="1586" y="222"/>
                  </a:cubicBezTo>
                  <a:cubicBezTo>
                    <a:pt x="1569" y="157"/>
                    <a:pt x="1508" y="97"/>
                    <a:pt x="1436" y="97"/>
                  </a:cubicBezTo>
                  <a:cubicBezTo>
                    <a:pt x="1404" y="97"/>
                    <a:pt x="1369" y="109"/>
                    <a:pt x="1336" y="139"/>
                  </a:cubicBezTo>
                  <a:cubicBezTo>
                    <a:pt x="859" y="461"/>
                    <a:pt x="443" y="865"/>
                    <a:pt x="97" y="1318"/>
                  </a:cubicBezTo>
                  <a:cubicBezTo>
                    <a:pt x="1" y="1434"/>
                    <a:pt x="132" y="1597"/>
                    <a:pt x="261" y="1597"/>
                  </a:cubicBezTo>
                  <a:cubicBezTo>
                    <a:pt x="291" y="1597"/>
                    <a:pt x="320" y="1588"/>
                    <a:pt x="347" y="1568"/>
                  </a:cubicBezTo>
                  <a:cubicBezTo>
                    <a:pt x="919" y="1151"/>
                    <a:pt x="1478" y="734"/>
                    <a:pt x="2074" y="341"/>
                  </a:cubicBezTo>
                  <a:cubicBezTo>
                    <a:pt x="2232" y="233"/>
                    <a:pt x="2127" y="0"/>
                    <a:pt x="1978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8167;p59"/>
            <p:cNvSpPr/>
            <p:nvPr/>
          </p:nvSpPr>
          <p:spPr>
            <a:xfrm>
              <a:off x="4533600" y="1626075"/>
              <a:ext cx="152575" cy="33525"/>
            </a:xfrm>
            <a:custGeom>
              <a:avLst/>
              <a:gdLst/>
              <a:ahLst/>
              <a:cxnLst/>
              <a:rect l="l" t="t" r="r" b="b"/>
              <a:pathLst>
                <a:path w="6103" h="1341" extrusionOk="0">
                  <a:moveTo>
                    <a:pt x="5899" y="1"/>
                  </a:moveTo>
                  <a:cubicBezTo>
                    <a:pt x="5867" y="1"/>
                    <a:pt x="5836" y="7"/>
                    <a:pt x="5810" y="18"/>
                  </a:cubicBezTo>
                  <a:cubicBezTo>
                    <a:pt x="4364" y="654"/>
                    <a:pt x="2837" y="968"/>
                    <a:pt x="1269" y="968"/>
                  </a:cubicBezTo>
                  <a:cubicBezTo>
                    <a:pt x="928" y="968"/>
                    <a:pt x="584" y="953"/>
                    <a:pt x="238" y="923"/>
                  </a:cubicBezTo>
                  <a:cubicBezTo>
                    <a:pt x="234" y="923"/>
                    <a:pt x="231" y="923"/>
                    <a:pt x="227" y="923"/>
                  </a:cubicBezTo>
                  <a:cubicBezTo>
                    <a:pt x="0" y="923"/>
                    <a:pt x="4" y="1281"/>
                    <a:pt x="238" y="1304"/>
                  </a:cubicBezTo>
                  <a:cubicBezTo>
                    <a:pt x="555" y="1329"/>
                    <a:pt x="870" y="1341"/>
                    <a:pt x="1184" y="1341"/>
                  </a:cubicBezTo>
                  <a:cubicBezTo>
                    <a:pt x="1934" y="1341"/>
                    <a:pt x="2675" y="1272"/>
                    <a:pt x="3405" y="1137"/>
                  </a:cubicBezTo>
                  <a:lnTo>
                    <a:pt x="3405" y="1137"/>
                  </a:lnTo>
                  <a:cubicBezTo>
                    <a:pt x="3393" y="1245"/>
                    <a:pt x="3453" y="1340"/>
                    <a:pt x="3584" y="1340"/>
                  </a:cubicBezTo>
                  <a:cubicBezTo>
                    <a:pt x="4346" y="1304"/>
                    <a:pt x="5965" y="1126"/>
                    <a:pt x="6084" y="185"/>
                  </a:cubicBezTo>
                  <a:cubicBezTo>
                    <a:pt x="6102" y="59"/>
                    <a:pt x="5997" y="1"/>
                    <a:pt x="589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8168;p59"/>
            <p:cNvSpPr/>
            <p:nvPr/>
          </p:nvSpPr>
          <p:spPr>
            <a:xfrm>
              <a:off x="4627050" y="1533050"/>
              <a:ext cx="42600" cy="49925"/>
            </a:xfrm>
            <a:custGeom>
              <a:avLst/>
              <a:gdLst/>
              <a:ahLst/>
              <a:cxnLst/>
              <a:rect l="l" t="t" r="r" b="b"/>
              <a:pathLst>
                <a:path w="1704" h="1997" extrusionOk="0">
                  <a:moveTo>
                    <a:pt x="197" y="1"/>
                  </a:moveTo>
                  <a:cubicBezTo>
                    <a:pt x="105" y="1"/>
                    <a:pt x="13" y="60"/>
                    <a:pt x="13" y="179"/>
                  </a:cubicBezTo>
                  <a:cubicBezTo>
                    <a:pt x="1" y="763"/>
                    <a:pt x="84" y="1322"/>
                    <a:pt x="298" y="1870"/>
                  </a:cubicBezTo>
                  <a:cubicBezTo>
                    <a:pt x="332" y="1950"/>
                    <a:pt x="406" y="1997"/>
                    <a:pt x="482" y="1997"/>
                  </a:cubicBezTo>
                  <a:cubicBezTo>
                    <a:pt x="542" y="1997"/>
                    <a:pt x="602" y="1968"/>
                    <a:pt x="644" y="1906"/>
                  </a:cubicBezTo>
                  <a:cubicBezTo>
                    <a:pt x="715" y="1787"/>
                    <a:pt x="775" y="1656"/>
                    <a:pt x="798" y="1537"/>
                  </a:cubicBezTo>
                  <a:cubicBezTo>
                    <a:pt x="822" y="1572"/>
                    <a:pt x="834" y="1584"/>
                    <a:pt x="846" y="1596"/>
                  </a:cubicBezTo>
                  <a:cubicBezTo>
                    <a:pt x="970" y="1756"/>
                    <a:pt x="1127" y="1862"/>
                    <a:pt x="1302" y="1862"/>
                  </a:cubicBezTo>
                  <a:cubicBezTo>
                    <a:pt x="1363" y="1862"/>
                    <a:pt x="1425" y="1850"/>
                    <a:pt x="1489" y="1822"/>
                  </a:cubicBezTo>
                  <a:cubicBezTo>
                    <a:pt x="1620" y="1775"/>
                    <a:pt x="1703" y="1656"/>
                    <a:pt x="1620" y="1537"/>
                  </a:cubicBezTo>
                  <a:cubicBezTo>
                    <a:pt x="1560" y="1430"/>
                    <a:pt x="1489" y="1334"/>
                    <a:pt x="1406" y="1239"/>
                  </a:cubicBezTo>
                  <a:cubicBezTo>
                    <a:pt x="1477" y="1156"/>
                    <a:pt x="1477" y="1037"/>
                    <a:pt x="1358" y="977"/>
                  </a:cubicBezTo>
                  <a:cubicBezTo>
                    <a:pt x="1179" y="894"/>
                    <a:pt x="1013" y="798"/>
                    <a:pt x="846" y="679"/>
                  </a:cubicBezTo>
                  <a:cubicBezTo>
                    <a:pt x="763" y="537"/>
                    <a:pt x="656" y="453"/>
                    <a:pt x="489" y="382"/>
                  </a:cubicBezTo>
                  <a:cubicBezTo>
                    <a:pt x="477" y="370"/>
                    <a:pt x="459" y="364"/>
                    <a:pt x="440" y="364"/>
                  </a:cubicBezTo>
                  <a:cubicBezTo>
                    <a:pt x="420" y="364"/>
                    <a:pt x="400" y="370"/>
                    <a:pt x="382" y="382"/>
                  </a:cubicBezTo>
                  <a:lnTo>
                    <a:pt x="382" y="179"/>
                  </a:lnTo>
                  <a:cubicBezTo>
                    <a:pt x="382" y="60"/>
                    <a:pt x="289" y="1"/>
                    <a:pt x="197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8169;p59"/>
            <p:cNvSpPr/>
            <p:nvPr/>
          </p:nvSpPr>
          <p:spPr>
            <a:xfrm>
              <a:off x="4905375" y="1343750"/>
              <a:ext cx="110450" cy="200200"/>
            </a:xfrm>
            <a:custGeom>
              <a:avLst/>
              <a:gdLst/>
              <a:ahLst/>
              <a:cxnLst/>
              <a:rect l="l" t="t" r="r" b="b"/>
              <a:pathLst>
                <a:path w="4418" h="8008" extrusionOk="0">
                  <a:moveTo>
                    <a:pt x="2357" y="1572"/>
                  </a:moveTo>
                  <a:cubicBezTo>
                    <a:pt x="2393" y="1679"/>
                    <a:pt x="2429" y="1774"/>
                    <a:pt x="2453" y="1870"/>
                  </a:cubicBezTo>
                  <a:cubicBezTo>
                    <a:pt x="2440" y="1865"/>
                    <a:pt x="2423" y="1863"/>
                    <a:pt x="2406" y="1863"/>
                  </a:cubicBezTo>
                  <a:cubicBezTo>
                    <a:pt x="2375" y="1863"/>
                    <a:pt x="2340" y="1871"/>
                    <a:pt x="2310" y="1893"/>
                  </a:cubicBezTo>
                  <a:lnTo>
                    <a:pt x="2357" y="1572"/>
                  </a:lnTo>
                  <a:close/>
                  <a:moveTo>
                    <a:pt x="1703" y="4108"/>
                  </a:moveTo>
                  <a:lnTo>
                    <a:pt x="1703" y="4108"/>
                  </a:lnTo>
                  <a:cubicBezTo>
                    <a:pt x="1893" y="4239"/>
                    <a:pt x="2084" y="4394"/>
                    <a:pt x="2274" y="4560"/>
                  </a:cubicBezTo>
                  <a:cubicBezTo>
                    <a:pt x="2274" y="4562"/>
                    <a:pt x="2274" y="4564"/>
                    <a:pt x="2274" y="4566"/>
                  </a:cubicBezTo>
                  <a:lnTo>
                    <a:pt x="2274" y="4566"/>
                  </a:lnTo>
                  <a:cubicBezTo>
                    <a:pt x="2114" y="4442"/>
                    <a:pt x="1945" y="4328"/>
                    <a:pt x="1786" y="4191"/>
                  </a:cubicBezTo>
                  <a:lnTo>
                    <a:pt x="1703" y="4108"/>
                  </a:lnTo>
                  <a:close/>
                  <a:moveTo>
                    <a:pt x="2965" y="3251"/>
                  </a:moveTo>
                  <a:lnTo>
                    <a:pt x="2965" y="3251"/>
                  </a:lnTo>
                  <a:cubicBezTo>
                    <a:pt x="3346" y="4275"/>
                    <a:pt x="3715" y="5299"/>
                    <a:pt x="3870" y="6370"/>
                  </a:cubicBezTo>
                  <a:cubicBezTo>
                    <a:pt x="3703" y="6025"/>
                    <a:pt x="3500" y="5703"/>
                    <a:pt x="3227" y="5406"/>
                  </a:cubicBezTo>
                  <a:lnTo>
                    <a:pt x="3227" y="5406"/>
                  </a:lnTo>
                  <a:lnTo>
                    <a:pt x="3262" y="5430"/>
                  </a:lnTo>
                  <a:cubicBezTo>
                    <a:pt x="3303" y="5465"/>
                    <a:pt x="3347" y="5480"/>
                    <a:pt x="3389" y="5480"/>
                  </a:cubicBezTo>
                  <a:cubicBezTo>
                    <a:pt x="3533" y="5480"/>
                    <a:pt x="3653" y="5306"/>
                    <a:pt x="3524" y="5168"/>
                  </a:cubicBezTo>
                  <a:cubicBezTo>
                    <a:pt x="3465" y="5108"/>
                    <a:pt x="3393" y="5049"/>
                    <a:pt x="3334" y="4989"/>
                  </a:cubicBezTo>
                  <a:cubicBezTo>
                    <a:pt x="3334" y="4989"/>
                    <a:pt x="3334" y="4977"/>
                    <a:pt x="3322" y="4977"/>
                  </a:cubicBezTo>
                  <a:lnTo>
                    <a:pt x="3096" y="4656"/>
                  </a:lnTo>
                  <a:lnTo>
                    <a:pt x="3096" y="4525"/>
                  </a:lnTo>
                  <a:cubicBezTo>
                    <a:pt x="3203" y="4513"/>
                    <a:pt x="3310" y="4441"/>
                    <a:pt x="3262" y="4299"/>
                  </a:cubicBezTo>
                  <a:cubicBezTo>
                    <a:pt x="3155" y="3941"/>
                    <a:pt x="3048" y="3608"/>
                    <a:pt x="2965" y="3251"/>
                  </a:cubicBezTo>
                  <a:close/>
                  <a:moveTo>
                    <a:pt x="2220" y="0"/>
                  </a:moveTo>
                  <a:cubicBezTo>
                    <a:pt x="2123" y="0"/>
                    <a:pt x="2019" y="70"/>
                    <a:pt x="2012" y="179"/>
                  </a:cubicBezTo>
                  <a:cubicBezTo>
                    <a:pt x="1976" y="703"/>
                    <a:pt x="2072" y="1298"/>
                    <a:pt x="1929" y="1798"/>
                  </a:cubicBezTo>
                  <a:cubicBezTo>
                    <a:pt x="1834" y="2239"/>
                    <a:pt x="1595" y="2477"/>
                    <a:pt x="1274" y="2632"/>
                  </a:cubicBezTo>
                  <a:cubicBezTo>
                    <a:pt x="1262" y="2620"/>
                    <a:pt x="1238" y="2608"/>
                    <a:pt x="1214" y="2572"/>
                  </a:cubicBezTo>
                  <a:cubicBezTo>
                    <a:pt x="1178" y="2542"/>
                    <a:pt x="1135" y="2528"/>
                    <a:pt x="1093" y="2528"/>
                  </a:cubicBezTo>
                  <a:cubicBezTo>
                    <a:pt x="970" y="2528"/>
                    <a:pt x="852" y="2642"/>
                    <a:pt x="905" y="2775"/>
                  </a:cubicBezTo>
                  <a:cubicBezTo>
                    <a:pt x="714" y="2810"/>
                    <a:pt x="488" y="2858"/>
                    <a:pt x="262" y="2870"/>
                  </a:cubicBezTo>
                  <a:cubicBezTo>
                    <a:pt x="119" y="2894"/>
                    <a:pt x="0" y="3084"/>
                    <a:pt x="131" y="3191"/>
                  </a:cubicBezTo>
                  <a:cubicBezTo>
                    <a:pt x="369" y="3382"/>
                    <a:pt x="595" y="3584"/>
                    <a:pt x="822" y="3798"/>
                  </a:cubicBezTo>
                  <a:cubicBezTo>
                    <a:pt x="1012" y="4049"/>
                    <a:pt x="1238" y="4251"/>
                    <a:pt x="1488" y="4453"/>
                  </a:cubicBezTo>
                  <a:cubicBezTo>
                    <a:pt x="2405" y="5406"/>
                    <a:pt x="3203" y="6465"/>
                    <a:pt x="3858" y="7620"/>
                  </a:cubicBezTo>
                  <a:cubicBezTo>
                    <a:pt x="3870" y="7692"/>
                    <a:pt x="3870" y="7751"/>
                    <a:pt x="3881" y="7835"/>
                  </a:cubicBezTo>
                  <a:cubicBezTo>
                    <a:pt x="3890" y="7946"/>
                    <a:pt x="3984" y="8008"/>
                    <a:pt x="4076" y="8008"/>
                  </a:cubicBezTo>
                  <a:cubicBezTo>
                    <a:pt x="4113" y="8008"/>
                    <a:pt x="4149" y="7998"/>
                    <a:pt x="4179" y="7978"/>
                  </a:cubicBezTo>
                  <a:cubicBezTo>
                    <a:pt x="4322" y="7954"/>
                    <a:pt x="4417" y="7835"/>
                    <a:pt x="4346" y="7692"/>
                  </a:cubicBezTo>
                  <a:cubicBezTo>
                    <a:pt x="4334" y="7668"/>
                    <a:pt x="4310" y="7632"/>
                    <a:pt x="4286" y="7608"/>
                  </a:cubicBezTo>
                  <a:cubicBezTo>
                    <a:pt x="4417" y="4953"/>
                    <a:pt x="2822" y="2679"/>
                    <a:pt x="2381" y="131"/>
                  </a:cubicBezTo>
                  <a:cubicBezTo>
                    <a:pt x="2361" y="40"/>
                    <a:pt x="2292" y="0"/>
                    <a:pt x="2220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8170;p59"/>
            <p:cNvSpPr/>
            <p:nvPr/>
          </p:nvSpPr>
          <p:spPr>
            <a:xfrm>
              <a:off x="5007725" y="1315475"/>
              <a:ext cx="90550" cy="210525"/>
            </a:xfrm>
            <a:custGeom>
              <a:avLst/>
              <a:gdLst/>
              <a:ahLst/>
              <a:cxnLst/>
              <a:rect l="l" t="t" r="r" b="b"/>
              <a:pathLst>
                <a:path w="3622" h="8421" extrusionOk="0">
                  <a:moveTo>
                    <a:pt x="2288" y="3130"/>
                  </a:moveTo>
                  <a:cubicBezTo>
                    <a:pt x="2349" y="3331"/>
                    <a:pt x="2404" y="3533"/>
                    <a:pt x="2454" y="3739"/>
                  </a:cubicBezTo>
                  <a:cubicBezTo>
                    <a:pt x="2681" y="4656"/>
                    <a:pt x="3002" y="5691"/>
                    <a:pt x="3121" y="6680"/>
                  </a:cubicBezTo>
                  <a:cubicBezTo>
                    <a:pt x="2919" y="5775"/>
                    <a:pt x="2704" y="4870"/>
                    <a:pt x="2502" y="3977"/>
                  </a:cubicBezTo>
                  <a:cubicBezTo>
                    <a:pt x="2437" y="3692"/>
                    <a:pt x="2369" y="3408"/>
                    <a:pt x="2288" y="3130"/>
                  </a:cubicBezTo>
                  <a:close/>
                  <a:moveTo>
                    <a:pt x="203" y="0"/>
                  </a:moveTo>
                  <a:cubicBezTo>
                    <a:pt x="57" y="0"/>
                    <a:pt x="1" y="227"/>
                    <a:pt x="85" y="322"/>
                  </a:cubicBezTo>
                  <a:cubicBezTo>
                    <a:pt x="502" y="798"/>
                    <a:pt x="907" y="1298"/>
                    <a:pt x="1323" y="1774"/>
                  </a:cubicBezTo>
                  <a:cubicBezTo>
                    <a:pt x="1847" y="2620"/>
                    <a:pt x="2050" y="3632"/>
                    <a:pt x="2276" y="4608"/>
                  </a:cubicBezTo>
                  <a:cubicBezTo>
                    <a:pt x="2562" y="5834"/>
                    <a:pt x="2847" y="7073"/>
                    <a:pt x="3121" y="8287"/>
                  </a:cubicBezTo>
                  <a:cubicBezTo>
                    <a:pt x="3145" y="8376"/>
                    <a:pt x="3228" y="8421"/>
                    <a:pt x="3309" y="8421"/>
                  </a:cubicBezTo>
                  <a:cubicBezTo>
                    <a:pt x="3389" y="8421"/>
                    <a:pt x="3466" y="8376"/>
                    <a:pt x="3478" y="8287"/>
                  </a:cubicBezTo>
                  <a:cubicBezTo>
                    <a:pt x="3621" y="7477"/>
                    <a:pt x="3502" y="6715"/>
                    <a:pt x="3336" y="5942"/>
                  </a:cubicBezTo>
                  <a:cubicBezTo>
                    <a:pt x="3145" y="5001"/>
                    <a:pt x="2943" y="4048"/>
                    <a:pt x="2693" y="3132"/>
                  </a:cubicBezTo>
                  <a:cubicBezTo>
                    <a:pt x="2312" y="1786"/>
                    <a:pt x="1585" y="548"/>
                    <a:pt x="264" y="12"/>
                  </a:cubicBezTo>
                  <a:cubicBezTo>
                    <a:pt x="242" y="4"/>
                    <a:pt x="222" y="0"/>
                    <a:pt x="20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8171;p59"/>
            <p:cNvSpPr/>
            <p:nvPr/>
          </p:nvSpPr>
          <p:spPr>
            <a:xfrm>
              <a:off x="4728250" y="1317025"/>
              <a:ext cx="94725" cy="38575"/>
            </a:xfrm>
            <a:custGeom>
              <a:avLst/>
              <a:gdLst/>
              <a:ahLst/>
              <a:cxnLst/>
              <a:rect l="l" t="t" r="r" b="b"/>
              <a:pathLst>
                <a:path w="3789" h="1543" extrusionOk="0">
                  <a:moveTo>
                    <a:pt x="1739" y="938"/>
                  </a:moveTo>
                  <a:lnTo>
                    <a:pt x="1739" y="938"/>
                  </a:lnTo>
                  <a:cubicBezTo>
                    <a:pt x="1557" y="1019"/>
                    <a:pt x="1374" y="1075"/>
                    <a:pt x="1185" y="1075"/>
                  </a:cubicBezTo>
                  <a:cubicBezTo>
                    <a:pt x="1152" y="1075"/>
                    <a:pt x="1118" y="1073"/>
                    <a:pt x="1084" y="1069"/>
                  </a:cubicBezTo>
                  <a:cubicBezTo>
                    <a:pt x="1144" y="1057"/>
                    <a:pt x="1227" y="1046"/>
                    <a:pt x="1275" y="1022"/>
                  </a:cubicBezTo>
                  <a:cubicBezTo>
                    <a:pt x="1441" y="998"/>
                    <a:pt x="1596" y="962"/>
                    <a:pt x="1739" y="938"/>
                  </a:cubicBezTo>
                  <a:close/>
                  <a:moveTo>
                    <a:pt x="3550" y="0"/>
                  </a:moveTo>
                  <a:cubicBezTo>
                    <a:pt x="3531" y="0"/>
                    <a:pt x="3511" y="3"/>
                    <a:pt x="3489" y="10"/>
                  </a:cubicBezTo>
                  <a:cubicBezTo>
                    <a:pt x="3370" y="57"/>
                    <a:pt x="3251" y="105"/>
                    <a:pt x="3132" y="129"/>
                  </a:cubicBezTo>
                  <a:cubicBezTo>
                    <a:pt x="3097" y="111"/>
                    <a:pt x="3062" y="100"/>
                    <a:pt x="3018" y="100"/>
                  </a:cubicBezTo>
                  <a:cubicBezTo>
                    <a:pt x="3002" y="100"/>
                    <a:pt x="2985" y="102"/>
                    <a:pt x="2965" y="105"/>
                  </a:cubicBezTo>
                  <a:cubicBezTo>
                    <a:pt x="2358" y="248"/>
                    <a:pt x="1739" y="307"/>
                    <a:pt x="1120" y="355"/>
                  </a:cubicBezTo>
                  <a:cubicBezTo>
                    <a:pt x="751" y="367"/>
                    <a:pt x="453" y="403"/>
                    <a:pt x="132" y="629"/>
                  </a:cubicBezTo>
                  <a:cubicBezTo>
                    <a:pt x="48" y="688"/>
                    <a:pt x="1" y="831"/>
                    <a:pt x="96" y="927"/>
                  </a:cubicBezTo>
                  <a:cubicBezTo>
                    <a:pt x="108" y="938"/>
                    <a:pt x="120" y="938"/>
                    <a:pt x="132" y="950"/>
                  </a:cubicBezTo>
                  <a:cubicBezTo>
                    <a:pt x="120" y="1034"/>
                    <a:pt x="156" y="1141"/>
                    <a:pt x="251" y="1188"/>
                  </a:cubicBezTo>
                  <a:cubicBezTo>
                    <a:pt x="621" y="1337"/>
                    <a:pt x="833" y="1543"/>
                    <a:pt x="1161" y="1543"/>
                  </a:cubicBezTo>
                  <a:cubicBezTo>
                    <a:pt x="1255" y="1543"/>
                    <a:pt x="1358" y="1526"/>
                    <a:pt x="1477" y="1486"/>
                  </a:cubicBezTo>
                  <a:cubicBezTo>
                    <a:pt x="1977" y="1308"/>
                    <a:pt x="2477" y="938"/>
                    <a:pt x="2906" y="605"/>
                  </a:cubicBezTo>
                  <a:cubicBezTo>
                    <a:pt x="3132" y="534"/>
                    <a:pt x="3346" y="462"/>
                    <a:pt x="3561" y="379"/>
                  </a:cubicBezTo>
                  <a:cubicBezTo>
                    <a:pt x="3788" y="303"/>
                    <a:pt x="3740" y="0"/>
                    <a:pt x="3550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8172;p59"/>
            <p:cNvSpPr/>
            <p:nvPr/>
          </p:nvSpPr>
          <p:spPr>
            <a:xfrm>
              <a:off x="4593950" y="1300875"/>
              <a:ext cx="48300" cy="21350"/>
            </a:xfrm>
            <a:custGeom>
              <a:avLst/>
              <a:gdLst/>
              <a:ahLst/>
              <a:cxnLst/>
              <a:rect l="l" t="t" r="r" b="b"/>
              <a:pathLst>
                <a:path w="1932" h="854" extrusionOk="0">
                  <a:moveTo>
                    <a:pt x="1705" y="1"/>
                  </a:moveTo>
                  <a:cubicBezTo>
                    <a:pt x="1701" y="1"/>
                    <a:pt x="1698" y="1"/>
                    <a:pt x="1694" y="1"/>
                  </a:cubicBezTo>
                  <a:cubicBezTo>
                    <a:pt x="1146" y="37"/>
                    <a:pt x="622" y="203"/>
                    <a:pt x="170" y="501"/>
                  </a:cubicBezTo>
                  <a:cubicBezTo>
                    <a:pt x="1" y="610"/>
                    <a:pt x="98" y="853"/>
                    <a:pt x="259" y="853"/>
                  </a:cubicBezTo>
                  <a:cubicBezTo>
                    <a:pt x="291" y="853"/>
                    <a:pt x="325" y="844"/>
                    <a:pt x="360" y="822"/>
                  </a:cubicBezTo>
                  <a:cubicBezTo>
                    <a:pt x="765" y="560"/>
                    <a:pt x="1206" y="394"/>
                    <a:pt x="1694" y="382"/>
                  </a:cubicBezTo>
                  <a:cubicBezTo>
                    <a:pt x="1928" y="358"/>
                    <a:pt x="1932" y="1"/>
                    <a:pt x="170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8173;p59"/>
            <p:cNvSpPr/>
            <p:nvPr/>
          </p:nvSpPr>
          <p:spPr>
            <a:xfrm>
              <a:off x="4673250" y="1207250"/>
              <a:ext cx="70300" cy="21850"/>
            </a:xfrm>
            <a:custGeom>
              <a:avLst/>
              <a:gdLst/>
              <a:ahLst/>
              <a:cxnLst/>
              <a:rect l="l" t="t" r="r" b="b"/>
              <a:pathLst>
                <a:path w="2812" h="874" extrusionOk="0">
                  <a:moveTo>
                    <a:pt x="226" y="0"/>
                  </a:moveTo>
                  <a:cubicBezTo>
                    <a:pt x="119" y="0"/>
                    <a:pt x="1" y="92"/>
                    <a:pt x="22" y="234"/>
                  </a:cubicBezTo>
                  <a:cubicBezTo>
                    <a:pt x="81" y="567"/>
                    <a:pt x="367" y="686"/>
                    <a:pt x="677" y="686"/>
                  </a:cubicBezTo>
                  <a:lnTo>
                    <a:pt x="820" y="686"/>
                  </a:lnTo>
                  <a:lnTo>
                    <a:pt x="963" y="615"/>
                  </a:lnTo>
                  <a:cubicBezTo>
                    <a:pt x="1106" y="547"/>
                    <a:pt x="1237" y="515"/>
                    <a:pt x="1374" y="515"/>
                  </a:cubicBezTo>
                  <a:cubicBezTo>
                    <a:pt x="1430" y="515"/>
                    <a:pt x="1487" y="521"/>
                    <a:pt x="1546" y="531"/>
                  </a:cubicBezTo>
                  <a:cubicBezTo>
                    <a:pt x="1665" y="567"/>
                    <a:pt x="1784" y="638"/>
                    <a:pt x="1879" y="734"/>
                  </a:cubicBezTo>
                  <a:cubicBezTo>
                    <a:pt x="2082" y="757"/>
                    <a:pt x="2296" y="793"/>
                    <a:pt x="2510" y="865"/>
                  </a:cubicBezTo>
                  <a:cubicBezTo>
                    <a:pt x="2530" y="871"/>
                    <a:pt x="2548" y="874"/>
                    <a:pt x="2566" y="874"/>
                  </a:cubicBezTo>
                  <a:cubicBezTo>
                    <a:pt x="2741" y="874"/>
                    <a:pt x="2811" y="572"/>
                    <a:pt x="2606" y="507"/>
                  </a:cubicBezTo>
                  <a:cubicBezTo>
                    <a:pt x="2296" y="400"/>
                    <a:pt x="1975" y="329"/>
                    <a:pt x="1653" y="293"/>
                  </a:cubicBezTo>
                  <a:cubicBezTo>
                    <a:pt x="1642" y="292"/>
                    <a:pt x="1630" y="292"/>
                    <a:pt x="1615" y="292"/>
                  </a:cubicBezTo>
                  <a:cubicBezTo>
                    <a:pt x="1497" y="292"/>
                    <a:pt x="1262" y="310"/>
                    <a:pt x="1029" y="310"/>
                  </a:cubicBezTo>
                  <a:cubicBezTo>
                    <a:pt x="722" y="310"/>
                    <a:pt x="418" y="279"/>
                    <a:pt x="379" y="138"/>
                  </a:cubicBezTo>
                  <a:cubicBezTo>
                    <a:pt x="365" y="42"/>
                    <a:pt x="298" y="0"/>
                    <a:pt x="22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8174;p59"/>
            <p:cNvSpPr/>
            <p:nvPr/>
          </p:nvSpPr>
          <p:spPr>
            <a:xfrm>
              <a:off x="4504125" y="1544125"/>
              <a:ext cx="53000" cy="72250"/>
            </a:xfrm>
            <a:custGeom>
              <a:avLst/>
              <a:gdLst/>
              <a:ahLst/>
              <a:cxnLst/>
              <a:rect l="l" t="t" r="r" b="b"/>
              <a:pathLst>
                <a:path w="2120" h="2890" extrusionOk="0">
                  <a:moveTo>
                    <a:pt x="255" y="1"/>
                  </a:moveTo>
                  <a:cubicBezTo>
                    <a:pt x="127" y="1"/>
                    <a:pt x="0" y="130"/>
                    <a:pt x="84" y="272"/>
                  </a:cubicBezTo>
                  <a:cubicBezTo>
                    <a:pt x="620" y="1129"/>
                    <a:pt x="1167" y="1975"/>
                    <a:pt x="1703" y="2808"/>
                  </a:cubicBezTo>
                  <a:cubicBezTo>
                    <a:pt x="1742" y="2865"/>
                    <a:pt x="1799" y="2889"/>
                    <a:pt x="1855" y="2889"/>
                  </a:cubicBezTo>
                  <a:cubicBezTo>
                    <a:pt x="1987" y="2889"/>
                    <a:pt x="2120" y="2759"/>
                    <a:pt x="2036" y="2618"/>
                  </a:cubicBezTo>
                  <a:cubicBezTo>
                    <a:pt x="1501" y="1760"/>
                    <a:pt x="941" y="915"/>
                    <a:pt x="405" y="82"/>
                  </a:cubicBezTo>
                  <a:cubicBezTo>
                    <a:pt x="366" y="24"/>
                    <a:pt x="310" y="1"/>
                    <a:pt x="25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8175;p59"/>
            <p:cNvSpPr/>
            <p:nvPr/>
          </p:nvSpPr>
          <p:spPr>
            <a:xfrm>
              <a:off x="4508875" y="1321200"/>
              <a:ext cx="464675" cy="315575"/>
            </a:xfrm>
            <a:custGeom>
              <a:avLst/>
              <a:gdLst/>
              <a:ahLst/>
              <a:cxnLst/>
              <a:rect l="l" t="t" r="r" b="b"/>
              <a:pathLst>
                <a:path w="18587" h="12623" extrusionOk="0">
                  <a:moveTo>
                    <a:pt x="2477" y="0"/>
                  </a:moveTo>
                  <a:cubicBezTo>
                    <a:pt x="2458" y="0"/>
                    <a:pt x="2439" y="3"/>
                    <a:pt x="2418" y="9"/>
                  </a:cubicBezTo>
                  <a:cubicBezTo>
                    <a:pt x="1799" y="188"/>
                    <a:pt x="1096" y="438"/>
                    <a:pt x="572" y="843"/>
                  </a:cubicBezTo>
                  <a:cubicBezTo>
                    <a:pt x="546" y="824"/>
                    <a:pt x="512" y="815"/>
                    <a:pt x="476" y="815"/>
                  </a:cubicBezTo>
                  <a:cubicBezTo>
                    <a:pt x="400" y="815"/>
                    <a:pt x="315" y="857"/>
                    <a:pt x="275" y="938"/>
                  </a:cubicBezTo>
                  <a:cubicBezTo>
                    <a:pt x="239" y="1069"/>
                    <a:pt x="191" y="1188"/>
                    <a:pt x="179" y="1307"/>
                  </a:cubicBezTo>
                  <a:cubicBezTo>
                    <a:pt x="1" y="1736"/>
                    <a:pt x="132" y="2307"/>
                    <a:pt x="215" y="2748"/>
                  </a:cubicBezTo>
                  <a:cubicBezTo>
                    <a:pt x="245" y="2837"/>
                    <a:pt x="299" y="2885"/>
                    <a:pt x="365" y="2885"/>
                  </a:cubicBezTo>
                  <a:cubicBezTo>
                    <a:pt x="378" y="2885"/>
                    <a:pt x="392" y="2883"/>
                    <a:pt x="406" y="2879"/>
                  </a:cubicBezTo>
                  <a:cubicBezTo>
                    <a:pt x="489" y="3057"/>
                    <a:pt x="572" y="3236"/>
                    <a:pt x="668" y="3415"/>
                  </a:cubicBezTo>
                  <a:cubicBezTo>
                    <a:pt x="1001" y="4105"/>
                    <a:pt x="1215" y="4653"/>
                    <a:pt x="1322" y="5403"/>
                  </a:cubicBezTo>
                  <a:cubicBezTo>
                    <a:pt x="1370" y="5784"/>
                    <a:pt x="1453" y="6094"/>
                    <a:pt x="1703" y="6415"/>
                  </a:cubicBezTo>
                  <a:cubicBezTo>
                    <a:pt x="2394" y="7225"/>
                    <a:pt x="3597" y="7248"/>
                    <a:pt x="4370" y="7927"/>
                  </a:cubicBezTo>
                  <a:cubicBezTo>
                    <a:pt x="4728" y="8237"/>
                    <a:pt x="5025" y="8630"/>
                    <a:pt x="5418" y="8915"/>
                  </a:cubicBezTo>
                  <a:cubicBezTo>
                    <a:pt x="5847" y="9237"/>
                    <a:pt x="6371" y="9403"/>
                    <a:pt x="6847" y="9642"/>
                  </a:cubicBezTo>
                  <a:cubicBezTo>
                    <a:pt x="7871" y="10142"/>
                    <a:pt x="8728" y="10904"/>
                    <a:pt x="9728" y="11439"/>
                  </a:cubicBezTo>
                  <a:cubicBezTo>
                    <a:pt x="10574" y="11904"/>
                    <a:pt x="11514" y="12225"/>
                    <a:pt x="12455" y="12428"/>
                  </a:cubicBezTo>
                  <a:cubicBezTo>
                    <a:pt x="13115" y="12558"/>
                    <a:pt x="13785" y="12623"/>
                    <a:pt x="14454" y="12623"/>
                  </a:cubicBezTo>
                  <a:cubicBezTo>
                    <a:pt x="15800" y="12623"/>
                    <a:pt x="17144" y="12361"/>
                    <a:pt x="18408" y="11844"/>
                  </a:cubicBezTo>
                  <a:cubicBezTo>
                    <a:pt x="18587" y="11749"/>
                    <a:pt x="18542" y="11459"/>
                    <a:pt x="18373" y="11459"/>
                  </a:cubicBezTo>
                  <a:cubicBezTo>
                    <a:pt x="18351" y="11459"/>
                    <a:pt x="18327" y="11464"/>
                    <a:pt x="18301" y="11475"/>
                  </a:cubicBezTo>
                  <a:cubicBezTo>
                    <a:pt x="17072" y="11983"/>
                    <a:pt x="15765" y="12248"/>
                    <a:pt x="14456" y="12248"/>
                  </a:cubicBezTo>
                  <a:cubicBezTo>
                    <a:pt x="13862" y="12248"/>
                    <a:pt x="13268" y="12194"/>
                    <a:pt x="12681" y="12082"/>
                  </a:cubicBezTo>
                  <a:cubicBezTo>
                    <a:pt x="11705" y="11904"/>
                    <a:pt x="10788" y="11570"/>
                    <a:pt x="9919" y="11118"/>
                  </a:cubicBezTo>
                  <a:cubicBezTo>
                    <a:pt x="9073" y="10654"/>
                    <a:pt x="8335" y="10046"/>
                    <a:pt x="7502" y="9570"/>
                  </a:cubicBezTo>
                  <a:cubicBezTo>
                    <a:pt x="6585" y="9046"/>
                    <a:pt x="5728" y="8761"/>
                    <a:pt x="4966" y="7999"/>
                  </a:cubicBezTo>
                  <a:cubicBezTo>
                    <a:pt x="4370" y="7403"/>
                    <a:pt x="3787" y="7117"/>
                    <a:pt x="3013" y="6808"/>
                  </a:cubicBezTo>
                  <a:cubicBezTo>
                    <a:pt x="2180" y="6463"/>
                    <a:pt x="1763" y="6058"/>
                    <a:pt x="1668" y="5141"/>
                  </a:cubicBezTo>
                  <a:cubicBezTo>
                    <a:pt x="1620" y="4772"/>
                    <a:pt x="1549" y="4450"/>
                    <a:pt x="1406" y="4105"/>
                  </a:cubicBezTo>
                  <a:cubicBezTo>
                    <a:pt x="1049" y="3236"/>
                    <a:pt x="418" y="2403"/>
                    <a:pt x="537" y="1474"/>
                  </a:cubicBezTo>
                  <a:cubicBezTo>
                    <a:pt x="620" y="1260"/>
                    <a:pt x="811" y="1129"/>
                    <a:pt x="1049" y="998"/>
                  </a:cubicBezTo>
                  <a:cubicBezTo>
                    <a:pt x="1513" y="724"/>
                    <a:pt x="2001" y="521"/>
                    <a:pt x="2525" y="367"/>
                  </a:cubicBezTo>
                  <a:cubicBezTo>
                    <a:pt x="2731" y="312"/>
                    <a:pt x="2670" y="0"/>
                    <a:pt x="247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8176;p59"/>
            <p:cNvSpPr/>
            <p:nvPr/>
          </p:nvSpPr>
          <p:spPr>
            <a:xfrm>
              <a:off x="4737775" y="1473725"/>
              <a:ext cx="226950" cy="88750"/>
            </a:xfrm>
            <a:custGeom>
              <a:avLst/>
              <a:gdLst/>
              <a:ahLst/>
              <a:cxnLst/>
              <a:rect l="l" t="t" r="r" b="b"/>
              <a:pathLst>
                <a:path w="9078" h="3550" extrusionOk="0">
                  <a:moveTo>
                    <a:pt x="217" y="0"/>
                  </a:moveTo>
                  <a:cubicBezTo>
                    <a:pt x="54" y="0"/>
                    <a:pt x="0" y="289"/>
                    <a:pt x="179" y="374"/>
                  </a:cubicBezTo>
                  <a:cubicBezTo>
                    <a:pt x="3001" y="1540"/>
                    <a:pt x="5871" y="2600"/>
                    <a:pt x="8776" y="3541"/>
                  </a:cubicBezTo>
                  <a:cubicBezTo>
                    <a:pt x="8797" y="3547"/>
                    <a:pt x="8817" y="3550"/>
                    <a:pt x="8836" y="3550"/>
                  </a:cubicBezTo>
                  <a:cubicBezTo>
                    <a:pt x="9026" y="3550"/>
                    <a:pt x="9078" y="3248"/>
                    <a:pt x="8883" y="3183"/>
                  </a:cubicBezTo>
                  <a:cubicBezTo>
                    <a:pt x="5978" y="2243"/>
                    <a:pt x="3108" y="1183"/>
                    <a:pt x="287" y="16"/>
                  </a:cubicBezTo>
                  <a:cubicBezTo>
                    <a:pt x="262" y="5"/>
                    <a:pt x="238" y="0"/>
                    <a:pt x="21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8177;p59"/>
            <p:cNvSpPr/>
            <p:nvPr/>
          </p:nvSpPr>
          <p:spPr>
            <a:xfrm>
              <a:off x="4642350" y="1309150"/>
              <a:ext cx="351675" cy="224550"/>
            </a:xfrm>
            <a:custGeom>
              <a:avLst/>
              <a:gdLst/>
              <a:ahLst/>
              <a:cxnLst/>
              <a:rect l="l" t="t" r="r" b="b"/>
              <a:pathLst>
                <a:path w="14067" h="8982" extrusionOk="0">
                  <a:moveTo>
                    <a:pt x="257" y="0"/>
                  </a:moveTo>
                  <a:cubicBezTo>
                    <a:pt x="132" y="0"/>
                    <a:pt x="1" y="136"/>
                    <a:pt x="67" y="277"/>
                  </a:cubicBezTo>
                  <a:cubicBezTo>
                    <a:pt x="353" y="801"/>
                    <a:pt x="770" y="1111"/>
                    <a:pt x="1341" y="1277"/>
                  </a:cubicBezTo>
                  <a:cubicBezTo>
                    <a:pt x="1364" y="1286"/>
                    <a:pt x="1385" y="1289"/>
                    <a:pt x="1406" y="1289"/>
                  </a:cubicBezTo>
                  <a:cubicBezTo>
                    <a:pt x="1472" y="1289"/>
                    <a:pt x="1525" y="1249"/>
                    <a:pt x="1544" y="1194"/>
                  </a:cubicBezTo>
                  <a:cubicBezTo>
                    <a:pt x="3913" y="2182"/>
                    <a:pt x="6282" y="3182"/>
                    <a:pt x="8652" y="4194"/>
                  </a:cubicBezTo>
                  <a:cubicBezTo>
                    <a:pt x="10914" y="5159"/>
                    <a:pt x="12700" y="6576"/>
                    <a:pt x="13688" y="8885"/>
                  </a:cubicBezTo>
                  <a:cubicBezTo>
                    <a:pt x="13718" y="8953"/>
                    <a:pt x="13770" y="8982"/>
                    <a:pt x="13824" y="8982"/>
                  </a:cubicBezTo>
                  <a:cubicBezTo>
                    <a:pt x="13940" y="8982"/>
                    <a:pt x="14066" y="8849"/>
                    <a:pt x="14010" y="8695"/>
                  </a:cubicBezTo>
                  <a:cubicBezTo>
                    <a:pt x="13081" y="6552"/>
                    <a:pt x="11414" y="5004"/>
                    <a:pt x="9307" y="4075"/>
                  </a:cubicBezTo>
                  <a:cubicBezTo>
                    <a:pt x="6544" y="2873"/>
                    <a:pt x="3746" y="1730"/>
                    <a:pt x="984" y="551"/>
                  </a:cubicBezTo>
                  <a:cubicBezTo>
                    <a:pt x="949" y="538"/>
                    <a:pt x="919" y="533"/>
                    <a:pt x="892" y="533"/>
                  </a:cubicBezTo>
                  <a:cubicBezTo>
                    <a:pt x="845" y="533"/>
                    <a:pt x="807" y="548"/>
                    <a:pt x="770" y="563"/>
                  </a:cubicBezTo>
                  <a:cubicBezTo>
                    <a:pt x="627" y="432"/>
                    <a:pt x="508" y="277"/>
                    <a:pt x="401" y="87"/>
                  </a:cubicBezTo>
                  <a:cubicBezTo>
                    <a:pt x="365" y="26"/>
                    <a:pt x="312" y="0"/>
                    <a:pt x="25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8178;p59"/>
            <p:cNvSpPr/>
            <p:nvPr/>
          </p:nvSpPr>
          <p:spPr>
            <a:xfrm>
              <a:off x="4553525" y="1610650"/>
              <a:ext cx="94900" cy="20050"/>
            </a:xfrm>
            <a:custGeom>
              <a:avLst/>
              <a:gdLst/>
              <a:ahLst/>
              <a:cxnLst/>
              <a:rect l="l" t="t" r="r" b="b"/>
              <a:pathLst>
                <a:path w="3796" h="802" extrusionOk="0">
                  <a:moveTo>
                    <a:pt x="2611" y="0"/>
                  </a:moveTo>
                  <a:cubicBezTo>
                    <a:pt x="2464" y="0"/>
                    <a:pt x="2317" y="9"/>
                    <a:pt x="2168" y="28"/>
                  </a:cubicBezTo>
                  <a:cubicBezTo>
                    <a:pt x="1513" y="100"/>
                    <a:pt x="906" y="409"/>
                    <a:pt x="227" y="433"/>
                  </a:cubicBezTo>
                  <a:cubicBezTo>
                    <a:pt x="1" y="433"/>
                    <a:pt x="1" y="802"/>
                    <a:pt x="227" y="802"/>
                  </a:cubicBezTo>
                  <a:cubicBezTo>
                    <a:pt x="727" y="790"/>
                    <a:pt x="1144" y="635"/>
                    <a:pt x="1620" y="516"/>
                  </a:cubicBezTo>
                  <a:cubicBezTo>
                    <a:pt x="1941" y="430"/>
                    <a:pt x="2255" y="385"/>
                    <a:pt x="2571" y="385"/>
                  </a:cubicBezTo>
                  <a:cubicBezTo>
                    <a:pt x="2865" y="385"/>
                    <a:pt x="3161" y="424"/>
                    <a:pt x="3466" y="504"/>
                  </a:cubicBezTo>
                  <a:cubicBezTo>
                    <a:pt x="3480" y="507"/>
                    <a:pt x="3495" y="509"/>
                    <a:pt x="3508" y="509"/>
                  </a:cubicBezTo>
                  <a:cubicBezTo>
                    <a:pt x="3716" y="509"/>
                    <a:pt x="3796" y="191"/>
                    <a:pt x="3573" y="135"/>
                  </a:cubicBezTo>
                  <a:cubicBezTo>
                    <a:pt x="3253" y="45"/>
                    <a:pt x="2934" y="0"/>
                    <a:pt x="2611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8179;p59"/>
            <p:cNvSpPr/>
            <p:nvPr/>
          </p:nvSpPr>
          <p:spPr>
            <a:xfrm>
              <a:off x="4706575" y="1656225"/>
              <a:ext cx="294900" cy="91600"/>
            </a:xfrm>
            <a:custGeom>
              <a:avLst/>
              <a:gdLst/>
              <a:ahLst/>
              <a:cxnLst/>
              <a:rect l="l" t="t" r="r" b="b"/>
              <a:pathLst>
                <a:path w="11796" h="3664" extrusionOk="0">
                  <a:moveTo>
                    <a:pt x="11490" y="1"/>
                  </a:moveTo>
                  <a:cubicBezTo>
                    <a:pt x="11466" y="1"/>
                    <a:pt x="11442" y="5"/>
                    <a:pt x="11417" y="15"/>
                  </a:cubicBezTo>
                  <a:cubicBezTo>
                    <a:pt x="8958" y="1074"/>
                    <a:pt x="6248" y="3296"/>
                    <a:pt x="3559" y="3296"/>
                  </a:cubicBezTo>
                  <a:cubicBezTo>
                    <a:pt x="2498" y="3296"/>
                    <a:pt x="1441" y="2950"/>
                    <a:pt x="403" y="2051"/>
                  </a:cubicBezTo>
                  <a:cubicBezTo>
                    <a:pt x="366" y="2021"/>
                    <a:pt x="326" y="2008"/>
                    <a:pt x="286" y="2008"/>
                  </a:cubicBezTo>
                  <a:cubicBezTo>
                    <a:pt x="135" y="2008"/>
                    <a:pt x="0" y="2193"/>
                    <a:pt x="142" y="2325"/>
                  </a:cubicBezTo>
                  <a:cubicBezTo>
                    <a:pt x="1190" y="3227"/>
                    <a:pt x="2428" y="3663"/>
                    <a:pt x="3722" y="3663"/>
                  </a:cubicBezTo>
                  <a:cubicBezTo>
                    <a:pt x="4323" y="3663"/>
                    <a:pt x="4935" y="3569"/>
                    <a:pt x="5547" y="3384"/>
                  </a:cubicBezTo>
                  <a:cubicBezTo>
                    <a:pt x="7726" y="2729"/>
                    <a:pt x="9536" y="1229"/>
                    <a:pt x="11595" y="336"/>
                  </a:cubicBezTo>
                  <a:cubicBezTo>
                    <a:pt x="11795" y="252"/>
                    <a:pt x="11670" y="1"/>
                    <a:pt x="11490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8180;p59"/>
            <p:cNvSpPr/>
            <p:nvPr/>
          </p:nvSpPr>
          <p:spPr>
            <a:xfrm>
              <a:off x="4963925" y="1259050"/>
              <a:ext cx="112625" cy="259525"/>
            </a:xfrm>
            <a:custGeom>
              <a:avLst/>
              <a:gdLst/>
              <a:ahLst/>
              <a:cxnLst/>
              <a:rect l="l" t="t" r="r" b="b"/>
              <a:pathLst>
                <a:path w="4505" h="10381" extrusionOk="0">
                  <a:moveTo>
                    <a:pt x="3802" y="7234"/>
                  </a:moveTo>
                  <a:cubicBezTo>
                    <a:pt x="3885" y="7544"/>
                    <a:pt x="3945" y="7865"/>
                    <a:pt x="3980" y="8187"/>
                  </a:cubicBezTo>
                  <a:cubicBezTo>
                    <a:pt x="3909" y="7865"/>
                    <a:pt x="3849" y="7556"/>
                    <a:pt x="3802" y="7234"/>
                  </a:cubicBezTo>
                  <a:close/>
                  <a:moveTo>
                    <a:pt x="230" y="1"/>
                  </a:moveTo>
                  <a:cubicBezTo>
                    <a:pt x="114" y="1"/>
                    <a:pt x="0" y="95"/>
                    <a:pt x="51" y="233"/>
                  </a:cubicBezTo>
                  <a:cubicBezTo>
                    <a:pt x="694" y="1912"/>
                    <a:pt x="2135" y="3091"/>
                    <a:pt x="2766" y="4770"/>
                  </a:cubicBezTo>
                  <a:cubicBezTo>
                    <a:pt x="3421" y="6544"/>
                    <a:pt x="3504" y="8460"/>
                    <a:pt x="4135" y="10246"/>
                  </a:cubicBezTo>
                  <a:cubicBezTo>
                    <a:pt x="4167" y="10338"/>
                    <a:pt x="4245" y="10380"/>
                    <a:pt x="4321" y="10380"/>
                  </a:cubicBezTo>
                  <a:cubicBezTo>
                    <a:pt x="4414" y="10380"/>
                    <a:pt x="4504" y="10317"/>
                    <a:pt x="4504" y="10199"/>
                  </a:cubicBezTo>
                  <a:cubicBezTo>
                    <a:pt x="4504" y="8699"/>
                    <a:pt x="4266" y="7234"/>
                    <a:pt x="3802" y="5805"/>
                  </a:cubicBezTo>
                  <a:cubicBezTo>
                    <a:pt x="3782" y="5718"/>
                    <a:pt x="3701" y="5673"/>
                    <a:pt x="3622" y="5673"/>
                  </a:cubicBezTo>
                  <a:cubicBezTo>
                    <a:pt x="3560" y="5673"/>
                    <a:pt x="3500" y="5700"/>
                    <a:pt x="3468" y="5758"/>
                  </a:cubicBezTo>
                  <a:cubicBezTo>
                    <a:pt x="3373" y="5389"/>
                    <a:pt x="3254" y="5031"/>
                    <a:pt x="3123" y="4662"/>
                  </a:cubicBezTo>
                  <a:cubicBezTo>
                    <a:pt x="2492" y="2984"/>
                    <a:pt x="1051" y="1793"/>
                    <a:pt x="408" y="126"/>
                  </a:cubicBezTo>
                  <a:cubicBezTo>
                    <a:pt x="376" y="38"/>
                    <a:pt x="303" y="1"/>
                    <a:pt x="230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8181;p59"/>
            <p:cNvSpPr/>
            <p:nvPr/>
          </p:nvSpPr>
          <p:spPr>
            <a:xfrm>
              <a:off x="4765300" y="1199875"/>
              <a:ext cx="60900" cy="124850"/>
            </a:xfrm>
            <a:custGeom>
              <a:avLst/>
              <a:gdLst/>
              <a:ahLst/>
              <a:cxnLst/>
              <a:rect l="l" t="t" r="r" b="b"/>
              <a:pathLst>
                <a:path w="2436" h="4994" extrusionOk="0">
                  <a:moveTo>
                    <a:pt x="253" y="1"/>
                  </a:moveTo>
                  <a:cubicBezTo>
                    <a:pt x="133" y="1"/>
                    <a:pt x="1" y="143"/>
                    <a:pt x="67" y="290"/>
                  </a:cubicBezTo>
                  <a:cubicBezTo>
                    <a:pt x="364" y="945"/>
                    <a:pt x="1007" y="1326"/>
                    <a:pt x="1341" y="1945"/>
                  </a:cubicBezTo>
                  <a:cubicBezTo>
                    <a:pt x="1805" y="2791"/>
                    <a:pt x="2055" y="3862"/>
                    <a:pt x="1984" y="4815"/>
                  </a:cubicBezTo>
                  <a:cubicBezTo>
                    <a:pt x="1978" y="4934"/>
                    <a:pt x="2067" y="4993"/>
                    <a:pt x="2159" y="4993"/>
                  </a:cubicBezTo>
                  <a:cubicBezTo>
                    <a:pt x="2251" y="4993"/>
                    <a:pt x="2347" y="4934"/>
                    <a:pt x="2353" y="4815"/>
                  </a:cubicBezTo>
                  <a:cubicBezTo>
                    <a:pt x="2436" y="3862"/>
                    <a:pt x="2186" y="2898"/>
                    <a:pt x="1793" y="2017"/>
                  </a:cubicBezTo>
                  <a:cubicBezTo>
                    <a:pt x="1448" y="1267"/>
                    <a:pt x="721" y="850"/>
                    <a:pt x="388" y="100"/>
                  </a:cubicBezTo>
                  <a:cubicBezTo>
                    <a:pt x="358" y="30"/>
                    <a:pt x="307" y="1"/>
                    <a:pt x="25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8182;p59"/>
            <p:cNvSpPr/>
            <p:nvPr/>
          </p:nvSpPr>
          <p:spPr>
            <a:xfrm>
              <a:off x="4951450" y="1318875"/>
              <a:ext cx="121875" cy="224675"/>
            </a:xfrm>
            <a:custGeom>
              <a:avLst/>
              <a:gdLst/>
              <a:ahLst/>
              <a:cxnLst/>
              <a:rect l="l" t="t" r="r" b="b"/>
              <a:pathLst>
                <a:path w="4875" h="8987" extrusionOk="0">
                  <a:moveTo>
                    <a:pt x="227" y="0"/>
                  </a:moveTo>
                  <a:cubicBezTo>
                    <a:pt x="121" y="0"/>
                    <a:pt x="0" y="91"/>
                    <a:pt x="14" y="233"/>
                  </a:cubicBezTo>
                  <a:cubicBezTo>
                    <a:pt x="467" y="3555"/>
                    <a:pt x="2467" y="6306"/>
                    <a:pt x="4455" y="8913"/>
                  </a:cubicBezTo>
                  <a:cubicBezTo>
                    <a:pt x="4494" y="8965"/>
                    <a:pt x="4549" y="8987"/>
                    <a:pt x="4604" y="8987"/>
                  </a:cubicBezTo>
                  <a:cubicBezTo>
                    <a:pt x="4739" y="8987"/>
                    <a:pt x="4875" y="8858"/>
                    <a:pt x="4765" y="8723"/>
                  </a:cubicBezTo>
                  <a:cubicBezTo>
                    <a:pt x="2800" y="6151"/>
                    <a:pt x="824" y="3424"/>
                    <a:pt x="372" y="138"/>
                  </a:cubicBezTo>
                  <a:cubicBezTo>
                    <a:pt x="362" y="42"/>
                    <a:pt x="298" y="0"/>
                    <a:pt x="22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8183;p59"/>
            <p:cNvSpPr/>
            <p:nvPr/>
          </p:nvSpPr>
          <p:spPr>
            <a:xfrm>
              <a:off x="4772150" y="1641100"/>
              <a:ext cx="201400" cy="72125"/>
            </a:xfrm>
            <a:custGeom>
              <a:avLst/>
              <a:gdLst/>
              <a:ahLst/>
              <a:cxnLst/>
              <a:rect l="l" t="t" r="r" b="b"/>
              <a:pathLst>
                <a:path w="8056" h="2885" extrusionOk="0">
                  <a:moveTo>
                    <a:pt x="7829" y="0"/>
                  </a:moveTo>
                  <a:cubicBezTo>
                    <a:pt x="7825" y="0"/>
                    <a:pt x="7821" y="1"/>
                    <a:pt x="7817" y="1"/>
                  </a:cubicBezTo>
                  <a:cubicBezTo>
                    <a:pt x="5079" y="167"/>
                    <a:pt x="2460" y="1025"/>
                    <a:pt x="162" y="2525"/>
                  </a:cubicBezTo>
                  <a:cubicBezTo>
                    <a:pt x="1" y="2645"/>
                    <a:pt x="103" y="2885"/>
                    <a:pt x="261" y="2885"/>
                  </a:cubicBezTo>
                  <a:cubicBezTo>
                    <a:pt x="290" y="2885"/>
                    <a:pt x="321" y="2877"/>
                    <a:pt x="352" y="2858"/>
                  </a:cubicBezTo>
                  <a:cubicBezTo>
                    <a:pt x="2591" y="1382"/>
                    <a:pt x="5150" y="536"/>
                    <a:pt x="7817" y="382"/>
                  </a:cubicBezTo>
                  <a:cubicBezTo>
                    <a:pt x="8052" y="358"/>
                    <a:pt x="8055" y="0"/>
                    <a:pt x="782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8184;p59"/>
            <p:cNvSpPr/>
            <p:nvPr/>
          </p:nvSpPr>
          <p:spPr>
            <a:xfrm>
              <a:off x="4424950" y="1596275"/>
              <a:ext cx="15075" cy="11075"/>
            </a:xfrm>
            <a:custGeom>
              <a:avLst/>
              <a:gdLst/>
              <a:ahLst/>
              <a:cxnLst/>
              <a:rect l="l" t="t" r="r" b="b"/>
              <a:pathLst>
                <a:path w="603" h="443" extrusionOk="0">
                  <a:moveTo>
                    <a:pt x="269" y="1"/>
                  </a:moveTo>
                  <a:cubicBezTo>
                    <a:pt x="128" y="1"/>
                    <a:pt x="0" y="180"/>
                    <a:pt x="119" y="317"/>
                  </a:cubicBezTo>
                  <a:lnTo>
                    <a:pt x="203" y="389"/>
                  </a:lnTo>
                  <a:cubicBezTo>
                    <a:pt x="243" y="426"/>
                    <a:pt x="288" y="442"/>
                    <a:pt x="330" y="442"/>
                  </a:cubicBezTo>
                  <a:cubicBezTo>
                    <a:pt x="477" y="442"/>
                    <a:pt x="603" y="256"/>
                    <a:pt x="465" y="127"/>
                  </a:cubicBezTo>
                  <a:lnTo>
                    <a:pt x="393" y="55"/>
                  </a:lnTo>
                  <a:cubicBezTo>
                    <a:pt x="355" y="17"/>
                    <a:pt x="311" y="1"/>
                    <a:pt x="26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8185;p59"/>
            <p:cNvSpPr/>
            <p:nvPr/>
          </p:nvSpPr>
          <p:spPr>
            <a:xfrm>
              <a:off x="4626750" y="1759875"/>
              <a:ext cx="19375" cy="92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239" y="0"/>
                  </a:moveTo>
                  <a:cubicBezTo>
                    <a:pt x="1" y="0"/>
                    <a:pt x="1" y="369"/>
                    <a:pt x="239" y="369"/>
                  </a:cubicBezTo>
                  <a:lnTo>
                    <a:pt x="537" y="369"/>
                  </a:lnTo>
                  <a:cubicBezTo>
                    <a:pt x="775" y="369"/>
                    <a:pt x="775" y="0"/>
                    <a:pt x="537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8186;p59"/>
            <p:cNvSpPr/>
            <p:nvPr/>
          </p:nvSpPr>
          <p:spPr>
            <a:xfrm>
              <a:off x="4588825" y="1441525"/>
              <a:ext cx="22775" cy="22925"/>
            </a:xfrm>
            <a:custGeom>
              <a:avLst/>
              <a:gdLst/>
              <a:ahLst/>
              <a:cxnLst/>
              <a:rect l="l" t="t" r="r" b="b"/>
              <a:pathLst>
                <a:path w="911" h="917" extrusionOk="0">
                  <a:moveTo>
                    <a:pt x="261" y="0"/>
                  </a:moveTo>
                  <a:cubicBezTo>
                    <a:pt x="109" y="0"/>
                    <a:pt x="0" y="254"/>
                    <a:pt x="160" y="364"/>
                  </a:cubicBezTo>
                  <a:cubicBezTo>
                    <a:pt x="327" y="483"/>
                    <a:pt x="458" y="626"/>
                    <a:pt x="530" y="816"/>
                  </a:cubicBezTo>
                  <a:cubicBezTo>
                    <a:pt x="561" y="880"/>
                    <a:pt x="630" y="917"/>
                    <a:pt x="694" y="917"/>
                  </a:cubicBezTo>
                  <a:cubicBezTo>
                    <a:pt x="725" y="917"/>
                    <a:pt x="756" y="907"/>
                    <a:pt x="780" y="888"/>
                  </a:cubicBezTo>
                  <a:cubicBezTo>
                    <a:pt x="887" y="828"/>
                    <a:pt x="911" y="721"/>
                    <a:pt x="863" y="626"/>
                  </a:cubicBezTo>
                  <a:cubicBezTo>
                    <a:pt x="744" y="388"/>
                    <a:pt x="565" y="185"/>
                    <a:pt x="351" y="30"/>
                  </a:cubicBezTo>
                  <a:cubicBezTo>
                    <a:pt x="321" y="10"/>
                    <a:pt x="290" y="0"/>
                    <a:pt x="261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8187;p59"/>
            <p:cNvSpPr/>
            <p:nvPr/>
          </p:nvSpPr>
          <p:spPr>
            <a:xfrm>
              <a:off x="4421375" y="1194500"/>
              <a:ext cx="685225" cy="640225"/>
            </a:xfrm>
            <a:custGeom>
              <a:avLst/>
              <a:gdLst/>
              <a:ahLst/>
              <a:cxnLst/>
              <a:rect l="l" t="t" r="r" b="b"/>
              <a:pathLst>
                <a:path w="27409" h="25609" extrusionOk="0">
                  <a:moveTo>
                    <a:pt x="23780" y="502"/>
                  </a:moveTo>
                  <a:cubicBezTo>
                    <a:pt x="23875" y="502"/>
                    <a:pt x="23971" y="542"/>
                    <a:pt x="24039" y="625"/>
                  </a:cubicBezTo>
                  <a:cubicBezTo>
                    <a:pt x="24075" y="672"/>
                    <a:pt x="24170" y="732"/>
                    <a:pt x="24099" y="803"/>
                  </a:cubicBezTo>
                  <a:cubicBezTo>
                    <a:pt x="23920" y="708"/>
                    <a:pt x="23765" y="613"/>
                    <a:pt x="23622" y="541"/>
                  </a:cubicBezTo>
                  <a:cubicBezTo>
                    <a:pt x="23670" y="515"/>
                    <a:pt x="23725" y="502"/>
                    <a:pt x="23780" y="502"/>
                  </a:cubicBezTo>
                  <a:close/>
                  <a:moveTo>
                    <a:pt x="23158" y="886"/>
                  </a:moveTo>
                  <a:lnTo>
                    <a:pt x="23158" y="886"/>
                  </a:lnTo>
                  <a:cubicBezTo>
                    <a:pt x="23146" y="958"/>
                    <a:pt x="23110" y="1041"/>
                    <a:pt x="23122" y="1125"/>
                  </a:cubicBezTo>
                  <a:cubicBezTo>
                    <a:pt x="23146" y="1208"/>
                    <a:pt x="23206" y="1279"/>
                    <a:pt x="23241" y="1363"/>
                  </a:cubicBezTo>
                  <a:cubicBezTo>
                    <a:pt x="23233" y="1364"/>
                    <a:pt x="23224" y="1364"/>
                    <a:pt x="23217" y="1364"/>
                  </a:cubicBezTo>
                  <a:cubicBezTo>
                    <a:pt x="23119" y="1364"/>
                    <a:pt x="23098" y="1296"/>
                    <a:pt x="23087" y="1208"/>
                  </a:cubicBezTo>
                  <a:cubicBezTo>
                    <a:pt x="23051" y="1065"/>
                    <a:pt x="23087" y="922"/>
                    <a:pt x="23158" y="886"/>
                  </a:cubicBezTo>
                  <a:close/>
                  <a:moveTo>
                    <a:pt x="26193" y="784"/>
                  </a:moveTo>
                  <a:cubicBezTo>
                    <a:pt x="26313" y="784"/>
                    <a:pt x="26430" y="830"/>
                    <a:pt x="26516" y="946"/>
                  </a:cubicBezTo>
                  <a:cubicBezTo>
                    <a:pt x="26575" y="1006"/>
                    <a:pt x="26635" y="1077"/>
                    <a:pt x="26670" y="1148"/>
                  </a:cubicBezTo>
                  <a:cubicBezTo>
                    <a:pt x="26730" y="1303"/>
                    <a:pt x="26623" y="1422"/>
                    <a:pt x="26551" y="1517"/>
                  </a:cubicBezTo>
                  <a:cubicBezTo>
                    <a:pt x="26476" y="1630"/>
                    <a:pt x="26378" y="1667"/>
                    <a:pt x="26270" y="1667"/>
                  </a:cubicBezTo>
                  <a:cubicBezTo>
                    <a:pt x="26207" y="1667"/>
                    <a:pt x="26141" y="1654"/>
                    <a:pt x="26075" y="1637"/>
                  </a:cubicBezTo>
                  <a:cubicBezTo>
                    <a:pt x="26050" y="1631"/>
                    <a:pt x="26027" y="1628"/>
                    <a:pt x="26007" y="1628"/>
                  </a:cubicBezTo>
                  <a:cubicBezTo>
                    <a:pt x="25941" y="1628"/>
                    <a:pt x="25897" y="1659"/>
                    <a:pt x="25861" y="1732"/>
                  </a:cubicBezTo>
                  <a:cubicBezTo>
                    <a:pt x="25777" y="1898"/>
                    <a:pt x="25670" y="2041"/>
                    <a:pt x="25587" y="2208"/>
                  </a:cubicBezTo>
                  <a:cubicBezTo>
                    <a:pt x="25527" y="2315"/>
                    <a:pt x="25504" y="2434"/>
                    <a:pt x="25468" y="2553"/>
                  </a:cubicBezTo>
                  <a:cubicBezTo>
                    <a:pt x="25420" y="2696"/>
                    <a:pt x="25373" y="2827"/>
                    <a:pt x="25325" y="2970"/>
                  </a:cubicBezTo>
                  <a:cubicBezTo>
                    <a:pt x="25313" y="2982"/>
                    <a:pt x="25301" y="3006"/>
                    <a:pt x="25289" y="3006"/>
                  </a:cubicBezTo>
                  <a:cubicBezTo>
                    <a:pt x="25276" y="3004"/>
                    <a:pt x="25264" y="3003"/>
                    <a:pt x="25252" y="3003"/>
                  </a:cubicBezTo>
                  <a:cubicBezTo>
                    <a:pt x="25131" y="3003"/>
                    <a:pt x="25051" y="3103"/>
                    <a:pt x="24932" y="3125"/>
                  </a:cubicBezTo>
                  <a:cubicBezTo>
                    <a:pt x="25135" y="2553"/>
                    <a:pt x="25527" y="2077"/>
                    <a:pt x="25801" y="1506"/>
                  </a:cubicBezTo>
                  <a:lnTo>
                    <a:pt x="25801" y="1506"/>
                  </a:lnTo>
                  <a:cubicBezTo>
                    <a:pt x="25775" y="1511"/>
                    <a:pt x="25753" y="1513"/>
                    <a:pt x="25735" y="1513"/>
                  </a:cubicBezTo>
                  <a:cubicBezTo>
                    <a:pt x="25626" y="1513"/>
                    <a:pt x="25636" y="1430"/>
                    <a:pt x="25647" y="1339"/>
                  </a:cubicBezTo>
                  <a:cubicBezTo>
                    <a:pt x="25647" y="1208"/>
                    <a:pt x="25647" y="1077"/>
                    <a:pt x="25742" y="970"/>
                  </a:cubicBezTo>
                  <a:cubicBezTo>
                    <a:pt x="25858" y="867"/>
                    <a:pt x="26030" y="784"/>
                    <a:pt x="26193" y="784"/>
                  </a:cubicBezTo>
                  <a:close/>
                  <a:moveTo>
                    <a:pt x="9601" y="5432"/>
                  </a:moveTo>
                  <a:lnTo>
                    <a:pt x="9601" y="5432"/>
                  </a:lnTo>
                  <a:cubicBezTo>
                    <a:pt x="9603" y="5434"/>
                    <a:pt x="9606" y="5435"/>
                    <a:pt x="9609" y="5435"/>
                  </a:cubicBezTo>
                  <a:cubicBezTo>
                    <a:pt x="9606" y="5434"/>
                    <a:pt x="9604" y="5433"/>
                    <a:pt x="9601" y="5432"/>
                  </a:cubicBezTo>
                  <a:close/>
                  <a:moveTo>
                    <a:pt x="15479" y="2148"/>
                  </a:moveTo>
                  <a:cubicBezTo>
                    <a:pt x="15741" y="2303"/>
                    <a:pt x="16241" y="3827"/>
                    <a:pt x="16193" y="4327"/>
                  </a:cubicBezTo>
                  <a:cubicBezTo>
                    <a:pt x="16193" y="4327"/>
                    <a:pt x="16181" y="4315"/>
                    <a:pt x="16157" y="4315"/>
                  </a:cubicBezTo>
                  <a:cubicBezTo>
                    <a:pt x="16145" y="4363"/>
                    <a:pt x="16098" y="4411"/>
                    <a:pt x="16098" y="4434"/>
                  </a:cubicBezTo>
                  <a:cubicBezTo>
                    <a:pt x="16122" y="4530"/>
                    <a:pt x="16157" y="4601"/>
                    <a:pt x="16181" y="4685"/>
                  </a:cubicBezTo>
                  <a:cubicBezTo>
                    <a:pt x="16217" y="4863"/>
                    <a:pt x="16133" y="5030"/>
                    <a:pt x="15955" y="5137"/>
                  </a:cubicBezTo>
                  <a:cubicBezTo>
                    <a:pt x="15717" y="5268"/>
                    <a:pt x="15467" y="5423"/>
                    <a:pt x="15229" y="5554"/>
                  </a:cubicBezTo>
                  <a:cubicBezTo>
                    <a:pt x="15193" y="5574"/>
                    <a:pt x="15162" y="5588"/>
                    <a:pt x="15135" y="5588"/>
                  </a:cubicBezTo>
                  <a:cubicBezTo>
                    <a:pt x="15099" y="5588"/>
                    <a:pt x="15070" y="5563"/>
                    <a:pt x="15050" y="5494"/>
                  </a:cubicBezTo>
                  <a:cubicBezTo>
                    <a:pt x="14990" y="5375"/>
                    <a:pt x="14895" y="5268"/>
                    <a:pt x="14812" y="5185"/>
                  </a:cubicBezTo>
                  <a:cubicBezTo>
                    <a:pt x="14705" y="5077"/>
                    <a:pt x="14598" y="4958"/>
                    <a:pt x="14478" y="4851"/>
                  </a:cubicBezTo>
                  <a:cubicBezTo>
                    <a:pt x="14467" y="4839"/>
                    <a:pt x="14431" y="4839"/>
                    <a:pt x="14371" y="4815"/>
                  </a:cubicBezTo>
                  <a:cubicBezTo>
                    <a:pt x="14550" y="4708"/>
                    <a:pt x="14705" y="4613"/>
                    <a:pt x="14871" y="4542"/>
                  </a:cubicBezTo>
                  <a:cubicBezTo>
                    <a:pt x="14955" y="4494"/>
                    <a:pt x="15050" y="4482"/>
                    <a:pt x="15121" y="4434"/>
                  </a:cubicBezTo>
                  <a:cubicBezTo>
                    <a:pt x="15145" y="4411"/>
                    <a:pt x="15169" y="4363"/>
                    <a:pt x="15205" y="4304"/>
                  </a:cubicBezTo>
                  <a:lnTo>
                    <a:pt x="15205" y="4304"/>
                  </a:lnTo>
                  <a:cubicBezTo>
                    <a:pt x="15086" y="4315"/>
                    <a:pt x="15026" y="4315"/>
                    <a:pt x="14967" y="4315"/>
                  </a:cubicBezTo>
                  <a:cubicBezTo>
                    <a:pt x="14824" y="4053"/>
                    <a:pt x="14669" y="3780"/>
                    <a:pt x="14538" y="3530"/>
                  </a:cubicBezTo>
                  <a:cubicBezTo>
                    <a:pt x="14490" y="3458"/>
                    <a:pt x="14467" y="3363"/>
                    <a:pt x="14419" y="3291"/>
                  </a:cubicBezTo>
                  <a:cubicBezTo>
                    <a:pt x="14407" y="3280"/>
                    <a:pt x="14407" y="3268"/>
                    <a:pt x="14395" y="3232"/>
                  </a:cubicBezTo>
                  <a:cubicBezTo>
                    <a:pt x="14347" y="3161"/>
                    <a:pt x="14288" y="3077"/>
                    <a:pt x="14240" y="3006"/>
                  </a:cubicBezTo>
                  <a:cubicBezTo>
                    <a:pt x="14228" y="2994"/>
                    <a:pt x="14228" y="2958"/>
                    <a:pt x="14228" y="2934"/>
                  </a:cubicBezTo>
                  <a:cubicBezTo>
                    <a:pt x="14271" y="2934"/>
                    <a:pt x="14316" y="2932"/>
                    <a:pt x="14359" y="2932"/>
                  </a:cubicBezTo>
                  <a:cubicBezTo>
                    <a:pt x="14423" y="2932"/>
                    <a:pt x="14483" y="2937"/>
                    <a:pt x="14526" y="2958"/>
                  </a:cubicBezTo>
                  <a:cubicBezTo>
                    <a:pt x="14633" y="3041"/>
                    <a:pt x="14705" y="3161"/>
                    <a:pt x="14776" y="3244"/>
                  </a:cubicBezTo>
                  <a:cubicBezTo>
                    <a:pt x="14788" y="3244"/>
                    <a:pt x="14788" y="3232"/>
                    <a:pt x="14812" y="3232"/>
                  </a:cubicBezTo>
                  <a:cubicBezTo>
                    <a:pt x="14717" y="3137"/>
                    <a:pt x="14645" y="3041"/>
                    <a:pt x="14574" y="2934"/>
                  </a:cubicBezTo>
                  <a:cubicBezTo>
                    <a:pt x="14824" y="2803"/>
                    <a:pt x="15062" y="2684"/>
                    <a:pt x="15312" y="2565"/>
                  </a:cubicBezTo>
                  <a:cubicBezTo>
                    <a:pt x="15371" y="2660"/>
                    <a:pt x="15443" y="2780"/>
                    <a:pt x="15526" y="2934"/>
                  </a:cubicBezTo>
                  <a:cubicBezTo>
                    <a:pt x="15538" y="2887"/>
                    <a:pt x="15550" y="2863"/>
                    <a:pt x="15538" y="2839"/>
                  </a:cubicBezTo>
                  <a:cubicBezTo>
                    <a:pt x="15479" y="2756"/>
                    <a:pt x="15419" y="2660"/>
                    <a:pt x="15371" y="2577"/>
                  </a:cubicBezTo>
                  <a:cubicBezTo>
                    <a:pt x="15348" y="2518"/>
                    <a:pt x="15348" y="2458"/>
                    <a:pt x="15360" y="2399"/>
                  </a:cubicBezTo>
                  <a:cubicBezTo>
                    <a:pt x="15383" y="2303"/>
                    <a:pt x="15431" y="2232"/>
                    <a:pt x="15479" y="2148"/>
                  </a:cubicBezTo>
                  <a:close/>
                  <a:moveTo>
                    <a:pt x="13360" y="5195"/>
                  </a:moveTo>
                  <a:cubicBezTo>
                    <a:pt x="13428" y="5195"/>
                    <a:pt x="13513" y="5234"/>
                    <a:pt x="13597" y="5244"/>
                  </a:cubicBezTo>
                  <a:cubicBezTo>
                    <a:pt x="13514" y="5327"/>
                    <a:pt x="13526" y="5363"/>
                    <a:pt x="13621" y="5387"/>
                  </a:cubicBezTo>
                  <a:cubicBezTo>
                    <a:pt x="13657" y="5411"/>
                    <a:pt x="13705" y="5470"/>
                    <a:pt x="13752" y="5494"/>
                  </a:cubicBezTo>
                  <a:cubicBezTo>
                    <a:pt x="13776" y="5506"/>
                    <a:pt x="13812" y="5542"/>
                    <a:pt x="13836" y="5589"/>
                  </a:cubicBezTo>
                  <a:cubicBezTo>
                    <a:pt x="13883" y="5601"/>
                    <a:pt x="13907" y="5625"/>
                    <a:pt x="13943" y="5661"/>
                  </a:cubicBezTo>
                  <a:cubicBezTo>
                    <a:pt x="13788" y="5732"/>
                    <a:pt x="13657" y="5804"/>
                    <a:pt x="13526" y="5887"/>
                  </a:cubicBezTo>
                  <a:lnTo>
                    <a:pt x="13074" y="6101"/>
                  </a:lnTo>
                  <a:cubicBezTo>
                    <a:pt x="13028" y="6130"/>
                    <a:pt x="12986" y="6143"/>
                    <a:pt x="12946" y="6143"/>
                  </a:cubicBezTo>
                  <a:cubicBezTo>
                    <a:pt x="12870" y="6143"/>
                    <a:pt x="12802" y="6096"/>
                    <a:pt x="12740" y="6018"/>
                  </a:cubicBezTo>
                  <a:cubicBezTo>
                    <a:pt x="12943" y="5911"/>
                    <a:pt x="13169" y="5792"/>
                    <a:pt x="13395" y="5685"/>
                  </a:cubicBezTo>
                  <a:cubicBezTo>
                    <a:pt x="13514" y="5625"/>
                    <a:pt x="13633" y="5554"/>
                    <a:pt x="13752" y="5494"/>
                  </a:cubicBezTo>
                  <a:lnTo>
                    <a:pt x="13752" y="5494"/>
                  </a:lnTo>
                  <a:cubicBezTo>
                    <a:pt x="13538" y="5566"/>
                    <a:pt x="13335" y="5649"/>
                    <a:pt x="13133" y="5732"/>
                  </a:cubicBezTo>
                  <a:cubicBezTo>
                    <a:pt x="12978" y="5804"/>
                    <a:pt x="12835" y="5899"/>
                    <a:pt x="12681" y="5958"/>
                  </a:cubicBezTo>
                  <a:cubicBezTo>
                    <a:pt x="12677" y="5959"/>
                    <a:pt x="12673" y="5960"/>
                    <a:pt x="12669" y="5960"/>
                  </a:cubicBezTo>
                  <a:cubicBezTo>
                    <a:pt x="12622" y="5960"/>
                    <a:pt x="12557" y="5895"/>
                    <a:pt x="12502" y="5851"/>
                  </a:cubicBezTo>
                  <a:cubicBezTo>
                    <a:pt x="12466" y="5839"/>
                    <a:pt x="12431" y="5804"/>
                    <a:pt x="12383" y="5756"/>
                  </a:cubicBezTo>
                  <a:cubicBezTo>
                    <a:pt x="12442" y="5720"/>
                    <a:pt x="12502" y="5661"/>
                    <a:pt x="12562" y="5613"/>
                  </a:cubicBezTo>
                  <a:cubicBezTo>
                    <a:pt x="12693" y="5530"/>
                    <a:pt x="12835" y="5447"/>
                    <a:pt x="12978" y="5375"/>
                  </a:cubicBezTo>
                  <a:cubicBezTo>
                    <a:pt x="13097" y="5316"/>
                    <a:pt x="13204" y="5244"/>
                    <a:pt x="13335" y="5196"/>
                  </a:cubicBezTo>
                  <a:cubicBezTo>
                    <a:pt x="13343" y="5195"/>
                    <a:pt x="13351" y="5195"/>
                    <a:pt x="13360" y="5195"/>
                  </a:cubicBezTo>
                  <a:close/>
                  <a:moveTo>
                    <a:pt x="13961" y="5691"/>
                  </a:moveTo>
                  <a:cubicBezTo>
                    <a:pt x="13993" y="5691"/>
                    <a:pt x="14030" y="5697"/>
                    <a:pt x="14062" y="5697"/>
                  </a:cubicBezTo>
                  <a:lnTo>
                    <a:pt x="14062" y="5744"/>
                  </a:lnTo>
                  <a:lnTo>
                    <a:pt x="13038" y="6244"/>
                  </a:lnTo>
                  <a:cubicBezTo>
                    <a:pt x="13038" y="6220"/>
                    <a:pt x="13026" y="6209"/>
                    <a:pt x="13026" y="6197"/>
                  </a:cubicBezTo>
                  <a:cubicBezTo>
                    <a:pt x="13109" y="6137"/>
                    <a:pt x="13204" y="6078"/>
                    <a:pt x="13288" y="6030"/>
                  </a:cubicBezTo>
                  <a:cubicBezTo>
                    <a:pt x="13502" y="5923"/>
                    <a:pt x="13705" y="5804"/>
                    <a:pt x="13919" y="5697"/>
                  </a:cubicBezTo>
                  <a:cubicBezTo>
                    <a:pt x="13931" y="5693"/>
                    <a:pt x="13945" y="5691"/>
                    <a:pt x="13961" y="5691"/>
                  </a:cubicBezTo>
                  <a:close/>
                  <a:moveTo>
                    <a:pt x="14091" y="5797"/>
                  </a:moveTo>
                  <a:cubicBezTo>
                    <a:pt x="14113" y="5797"/>
                    <a:pt x="14132" y="5799"/>
                    <a:pt x="14145" y="5804"/>
                  </a:cubicBezTo>
                  <a:cubicBezTo>
                    <a:pt x="14228" y="5828"/>
                    <a:pt x="14288" y="5851"/>
                    <a:pt x="14359" y="5887"/>
                  </a:cubicBezTo>
                  <a:cubicBezTo>
                    <a:pt x="14014" y="6042"/>
                    <a:pt x="13681" y="6209"/>
                    <a:pt x="13324" y="6375"/>
                  </a:cubicBezTo>
                  <a:cubicBezTo>
                    <a:pt x="13324" y="6375"/>
                    <a:pt x="13335" y="6387"/>
                    <a:pt x="13335" y="6399"/>
                  </a:cubicBezTo>
                  <a:cubicBezTo>
                    <a:pt x="13252" y="6351"/>
                    <a:pt x="13181" y="6316"/>
                    <a:pt x="13097" y="6268"/>
                  </a:cubicBezTo>
                  <a:lnTo>
                    <a:pt x="13395" y="6125"/>
                  </a:lnTo>
                  <a:cubicBezTo>
                    <a:pt x="13585" y="6018"/>
                    <a:pt x="13776" y="5911"/>
                    <a:pt x="13990" y="5828"/>
                  </a:cubicBezTo>
                  <a:cubicBezTo>
                    <a:pt x="14013" y="5805"/>
                    <a:pt x="14055" y="5797"/>
                    <a:pt x="14091" y="5797"/>
                  </a:cubicBezTo>
                  <a:close/>
                  <a:moveTo>
                    <a:pt x="5894" y="5149"/>
                  </a:moveTo>
                  <a:cubicBezTo>
                    <a:pt x="6013" y="5375"/>
                    <a:pt x="6120" y="5566"/>
                    <a:pt x="6132" y="5804"/>
                  </a:cubicBezTo>
                  <a:cubicBezTo>
                    <a:pt x="6132" y="5947"/>
                    <a:pt x="6061" y="6078"/>
                    <a:pt x="5918" y="6137"/>
                  </a:cubicBezTo>
                  <a:cubicBezTo>
                    <a:pt x="5894" y="6149"/>
                    <a:pt x="5882" y="6185"/>
                    <a:pt x="5846" y="6209"/>
                  </a:cubicBezTo>
                  <a:cubicBezTo>
                    <a:pt x="5687" y="6410"/>
                    <a:pt x="5480" y="6475"/>
                    <a:pt x="5263" y="6475"/>
                  </a:cubicBezTo>
                  <a:cubicBezTo>
                    <a:pt x="5172" y="6475"/>
                    <a:pt x="5080" y="6464"/>
                    <a:pt x="4989" y="6447"/>
                  </a:cubicBezTo>
                  <a:cubicBezTo>
                    <a:pt x="4727" y="6399"/>
                    <a:pt x="4501" y="6328"/>
                    <a:pt x="4275" y="6268"/>
                  </a:cubicBezTo>
                  <a:cubicBezTo>
                    <a:pt x="4180" y="6244"/>
                    <a:pt x="4108" y="6244"/>
                    <a:pt x="4013" y="6220"/>
                  </a:cubicBezTo>
                  <a:cubicBezTo>
                    <a:pt x="3941" y="6209"/>
                    <a:pt x="3858" y="6185"/>
                    <a:pt x="3775" y="6161"/>
                  </a:cubicBezTo>
                  <a:cubicBezTo>
                    <a:pt x="3751" y="6185"/>
                    <a:pt x="3703" y="6209"/>
                    <a:pt x="3632" y="6244"/>
                  </a:cubicBezTo>
                  <a:cubicBezTo>
                    <a:pt x="3656" y="6066"/>
                    <a:pt x="3775" y="5982"/>
                    <a:pt x="3894" y="5923"/>
                  </a:cubicBezTo>
                  <a:cubicBezTo>
                    <a:pt x="4227" y="5744"/>
                    <a:pt x="4549" y="5566"/>
                    <a:pt x="4882" y="5411"/>
                  </a:cubicBezTo>
                  <a:cubicBezTo>
                    <a:pt x="5025" y="5327"/>
                    <a:pt x="5192" y="5304"/>
                    <a:pt x="5358" y="5256"/>
                  </a:cubicBezTo>
                  <a:cubicBezTo>
                    <a:pt x="5537" y="5208"/>
                    <a:pt x="5715" y="5185"/>
                    <a:pt x="5894" y="5149"/>
                  </a:cubicBezTo>
                  <a:close/>
                  <a:moveTo>
                    <a:pt x="20062" y="6185"/>
                  </a:moveTo>
                  <a:cubicBezTo>
                    <a:pt x="20134" y="6244"/>
                    <a:pt x="20253" y="6161"/>
                    <a:pt x="20313" y="6304"/>
                  </a:cubicBezTo>
                  <a:cubicBezTo>
                    <a:pt x="20372" y="6435"/>
                    <a:pt x="20467" y="6566"/>
                    <a:pt x="20527" y="6697"/>
                  </a:cubicBezTo>
                  <a:cubicBezTo>
                    <a:pt x="20551" y="6756"/>
                    <a:pt x="20527" y="6840"/>
                    <a:pt x="20527" y="6911"/>
                  </a:cubicBezTo>
                  <a:cubicBezTo>
                    <a:pt x="20497" y="6911"/>
                    <a:pt x="20458" y="6914"/>
                    <a:pt x="20420" y="6914"/>
                  </a:cubicBezTo>
                  <a:cubicBezTo>
                    <a:pt x="20381" y="6914"/>
                    <a:pt x="20342" y="6911"/>
                    <a:pt x="20313" y="6899"/>
                  </a:cubicBezTo>
                  <a:cubicBezTo>
                    <a:pt x="20253" y="6872"/>
                    <a:pt x="20195" y="6857"/>
                    <a:pt x="20139" y="6857"/>
                  </a:cubicBezTo>
                  <a:cubicBezTo>
                    <a:pt x="20072" y="6857"/>
                    <a:pt x="20008" y="6878"/>
                    <a:pt x="19943" y="6923"/>
                  </a:cubicBezTo>
                  <a:cubicBezTo>
                    <a:pt x="19920" y="6923"/>
                    <a:pt x="19920" y="6911"/>
                    <a:pt x="19908" y="6911"/>
                  </a:cubicBezTo>
                  <a:cubicBezTo>
                    <a:pt x="19943" y="6756"/>
                    <a:pt x="19967" y="6601"/>
                    <a:pt x="20003" y="6435"/>
                  </a:cubicBezTo>
                  <a:cubicBezTo>
                    <a:pt x="20015" y="6399"/>
                    <a:pt x="20003" y="6375"/>
                    <a:pt x="20015" y="6339"/>
                  </a:cubicBezTo>
                  <a:cubicBezTo>
                    <a:pt x="20027" y="6280"/>
                    <a:pt x="20051" y="6244"/>
                    <a:pt x="20062" y="6185"/>
                  </a:cubicBezTo>
                  <a:close/>
                  <a:moveTo>
                    <a:pt x="3977" y="6780"/>
                  </a:moveTo>
                  <a:cubicBezTo>
                    <a:pt x="3989" y="6804"/>
                    <a:pt x="4037" y="6875"/>
                    <a:pt x="4108" y="6959"/>
                  </a:cubicBezTo>
                  <a:cubicBezTo>
                    <a:pt x="4037" y="6935"/>
                    <a:pt x="3977" y="6935"/>
                    <a:pt x="3930" y="6935"/>
                  </a:cubicBezTo>
                  <a:cubicBezTo>
                    <a:pt x="3907" y="6935"/>
                    <a:pt x="3883" y="6930"/>
                    <a:pt x="3862" y="6930"/>
                  </a:cubicBezTo>
                  <a:cubicBezTo>
                    <a:pt x="3826" y="6930"/>
                    <a:pt x="3799" y="6944"/>
                    <a:pt x="3799" y="7018"/>
                  </a:cubicBezTo>
                  <a:cubicBezTo>
                    <a:pt x="3799" y="7028"/>
                    <a:pt x="3721" y="7045"/>
                    <a:pt x="3672" y="7045"/>
                  </a:cubicBezTo>
                  <a:cubicBezTo>
                    <a:pt x="3660" y="7045"/>
                    <a:pt x="3651" y="7044"/>
                    <a:pt x="3644" y="7042"/>
                  </a:cubicBezTo>
                  <a:cubicBezTo>
                    <a:pt x="3596" y="7030"/>
                    <a:pt x="3584" y="6947"/>
                    <a:pt x="3572" y="6923"/>
                  </a:cubicBezTo>
                  <a:cubicBezTo>
                    <a:pt x="3715" y="6863"/>
                    <a:pt x="3834" y="6816"/>
                    <a:pt x="3977" y="6780"/>
                  </a:cubicBezTo>
                  <a:close/>
                  <a:moveTo>
                    <a:pt x="24730" y="7030"/>
                  </a:moveTo>
                  <a:lnTo>
                    <a:pt x="24730" y="7030"/>
                  </a:lnTo>
                  <a:cubicBezTo>
                    <a:pt x="25135" y="7697"/>
                    <a:pt x="25349" y="8435"/>
                    <a:pt x="25539" y="9173"/>
                  </a:cubicBezTo>
                  <a:cubicBezTo>
                    <a:pt x="25420" y="9030"/>
                    <a:pt x="25301" y="8899"/>
                    <a:pt x="25206" y="8756"/>
                  </a:cubicBezTo>
                  <a:cubicBezTo>
                    <a:pt x="25135" y="8661"/>
                    <a:pt x="25087" y="8578"/>
                    <a:pt x="25039" y="8483"/>
                  </a:cubicBezTo>
                  <a:cubicBezTo>
                    <a:pt x="24932" y="8280"/>
                    <a:pt x="24849" y="8054"/>
                    <a:pt x="24777" y="7828"/>
                  </a:cubicBezTo>
                  <a:cubicBezTo>
                    <a:pt x="24694" y="7566"/>
                    <a:pt x="24658" y="7316"/>
                    <a:pt x="24730" y="7030"/>
                  </a:cubicBezTo>
                  <a:close/>
                  <a:moveTo>
                    <a:pt x="19515" y="8697"/>
                  </a:moveTo>
                  <a:cubicBezTo>
                    <a:pt x="19646" y="8721"/>
                    <a:pt x="19753" y="8733"/>
                    <a:pt x="19872" y="8768"/>
                  </a:cubicBezTo>
                  <a:cubicBezTo>
                    <a:pt x="19836" y="8876"/>
                    <a:pt x="19824" y="8995"/>
                    <a:pt x="19789" y="9102"/>
                  </a:cubicBezTo>
                  <a:cubicBezTo>
                    <a:pt x="19781" y="9156"/>
                    <a:pt x="19753" y="9180"/>
                    <a:pt x="19717" y="9180"/>
                  </a:cubicBezTo>
                  <a:cubicBezTo>
                    <a:pt x="19699" y="9180"/>
                    <a:pt x="19678" y="9174"/>
                    <a:pt x="19658" y="9161"/>
                  </a:cubicBezTo>
                  <a:cubicBezTo>
                    <a:pt x="19574" y="9102"/>
                    <a:pt x="19479" y="9042"/>
                    <a:pt x="19408" y="8959"/>
                  </a:cubicBezTo>
                  <a:cubicBezTo>
                    <a:pt x="19396" y="8947"/>
                    <a:pt x="19396" y="8923"/>
                    <a:pt x="19396" y="8899"/>
                  </a:cubicBezTo>
                  <a:cubicBezTo>
                    <a:pt x="19431" y="8828"/>
                    <a:pt x="19479" y="8756"/>
                    <a:pt x="19515" y="8697"/>
                  </a:cubicBezTo>
                  <a:close/>
                  <a:moveTo>
                    <a:pt x="18146" y="8435"/>
                  </a:moveTo>
                  <a:cubicBezTo>
                    <a:pt x="18824" y="8756"/>
                    <a:pt x="19408" y="9185"/>
                    <a:pt x="19955" y="9614"/>
                  </a:cubicBezTo>
                  <a:cubicBezTo>
                    <a:pt x="19884" y="9709"/>
                    <a:pt x="19789" y="9780"/>
                    <a:pt x="19717" y="9852"/>
                  </a:cubicBezTo>
                  <a:cubicBezTo>
                    <a:pt x="19646" y="9983"/>
                    <a:pt x="19527" y="10030"/>
                    <a:pt x="19396" y="10042"/>
                  </a:cubicBezTo>
                  <a:cubicBezTo>
                    <a:pt x="19336" y="10066"/>
                    <a:pt x="19277" y="10090"/>
                    <a:pt x="19217" y="10090"/>
                  </a:cubicBezTo>
                  <a:cubicBezTo>
                    <a:pt x="19166" y="10096"/>
                    <a:pt x="19117" y="10099"/>
                    <a:pt x="19070" y="10099"/>
                  </a:cubicBezTo>
                  <a:cubicBezTo>
                    <a:pt x="18764" y="10099"/>
                    <a:pt x="18534" y="9965"/>
                    <a:pt x="18348" y="9697"/>
                  </a:cubicBezTo>
                  <a:cubicBezTo>
                    <a:pt x="18324" y="9661"/>
                    <a:pt x="18336" y="9590"/>
                    <a:pt x="18324" y="9542"/>
                  </a:cubicBezTo>
                  <a:cubicBezTo>
                    <a:pt x="18265" y="9292"/>
                    <a:pt x="18181" y="9030"/>
                    <a:pt x="18146" y="8780"/>
                  </a:cubicBezTo>
                  <a:cubicBezTo>
                    <a:pt x="18122" y="8673"/>
                    <a:pt x="18146" y="8566"/>
                    <a:pt x="18146" y="8435"/>
                  </a:cubicBezTo>
                  <a:close/>
                  <a:moveTo>
                    <a:pt x="20872" y="10364"/>
                  </a:moveTo>
                  <a:cubicBezTo>
                    <a:pt x="21003" y="10495"/>
                    <a:pt x="21122" y="10626"/>
                    <a:pt x="21217" y="10745"/>
                  </a:cubicBezTo>
                  <a:lnTo>
                    <a:pt x="21194" y="10781"/>
                  </a:lnTo>
                  <a:cubicBezTo>
                    <a:pt x="21099" y="10843"/>
                    <a:pt x="21037" y="10876"/>
                    <a:pt x="20985" y="10876"/>
                  </a:cubicBezTo>
                  <a:cubicBezTo>
                    <a:pt x="20919" y="10876"/>
                    <a:pt x="20869" y="10823"/>
                    <a:pt x="20789" y="10709"/>
                  </a:cubicBezTo>
                  <a:cubicBezTo>
                    <a:pt x="20777" y="10685"/>
                    <a:pt x="20777" y="10661"/>
                    <a:pt x="20777" y="10626"/>
                  </a:cubicBezTo>
                  <a:cubicBezTo>
                    <a:pt x="20789" y="10554"/>
                    <a:pt x="20836" y="10483"/>
                    <a:pt x="20872" y="10364"/>
                  </a:cubicBezTo>
                  <a:close/>
                  <a:moveTo>
                    <a:pt x="20539" y="10947"/>
                  </a:moveTo>
                  <a:lnTo>
                    <a:pt x="20539" y="10947"/>
                  </a:lnTo>
                  <a:cubicBezTo>
                    <a:pt x="20594" y="11014"/>
                    <a:pt x="20640" y="11091"/>
                    <a:pt x="20684" y="11091"/>
                  </a:cubicBezTo>
                  <a:cubicBezTo>
                    <a:pt x="20685" y="11091"/>
                    <a:pt x="20687" y="11091"/>
                    <a:pt x="20688" y="11091"/>
                  </a:cubicBezTo>
                  <a:lnTo>
                    <a:pt x="20688" y="11091"/>
                  </a:lnTo>
                  <a:cubicBezTo>
                    <a:pt x="20704" y="11107"/>
                    <a:pt x="20720" y="11124"/>
                    <a:pt x="20737" y="11141"/>
                  </a:cubicBezTo>
                  <a:lnTo>
                    <a:pt x="20737" y="11141"/>
                  </a:lnTo>
                  <a:cubicBezTo>
                    <a:pt x="20726" y="11125"/>
                    <a:pt x="20712" y="11108"/>
                    <a:pt x="20694" y="11090"/>
                  </a:cubicBezTo>
                  <a:cubicBezTo>
                    <a:pt x="20692" y="11091"/>
                    <a:pt x="20690" y="11091"/>
                    <a:pt x="20688" y="11091"/>
                  </a:cubicBezTo>
                  <a:lnTo>
                    <a:pt x="20688" y="11091"/>
                  </a:lnTo>
                  <a:cubicBezTo>
                    <a:pt x="20635" y="11039"/>
                    <a:pt x="20585" y="10993"/>
                    <a:pt x="20539" y="10947"/>
                  </a:cubicBezTo>
                  <a:close/>
                  <a:moveTo>
                    <a:pt x="21848" y="7494"/>
                  </a:moveTo>
                  <a:cubicBezTo>
                    <a:pt x="21896" y="7673"/>
                    <a:pt x="21908" y="7828"/>
                    <a:pt x="21991" y="8006"/>
                  </a:cubicBezTo>
                  <a:cubicBezTo>
                    <a:pt x="22087" y="8352"/>
                    <a:pt x="22182" y="8709"/>
                    <a:pt x="22301" y="9054"/>
                  </a:cubicBezTo>
                  <a:cubicBezTo>
                    <a:pt x="22360" y="9245"/>
                    <a:pt x="22444" y="9423"/>
                    <a:pt x="22515" y="9602"/>
                  </a:cubicBezTo>
                  <a:cubicBezTo>
                    <a:pt x="22527" y="9638"/>
                    <a:pt x="22563" y="9661"/>
                    <a:pt x="22575" y="9697"/>
                  </a:cubicBezTo>
                  <a:cubicBezTo>
                    <a:pt x="22622" y="9757"/>
                    <a:pt x="22622" y="9816"/>
                    <a:pt x="22551" y="9852"/>
                  </a:cubicBezTo>
                  <a:cubicBezTo>
                    <a:pt x="22515" y="9852"/>
                    <a:pt x="22503" y="9888"/>
                    <a:pt x="22503" y="9899"/>
                  </a:cubicBezTo>
                  <a:cubicBezTo>
                    <a:pt x="22408" y="10138"/>
                    <a:pt x="22313" y="10388"/>
                    <a:pt x="22348" y="10661"/>
                  </a:cubicBezTo>
                  <a:cubicBezTo>
                    <a:pt x="22384" y="10864"/>
                    <a:pt x="22384" y="11078"/>
                    <a:pt x="22384" y="11281"/>
                  </a:cubicBezTo>
                  <a:lnTo>
                    <a:pt x="22384" y="11804"/>
                  </a:lnTo>
                  <a:cubicBezTo>
                    <a:pt x="22313" y="11721"/>
                    <a:pt x="22253" y="11638"/>
                    <a:pt x="22194" y="11566"/>
                  </a:cubicBezTo>
                  <a:cubicBezTo>
                    <a:pt x="22146" y="11507"/>
                    <a:pt x="22098" y="11447"/>
                    <a:pt x="22051" y="11400"/>
                  </a:cubicBezTo>
                  <a:cubicBezTo>
                    <a:pt x="21908" y="11281"/>
                    <a:pt x="21979" y="11138"/>
                    <a:pt x="21979" y="11007"/>
                  </a:cubicBezTo>
                  <a:cubicBezTo>
                    <a:pt x="21979" y="10781"/>
                    <a:pt x="22015" y="10554"/>
                    <a:pt x="22039" y="10328"/>
                  </a:cubicBezTo>
                  <a:cubicBezTo>
                    <a:pt x="22051" y="10114"/>
                    <a:pt x="22087" y="9888"/>
                    <a:pt x="22110" y="9661"/>
                  </a:cubicBezTo>
                  <a:cubicBezTo>
                    <a:pt x="22110" y="9649"/>
                    <a:pt x="22110" y="9638"/>
                    <a:pt x="22087" y="9614"/>
                  </a:cubicBezTo>
                  <a:cubicBezTo>
                    <a:pt x="21991" y="10138"/>
                    <a:pt x="21956" y="10673"/>
                    <a:pt x="21932" y="11257"/>
                  </a:cubicBezTo>
                  <a:cubicBezTo>
                    <a:pt x="21860" y="11185"/>
                    <a:pt x="21801" y="11126"/>
                    <a:pt x="21753" y="11066"/>
                  </a:cubicBezTo>
                  <a:cubicBezTo>
                    <a:pt x="21610" y="10900"/>
                    <a:pt x="21444" y="10733"/>
                    <a:pt x="21313" y="10566"/>
                  </a:cubicBezTo>
                  <a:cubicBezTo>
                    <a:pt x="21277" y="10542"/>
                    <a:pt x="21265" y="10471"/>
                    <a:pt x="21265" y="10423"/>
                  </a:cubicBezTo>
                  <a:cubicBezTo>
                    <a:pt x="21301" y="10114"/>
                    <a:pt x="21336" y="9792"/>
                    <a:pt x="21384" y="9483"/>
                  </a:cubicBezTo>
                  <a:cubicBezTo>
                    <a:pt x="21396" y="9411"/>
                    <a:pt x="21384" y="9316"/>
                    <a:pt x="21384" y="9245"/>
                  </a:cubicBezTo>
                  <a:cubicBezTo>
                    <a:pt x="21325" y="9649"/>
                    <a:pt x="21253" y="10030"/>
                    <a:pt x="21194" y="10423"/>
                  </a:cubicBezTo>
                  <a:cubicBezTo>
                    <a:pt x="21075" y="10388"/>
                    <a:pt x="21003" y="10328"/>
                    <a:pt x="21015" y="10233"/>
                  </a:cubicBezTo>
                  <a:cubicBezTo>
                    <a:pt x="21039" y="9947"/>
                    <a:pt x="21075" y="9649"/>
                    <a:pt x="21098" y="9364"/>
                  </a:cubicBezTo>
                  <a:cubicBezTo>
                    <a:pt x="21098" y="9304"/>
                    <a:pt x="21110" y="9257"/>
                    <a:pt x="21110" y="9221"/>
                  </a:cubicBezTo>
                  <a:lnTo>
                    <a:pt x="21075" y="9221"/>
                  </a:lnTo>
                  <a:lnTo>
                    <a:pt x="20932" y="10245"/>
                  </a:lnTo>
                  <a:cubicBezTo>
                    <a:pt x="20896" y="10197"/>
                    <a:pt x="20836" y="10149"/>
                    <a:pt x="20789" y="10114"/>
                  </a:cubicBezTo>
                  <a:cubicBezTo>
                    <a:pt x="20729" y="10078"/>
                    <a:pt x="20717" y="10030"/>
                    <a:pt x="20729" y="9959"/>
                  </a:cubicBezTo>
                  <a:cubicBezTo>
                    <a:pt x="20753" y="9733"/>
                    <a:pt x="20753" y="9530"/>
                    <a:pt x="20789" y="9316"/>
                  </a:cubicBezTo>
                  <a:cubicBezTo>
                    <a:pt x="20801" y="9161"/>
                    <a:pt x="20836" y="8995"/>
                    <a:pt x="20860" y="8828"/>
                  </a:cubicBezTo>
                  <a:cubicBezTo>
                    <a:pt x="20848" y="8828"/>
                    <a:pt x="20848" y="8816"/>
                    <a:pt x="20836" y="8816"/>
                  </a:cubicBezTo>
                  <a:cubicBezTo>
                    <a:pt x="20813" y="8840"/>
                    <a:pt x="20789" y="8876"/>
                    <a:pt x="20789" y="8899"/>
                  </a:cubicBezTo>
                  <a:cubicBezTo>
                    <a:pt x="20753" y="9066"/>
                    <a:pt x="20741" y="9221"/>
                    <a:pt x="20729" y="9376"/>
                  </a:cubicBezTo>
                  <a:cubicBezTo>
                    <a:pt x="20694" y="9554"/>
                    <a:pt x="20670" y="9757"/>
                    <a:pt x="20634" y="9959"/>
                  </a:cubicBezTo>
                  <a:cubicBezTo>
                    <a:pt x="20539" y="9852"/>
                    <a:pt x="20443" y="9780"/>
                    <a:pt x="20336" y="9697"/>
                  </a:cubicBezTo>
                  <a:cubicBezTo>
                    <a:pt x="20182" y="9542"/>
                    <a:pt x="20015" y="9411"/>
                    <a:pt x="19848" y="9280"/>
                  </a:cubicBezTo>
                  <a:cubicBezTo>
                    <a:pt x="19836" y="9257"/>
                    <a:pt x="19801" y="9197"/>
                    <a:pt x="19824" y="9173"/>
                  </a:cubicBezTo>
                  <a:cubicBezTo>
                    <a:pt x="19872" y="9042"/>
                    <a:pt x="19908" y="8899"/>
                    <a:pt x="19955" y="8756"/>
                  </a:cubicBezTo>
                  <a:cubicBezTo>
                    <a:pt x="20015" y="8756"/>
                    <a:pt x="20122" y="8745"/>
                    <a:pt x="20205" y="8745"/>
                  </a:cubicBezTo>
                  <a:cubicBezTo>
                    <a:pt x="20146" y="8947"/>
                    <a:pt x="20110" y="9126"/>
                    <a:pt x="20051" y="9352"/>
                  </a:cubicBezTo>
                  <a:cubicBezTo>
                    <a:pt x="20086" y="9316"/>
                    <a:pt x="20134" y="9304"/>
                    <a:pt x="20134" y="9280"/>
                  </a:cubicBezTo>
                  <a:cubicBezTo>
                    <a:pt x="20158" y="9161"/>
                    <a:pt x="20217" y="9018"/>
                    <a:pt x="20217" y="8887"/>
                  </a:cubicBezTo>
                  <a:cubicBezTo>
                    <a:pt x="20217" y="8745"/>
                    <a:pt x="20313" y="8697"/>
                    <a:pt x="20420" y="8697"/>
                  </a:cubicBezTo>
                  <a:cubicBezTo>
                    <a:pt x="20682" y="8685"/>
                    <a:pt x="20920" y="8578"/>
                    <a:pt x="21146" y="8447"/>
                  </a:cubicBezTo>
                  <a:cubicBezTo>
                    <a:pt x="21277" y="8352"/>
                    <a:pt x="21396" y="8221"/>
                    <a:pt x="21503" y="8090"/>
                  </a:cubicBezTo>
                  <a:cubicBezTo>
                    <a:pt x="21634" y="7911"/>
                    <a:pt x="21729" y="7697"/>
                    <a:pt x="21848" y="7494"/>
                  </a:cubicBezTo>
                  <a:close/>
                  <a:moveTo>
                    <a:pt x="22444" y="11102"/>
                  </a:moveTo>
                  <a:lnTo>
                    <a:pt x="22444" y="11102"/>
                  </a:lnTo>
                  <a:cubicBezTo>
                    <a:pt x="22515" y="11221"/>
                    <a:pt x="22587" y="11328"/>
                    <a:pt x="22646" y="11435"/>
                  </a:cubicBezTo>
                  <a:cubicBezTo>
                    <a:pt x="22682" y="11483"/>
                    <a:pt x="22694" y="11543"/>
                    <a:pt x="22694" y="11602"/>
                  </a:cubicBezTo>
                  <a:cubicBezTo>
                    <a:pt x="22706" y="11781"/>
                    <a:pt x="22694" y="11935"/>
                    <a:pt x="22706" y="12114"/>
                  </a:cubicBezTo>
                  <a:cubicBezTo>
                    <a:pt x="22706" y="12197"/>
                    <a:pt x="22741" y="12257"/>
                    <a:pt x="22741" y="12328"/>
                  </a:cubicBezTo>
                  <a:cubicBezTo>
                    <a:pt x="22622" y="12114"/>
                    <a:pt x="22408" y="11959"/>
                    <a:pt x="22444" y="11673"/>
                  </a:cubicBezTo>
                  <a:cubicBezTo>
                    <a:pt x="22456" y="11495"/>
                    <a:pt x="22444" y="11304"/>
                    <a:pt x="22444" y="11102"/>
                  </a:cubicBezTo>
                  <a:close/>
                  <a:moveTo>
                    <a:pt x="22765" y="11602"/>
                  </a:moveTo>
                  <a:lnTo>
                    <a:pt x="22765" y="11602"/>
                  </a:lnTo>
                  <a:cubicBezTo>
                    <a:pt x="22991" y="11876"/>
                    <a:pt x="23337" y="12031"/>
                    <a:pt x="23468" y="12376"/>
                  </a:cubicBezTo>
                  <a:cubicBezTo>
                    <a:pt x="23480" y="12376"/>
                    <a:pt x="23480" y="12352"/>
                    <a:pt x="23491" y="12352"/>
                  </a:cubicBezTo>
                  <a:lnTo>
                    <a:pt x="23491" y="12209"/>
                  </a:lnTo>
                  <a:lnTo>
                    <a:pt x="23527" y="12209"/>
                  </a:lnTo>
                  <a:cubicBezTo>
                    <a:pt x="23706" y="12852"/>
                    <a:pt x="23765" y="13483"/>
                    <a:pt x="23670" y="14162"/>
                  </a:cubicBezTo>
                  <a:cubicBezTo>
                    <a:pt x="23634" y="14079"/>
                    <a:pt x="23587" y="14019"/>
                    <a:pt x="23551" y="13948"/>
                  </a:cubicBezTo>
                  <a:cubicBezTo>
                    <a:pt x="23396" y="13638"/>
                    <a:pt x="23253" y="13328"/>
                    <a:pt x="23075" y="13043"/>
                  </a:cubicBezTo>
                  <a:cubicBezTo>
                    <a:pt x="22980" y="12864"/>
                    <a:pt x="23003" y="12686"/>
                    <a:pt x="23003" y="12507"/>
                  </a:cubicBezTo>
                  <a:lnTo>
                    <a:pt x="23003" y="12054"/>
                  </a:lnTo>
                  <a:lnTo>
                    <a:pt x="22956" y="12054"/>
                  </a:lnTo>
                  <a:cubicBezTo>
                    <a:pt x="22956" y="12269"/>
                    <a:pt x="22956" y="12471"/>
                    <a:pt x="22980" y="12686"/>
                  </a:cubicBezTo>
                  <a:cubicBezTo>
                    <a:pt x="22801" y="12590"/>
                    <a:pt x="22741" y="12221"/>
                    <a:pt x="22765" y="11602"/>
                  </a:cubicBezTo>
                  <a:close/>
                  <a:moveTo>
                    <a:pt x="26194" y="541"/>
                  </a:moveTo>
                  <a:cubicBezTo>
                    <a:pt x="26016" y="541"/>
                    <a:pt x="25849" y="589"/>
                    <a:pt x="25706" y="648"/>
                  </a:cubicBezTo>
                  <a:cubicBezTo>
                    <a:pt x="25492" y="744"/>
                    <a:pt x="25325" y="1041"/>
                    <a:pt x="25420" y="1267"/>
                  </a:cubicBezTo>
                  <a:cubicBezTo>
                    <a:pt x="25468" y="1387"/>
                    <a:pt x="25444" y="1553"/>
                    <a:pt x="25420" y="1672"/>
                  </a:cubicBezTo>
                  <a:cubicBezTo>
                    <a:pt x="25373" y="1791"/>
                    <a:pt x="25266" y="1898"/>
                    <a:pt x="25206" y="1994"/>
                  </a:cubicBezTo>
                  <a:cubicBezTo>
                    <a:pt x="25051" y="2279"/>
                    <a:pt x="24885" y="2565"/>
                    <a:pt x="24730" y="2863"/>
                  </a:cubicBezTo>
                  <a:cubicBezTo>
                    <a:pt x="24575" y="3184"/>
                    <a:pt x="24492" y="3530"/>
                    <a:pt x="24432" y="3887"/>
                  </a:cubicBezTo>
                  <a:cubicBezTo>
                    <a:pt x="24396" y="4220"/>
                    <a:pt x="24277" y="4518"/>
                    <a:pt x="24313" y="4839"/>
                  </a:cubicBezTo>
                  <a:cubicBezTo>
                    <a:pt x="24313" y="4839"/>
                    <a:pt x="24301" y="4851"/>
                    <a:pt x="24289" y="4851"/>
                  </a:cubicBezTo>
                  <a:cubicBezTo>
                    <a:pt x="24277" y="4792"/>
                    <a:pt x="24277" y="4732"/>
                    <a:pt x="24253" y="4696"/>
                  </a:cubicBezTo>
                  <a:cubicBezTo>
                    <a:pt x="24170" y="4494"/>
                    <a:pt x="24099" y="4292"/>
                    <a:pt x="24063" y="4065"/>
                  </a:cubicBezTo>
                  <a:cubicBezTo>
                    <a:pt x="24015" y="3780"/>
                    <a:pt x="23944" y="3506"/>
                    <a:pt x="23884" y="3220"/>
                  </a:cubicBezTo>
                  <a:lnTo>
                    <a:pt x="23884" y="3220"/>
                  </a:lnTo>
                  <a:cubicBezTo>
                    <a:pt x="23884" y="3291"/>
                    <a:pt x="23896" y="3351"/>
                    <a:pt x="23896" y="3422"/>
                  </a:cubicBezTo>
                  <a:cubicBezTo>
                    <a:pt x="23896" y="3708"/>
                    <a:pt x="24015" y="3970"/>
                    <a:pt x="24099" y="4244"/>
                  </a:cubicBezTo>
                  <a:cubicBezTo>
                    <a:pt x="24111" y="4292"/>
                    <a:pt x="24099" y="4351"/>
                    <a:pt x="24111" y="4411"/>
                  </a:cubicBezTo>
                  <a:cubicBezTo>
                    <a:pt x="24134" y="4506"/>
                    <a:pt x="24182" y="4601"/>
                    <a:pt x="24218" y="4708"/>
                  </a:cubicBezTo>
                  <a:cubicBezTo>
                    <a:pt x="24242" y="4792"/>
                    <a:pt x="24277" y="4899"/>
                    <a:pt x="24313" y="4982"/>
                  </a:cubicBezTo>
                  <a:cubicBezTo>
                    <a:pt x="24313" y="5006"/>
                    <a:pt x="24361" y="5006"/>
                    <a:pt x="24396" y="5018"/>
                  </a:cubicBezTo>
                  <a:cubicBezTo>
                    <a:pt x="24408" y="5018"/>
                    <a:pt x="24408" y="4982"/>
                    <a:pt x="24420" y="4982"/>
                  </a:cubicBezTo>
                  <a:cubicBezTo>
                    <a:pt x="24575" y="4958"/>
                    <a:pt x="24599" y="4899"/>
                    <a:pt x="24634" y="4732"/>
                  </a:cubicBezTo>
                  <a:cubicBezTo>
                    <a:pt x="24670" y="4423"/>
                    <a:pt x="24718" y="4089"/>
                    <a:pt x="24777" y="3780"/>
                  </a:cubicBezTo>
                  <a:cubicBezTo>
                    <a:pt x="24777" y="3780"/>
                    <a:pt x="24789" y="3768"/>
                    <a:pt x="24789" y="3756"/>
                  </a:cubicBezTo>
                  <a:cubicBezTo>
                    <a:pt x="24813" y="3756"/>
                    <a:pt x="24825" y="3768"/>
                    <a:pt x="24837" y="3768"/>
                  </a:cubicBezTo>
                  <a:cubicBezTo>
                    <a:pt x="24825" y="3887"/>
                    <a:pt x="24825" y="4006"/>
                    <a:pt x="24813" y="4125"/>
                  </a:cubicBezTo>
                  <a:cubicBezTo>
                    <a:pt x="24837" y="4113"/>
                    <a:pt x="24885" y="4113"/>
                    <a:pt x="24908" y="4113"/>
                  </a:cubicBezTo>
                  <a:cubicBezTo>
                    <a:pt x="24908" y="4113"/>
                    <a:pt x="24932" y="4125"/>
                    <a:pt x="24932" y="4137"/>
                  </a:cubicBezTo>
                  <a:cubicBezTo>
                    <a:pt x="24944" y="4208"/>
                    <a:pt x="24968" y="4268"/>
                    <a:pt x="25004" y="4351"/>
                  </a:cubicBezTo>
                  <a:cubicBezTo>
                    <a:pt x="25015" y="4375"/>
                    <a:pt x="25027" y="4423"/>
                    <a:pt x="25027" y="4470"/>
                  </a:cubicBezTo>
                  <a:lnTo>
                    <a:pt x="25027" y="5423"/>
                  </a:lnTo>
                  <a:cubicBezTo>
                    <a:pt x="25027" y="5435"/>
                    <a:pt x="25027" y="5458"/>
                    <a:pt x="25063" y="5482"/>
                  </a:cubicBezTo>
                  <a:lnTo>
                    <a:pt x="25063" y="5196"/>
                  </a:lnTo>
                  <a:cubicBezTo>
                    <a:pt x="25051" y="4958"/>
                    <a:pt x="25051" y="4732"/>
                    <a:pt x="25051" y="4494"/>
                  </a:cubicBezTo>
                  <a:cubicBezTo>
                    <a:pt x="25051" y="4470"/>
                    <a:pt x="25063" y="4423"/>
                    <a:pt x="25075" y="4387"/>
                  </a:cubicBezTo>
                  <a:cubicBezTo>
                    <a:pt x="25087" y="4411"/>
                    <a:pt x="25111" y="4411"/>
                    <a:pt x="25123" y="4411"/>
                  </a:cubicBezTo>
                  <a:lnTo>
                    <a:pt x="25123" y="4673"/>
                  </a:lnTo>
                  <a:cubicBezTo>
                    <a:pt x="25087" y="5042"/>
                    <a:pt x="25146" y="5399"/>
                    <a:pt x="25182" y="5780"/>
                  </a:cubicBezTo>
                  <a:cubicBezTo>
                    <a:pt x="25194" y="5958"/>
                    <a:pt x="25301" y="6137"/>
                    <a:pt x="25373" y="6316"/>
                  </a:cubicBezTo>
                  <a:cubicBezTo>
                    <a:pt x="25480" y="6578"/>
                    <a:pt x="25599" y="6828"/>
                    <a:pt x="25706" y="7090"/>
                  </a:cubicBezTo>
                  <a:cubicBezTo>
                    <a:pt x="25849" y="7423"/>
                    <a:pt x="26004" y="7768"/>
                    <a:pt x="26099" y="8125"/>
                  </a:cubicBezTo>
                  <a:cubicBezTo>
                    <a:pt x="26206" y="8459"/>
                    <a:pt x="26266" y="8792"/>
                    <a:pt x="26337" y="9137"/>
                  </a:cubicBezTo>
                  <a:lnTo>
                    <a:pt x="26563" y="10304"/>
                  </a:lnTo>
                  <a:cubicBezTo>
                    <a:pt x="26599" y="10447"/>
                    <a:pt x="26611" y="10578"/>
                    <a:pt x="26635" y="10721"/>
                  </a:cubicBezTo>
                  <a:cubicBezTo>
                    <a:pt x="26694" y="10983"/>
                    <a:pt x="26754" y="11269"/>
                    <a:pt x="26813" y="11531"/>
                  </a:cubicBezTo>
                  <a:cubicBezTo>
                    <a:pt x="26849" y="11650"/>
                    <a:pt x="26849" y="11793"/>
                    <a:pt x="26873" y="11912"/>
                  </a:cubicBezTo>
                  <a:cubicBezTo>
                    <a:pt x="26897" y="11995"/>
                    <a:pt x="26956" y="12066"/>
                    <a:pt x="26956" y="12162"/>
                  </a:cubicBezTo>
                  <a:cubicBezTo>
                    <a:pt x="26932" y="12412"/>
                    <a:pt x="27087" y="12626"/>
                    <a:pt x="27147" y="12840"/>
                  </a:cubicBezTo>
                  <a:cubicBezTo>
                    <a:pt x="27254" y="13174"/>
                    <a:pt x="27266" y="13495"/>
                    <a:pt x="27028" y="13781"/>
                  </a:cubicBezTo>
                  <a:cubicBezTo>
                    <a:pt x="26968" y="13840"/>
                    <a:pt x="26909" y="13900"/>
                    <a:pt x="26861" y="13971"/>
                  </a:cubicBezTo>
                  <a:cubicBezTo>
                    <a:pt x="26837" y="14031"/>
                    <a:pt x="26849" y="14090"/>
                    <a:pt x="26849" y="14174"/>
                  </a:cubicBezTo>
                  <a:cubicBezTo>
                    <a:pt x="26980" y="13959"/>
                    <a:pt x="27135" y="13769"/>
                    <a:pt x="27230" y="13567"/>
                  </a:cubicBezTo>
                  <a:cubicBezTo>
                    <a:pt x="27325" y="13400"/>
                    <a:pt x="27409" y="13233"/>
                    <a:pt x="27325" y="13031"/>
                  </a:cubicBezTo>
                  <a:cubicBezTo>
                    <a:pt x="27266" y="12876"/>
                    <a:pt x="27206" y="12733"/>
                    <a:pt x="27194" y="12566"/>
                  </a:cubicBezTo>
                  <a:cubicBezTo>
                    <a:pt x="27171" y="12447"/>
                    <a:pt x="27147" y="12340"/>
                    <a:pt x="27099" y="12221"/>
                  </a:cubicBezTo>
                  <a:cubicBezTo>
                    <a:pt x="27016" y="11971"/>
                    <a:pt x="26956" y="11721"/>
                    <a:pt x="26897" y="11459"/>
                  </a:cubicBezTo>
                  <a:cubicBezTo>
                    <a:pt x="26813" y="11185"/>
                    <a:pt x="26778" y="10888"/>
                    <a:pt x="26730" y="10590"/>
                  </a:cubicBezTo>
                  <a:cubicBezTo>
                    <a:pt x="26718" y="10542"/>
                    <a:pt x="26730" y="10483"/>
                    <a:pt x="26718" y="10423"/>
                  </a:cubicBezTo>
                  <a:cubicBezTo>
                    <a:pt x="26670" y="10185"/>
                    <a:pt x="26611" y="9959"/>
                    <a:pt x="26563" y="9721"/>
                  </a:cubicBezTo>
                  <a:cubicBezTo>
                    <a:pt x="26492" y="9364"/>
                    <a:pt x="26444" y="8995"/>
                    <a:pt x="26361" y="8637"/>
                  </a:cubicBezTo>
                  <a:cubicBezTo>
                    <a:pt x="26254" y="8233"/>
                    <a:pt x="26135" y="7828"/>
                    <a:pt x="26004" y="7435"/>
                  </a:cubicBezTo>
                  <a:cubicBezTo>
                    <a:pt x="25908" y="7161"/>
                    <a:pt x="25766" y="6899"/>
                    <a:pt x="25647" y="6625"/>
                  </a:cubicBezTo>
                  <a:cubicBezTo>
                    <a:pt x="25587" y="6506"/>
                    <a:pt x="25527" y="6375"/>
                    <a:pt x="25468" y="6244"/>
                  </a:cubicBezTo>
                  <a:cubicBezTo>
                    <a:pt x="25408" y="6101"/>
                    <a:pt x="25301" y="5982"/>
                    <a:pt x="25289" y="5851"/>
                  </a:cubicBezTo>
                  <a:cubicBezTo>
                    <a:pt x="25230" y="5447"/>
                    <a:pt x="25182" y="5030"/>
                    <a:pt x="25182" y="4637"/>
                  </a:cubicBezTo>
                  <a:cubicBezTo>
                    <a:pt x="25194" y="4292"/>
                    <a:pt x="25266" y="3934"/>
                    <a:pt x="25325" y="3589"/>
                  </a:cubicBezTo>
                  <a:cubicBezTo>
                    <a:pt x="25361" y="3399"/>
                    <a:pt x="25408" y="3184"/>
                    <a:pt x="25468" y="2994"/>
                  </a:cubicBezTo>
                  <a:cubicBezTo>
                    <a:pt x="25504" y="2803"/>
                    <a:pt x="25563" y="2637"/>
                    <a:pt x="25647" y="2458"/>
                  </a:cubicBezTo>
                  <a:cubicBezTo>
                    <a:pt x="25718" y="2268"/>
                    <a:pt x="25825" y="2089"/>
                    <a:pt x="25908" y="1910"/>
                  </a:cubicBezTo>
                  <a:cubicBezTo>
                    <a:pt x="25934" y="1859"/>
                    <a:pt x="25978" y="1815"/>
                    <a:pt x="26031" y="1815"/>
                  </a:cubicBezTo>
                  <a:cubicBezTo>
                    <a:pt x="26052" y="1815"/>
                    <a:pt x="26075" y="1822"/>
                    <a:pt x="26099" y="1839"/>
                  </a:cubicBezTo>
                  <a:cubicBezTo>
                    <a:pt x="26151" y="1869"/>
                    <a:pt x="26202" y="1881"/>
                    <a:pt x="26250" y="1881"/>
                  </a:cubicBezTo>
                  <a:cubicBezTo>
                    <a:pt x="26356" y="1881"/>
                    <a:pt x="26450" y="1821"/>
                    <a:pt x="26516" y="1756"/>
                  </a:cubicBezTo>
                  <a:cubicBezTo>
                    <a:pt x="26682" y="1625"/>
                    <a:pt x="26778" y="1446"/>
                    <a:pt x="26778" y="1208"/>
                  </a:cubicBezTo>
                  <a:cubicBezTo>
                    <a:pt x="26778" y="898"/>
                    <a:pt x="26504" y="553"/>
                    <a:pt x="26194" y="541"/>
                  </a:cubicBezTo>
                  <a:close/>
                  <a:moveTo>
                    <a:pt x="8347" y="13602"/>
                  </a:moveTo>
                  <a:cubicBezTo>
                    <a:pt x="8478" y="13769"/>
                    <a:pt x="8656" y="13900"/>
                    <a:pt x="8763" y="14079"/>
                  </a:cubicBezTo>
                  <a:cubicBezTo>
                    <a:pt x="8859" y="14233"/>
                    <a:pt x="8859" y="14436"/>
                    <a:pt x="8894" y="14614"/>
                  </a:cubicBezTo>
                  <a:cubicBezTo>
                    <a:pt x="8906" y="14721"/>
                    <a:pt x="8942" y="14817"/>
                    <a:pt x="8966" y="14900"/>
                  </a:cubicBezTo>
                  <a:cubicBezTo>
                    <a:pt x="8954" y="14900"/>
                    <a:pt x="8942" y="14912"/>
                    <a:pt x="8930" y="14912"/>
                  </a:cubicBezTo>
                  <a:cubicBezTo>
                    <a:pt x="8918" y="14900"/>
                    <a:pt x="8918" y="14876"/>
                    <a:pt x="8894" y="14841"/>
                  </a:cubicBezTo>
                  <a:cubicBezTo>
                    <a:pt x="8871" y="14817"/>
                    <a:pt x="8823" y="14793"/>
                    <a:pt x="8799" y="14781"/>
                  </a:cubicBezTo>
                  <a:cubicBezTo>
                    <a:pt x="8763" y="14769"/>
                    <a:pt x="8716" y="14757"/>
                    <a:pt x="8680" y="14733"/>
                  </a:cubicBezTo>
                  <a:cubicBezTo>
                    <a:pt x="8525" y="14710"/>
                    <a:pt x="8561" y="14579"/>
                    <a:pt x="8537" y="14471"/>
                  </a:cubicBezTo>
                  <a:cubicBezTo>
                    <a:pt x="8478" y="14198"/>
                    <a:pt x="8406" y="13936"/>
                    <a:pt x="8335" y="13662"/>
                  </a:cubicBezTo>
                  <a:cubicBezTo>
                    <a:pt x="8335" y="13650"/>
                    <a:pt x="8335" y="13638"/>
                    <a:pt x="8347" y="13602"/>
                  </a:cubicBezTo>
                  <a:close/>
                  <a:moveTo>
                    <a:pt x="9335" y="14460"/>
                  </a:moveTo>
                  <a:lnTo>
                    <a:pt x="9335" y="14460"/>
                  </a:lnTo>
                  <a:cubicBezTo>
                    <a:pt x="9478" y="14519"/>
                    <a:pt x="9633" y="14555"/>
                    <a:pt x="9752" y="14614"/>
                  </a:cubicBezTo>
                  <a:cubicBezTo>
                    <a:pt x="9787" y="14650"/>
                    <a:pt x="9787" y="14733"/>
                    <a:pt x="9811" y="14817"/>
                  </a:cubicBezTo>
                  <a:cubicBezTo>
                    <a:pt x="9823" y="14876"/>
                    <a:pt x="9823" y="14960"/>
                    <a:pt x="9787" y="14972"/>
                  </a:cubicBezTo>
                  <a:cubicBezTo>
                    <a:pt x="9704" y="15031"/>
                    <a:pt x="9609" y="15067"/>
                    <a:pt x="9514" y="15091"/>
                  </a:cubicBezTo>
                  <a:cubicBezTo>
                    <a:pt x="9490" y="15091"/>
                    <a:pt x="9454" y="15055"/>
                    <a:pt x="9454" y="15019"/>
                  </a:cubicBezTo>
                  <a:cubicBezTo>
                    <a:pt x="9406" y="14841"/>
                    <a:pt x="9371" y="14650"/>
                    <a:pt x="9335" y="14460"/>
                  </a:cubicBezTo>
                  <a:close/>
                  <a:moveTo>
                    <a:pt x="8894" y="14138"/>
                  </a:moveTo>
                  <a:cubicBezTo>
                    <a:pt x="8930" y="14174"/>
                    <a:pt x="8966" y="14186"/>
                    <a:pt x="8966" y="14233"/>
                  </a:cubicBezTo>
                  <a:cubicBezTo>
                    <a:pt x="9013" y="14495"/>
                    <a:pt x="9061" y="14781"/>
                    <a:pt x="9109" y="15067"/>
                  </a:cubicBezTo>
                  <a:cubicBezTo>
                    <a:pt x="9109" y="15079"/>
                    <a:pt x="9109" y="15091"/>
                    <a:pt x="9061" y="15114"/>
                  </a:cubicBezTo>
                  <a:cubicBezTo>
                    <a:pt x="9002" y="14781"/>
                    <a:pt x="8930" y="14471"/>
                    <a:pt x="8859" y="14162"/>
                  </a:cubicBezTo>
                  <a:cubicBezTo>
                    <a:pt x="8871" y="14162"/>
                    <a:pt x="8883" y="14138"/>
                    <a:pt x="8894" y="14138"/>
                  </a:cubicBezTo>
                  <a:close/>
                  <a:moveTo>
                    <a:pt x="9121" y="14305"/>
                  </a:moveTo>
                  <a:cubicBezTo>
                    <a:pt x="9347" y="14519"/>
                    <a:pt x="9287" y="14841"/>
                    <a:pt x="9454" y="15114"/>
                  </a:cubicBezTo>
                  <a:lnTo>
                    <a:pt x="9180" y="15114"/>
                  </a:lnTo>
                  <a:cubicBezTo>
                    <a:pt x="9133" y="14841"/>
                    <a:pt x="9109" y="14591"/>
                    <a:pt x="9061" y="14317"/>
                  </a:cubicBezTo>
                  <a:cubicBezTo>
                    <a:pt x="9085" y="14317"/>
                    <a:pt x="9109" y="14305"/>
                    <a:pt x="9121" y="14305"/>
                  </a:cubicBezTo>
                  <a:close/>
                  <a:moveTo>
                    <a:pt x="7605" y="16696"/>
                  </a:moveTo>
                  <a:cubicBezTo>
                    <a:pt x="7804" y="16696"/>
                    <a:pt x="8006" y="16711"/>
                    <a:pt x="8216" y="16734"/>
                  </a:cubicBezTo>
                  <a:cubicBezTo>
                    <a:pt x="8141" y="16883"/>
                    <a:pt x="7894" y="16947"/>
                    <a:pt x="7634" y="16947"/>
                  </a:cubicBezTo>
                  <a:cubicBezTo>
                    <a:pt x="7356" y="16947"/>
                    <a:pt x="7064" y="16874"/>
                    <a:pt x="6954" y="16757"/>
                  </a:cubicBezTo>
                  <a:cubicBezTo>
                    <a:pt x="7172" y="16714"/>
                    <a:pt x="7386" y="16696"/>
                    <a:pt x="7605" y="16696"/>
                  </a:cubicBezTo>
                  <a:close/>
                  <a:moveTo>
                    <a:pt x="22313" y="12162"/>
                  </a:moveTo>
                  <a:cubicBezTo>
                    <a:pt x="22384" y="12281"/>
                    <a:pt x="22468" y="12388"/>
                    <a:pt x="22551" y="12507"/>
                  </a:cubicBezTo>
                  <a:cubicBezTo>
                    <a:pt x="22729" y="12805"/>
                    <a:pt x="22884" y="13126"/>
                    <a:pt x="23051" y="13448"/>
                  </a:cubicBezTo>
                  <a:cubicBezTo>
                    <a:pt x="23206" y="13721"/>
                    <a:pt x="23349" y="14007"/>
                    <a:pt x="23468" y="14305"/>
                  </a:cubicBezTo>
                  <a:cubicBezTo>
                    <a:pt x="23563" y="14495"/>
                    <a:pt x="23587" y="14721"/>
                    <a:pt x="23634" y="14936"/>
                  </a:cubicBezTo>
                  <a:cubicBezTo>
                    <a:pt x="23658" y="15067"/>
                    <a:pt x="23694" y="15210"/>
                    <a:pt x="23694" y="15353"/>
                  </a:cubicBezTo>
                  <a:cubicBezTo>
                    <a:pt x="23706" y="15543"/>
                    <a:pt x="23646" y="15686"/>
                    <a:pt x="23468" y="15793"/>
                  </a:cubicBezTo>
                  <a:cubicBezTo>
                    <a:pt x="23420" y="15805"/>
                    <a:pt x="23408" y="15912"/>
                    <a:pt x="23396" y="15972"/>
                  </a:cubicBezTo>
                  <a:cubicBezTo>
                    <a:pt x="23361" y="16091"/>
                    <a:pt x="23444" y="16245"/>
                    <a:pt x="23337" y="16341"/>
                  </a:cubicBezTo>
                  <a:cubicBezTo>
                    <a:pt x="23241" y="16436"/>
                    <a:pt x="23146" y="16507"/>
                    <a:pt x="23051" y="16603"/>
                  </a:cubicBezTo>
                  <a:cubicBezTo>
                    <a:pt x="23014" y="16572"/>
                    <a:pt x="22984" y="16548"/>
                    <a:pt x="22953" y="16548"/>
                  </a:cubicBezTo>
                  <a:cubicBezTo>
                    <a:pt x="22924" y="16548"/>
                    <a:pt x="22895" y="16569"/>
                    <a:pt x="22860" y="16626"/>
                  </a:cubicBezTo>
                  <a:cubicBezTo>
                    <a:pt x="22825" y="16674"/>
                    <a:pt x="22729" y="16686"/>
                    <a:pt x="22646" y="16722"/>
                  </a:cubicBezTo>
                  <a:cubicBezTo>
                    <a:pt x="22348" y="16805"/>
                    <a:pt x="22051" y="16912"/>
                    <a:pt x="21753" y="16996"/>
                  </a:cubicBezTo>
                  <a:lnTo>
                    <a:pt x="21717" y="16996"/>
                  </a:lnTo>
                  <a:cubicBezTo>
                    <a:pt x="21717" y="16984"/>
                    <a:pt x="21694" y="16972"/>
                    <a:pt x="21694" y="16960"/>
                  </a:cubicBezTo>
                  <a:cubicBezTo>
                    <a:pt x="21813" y="16912"/>
                    <a:pt x="21920" y="16853"/>
                    <a:pt x="22039" y="16817"/>
                  </a:cubicBezTo>
                  <a:cubicBezTo>
                    <a:pt x="22194" y="16793"/>
                    <a:pt x="22289" y="16734"/>
                    <a:pt x="22337" y="16603"/>
                  </a:cubicBezTo>
                  <a:cubicBezTo>
                    <a:pt x="22444" y="16329"/>
                    <a:pt x="22384" y="16079"/>
                    <a:pt x="22277" y="15829"/>
                  </a:cubicBezTo>
                  <a:cubicBezTo>
                    <a:pt x="22277" y="15805"/>
                    <a:pt x="22265" y="15793"/>
                    <a:pt x="22265" y="15781"/>
                  </a:cubicBezTo>
                  <a:cubicBezTo>
                    <a:pt x="22218" y="15543"/>
                    <a:pt x="22170" y="15293"/>
                    <a:pt x="22110" y="15055"/>
                  </a:cubicBezTo>
                  <a:cubicBezTo>
                    <a:pt x="22075" y="14876"/>
                    <a:pt x="22027" y="14710"/>
                    <a:pt x="21991" y="14531"/>
                  </a:cubicBezTo>
                  <a:cubicBezTo>
                    <a:pt x="21956" y="14340"/>
                    <a:pt x="21920" y="14138"/>
                    <a:pt x="21920" y="13948"/>
                  </a:cubicBezTo>
                  <a:cubicBezTo>
                    <a:pt x="21908" y="13686"/>
                    <a:pt x="21920" y="13424"/>
                    <a:pt x="21932" y="13174"/>
                  </a:cubicBezTo>
                  <a:cubicBezTo>
                    <a:pt x="21956" y="13007"/>
                    <a:pt x="21967" y="12828"/>
                    <a:pt x="22027" y="12686"/>
                  </a:cubicBezTo>
                  <a:cubicBezTo>
                    <a:pt x="22087" y="12555"/>
                    <a:pt x="22146" y="12447"/>
                    <a:pt x="22158" y="12293"/>
                  </a:cubicBezTo>
                  <a:cubicBezTo>
                    <a:pt x="22158" y="12257"/>
                    <a:pt x="22253" y="12221"/>
                    <a:pt x="22313" y="12162"/>
                  </a:cubicBezTo>
                  <a:close/>
                  <a:moveTo>
                    <a:pt x="525" y="15979"/>
                  </a:moveTo>
                  <a:cubicBezTo>
                    <a:pt x="594" y="15979"/>
                    <a:pt x="676" y="16008"/>
                    <a:pt x="774" y="16079"/>
                  </a:cubicBezTo>
                  <a:cubicBezTo>
                    <a:pt x="905" y="16162"/>
                    <a:pt x="1024" y="16281"/>
                    <a:pt x="1024" y="16484"/>
                  </a:cubicBezTo>
                  <a:cubicBezTo>
                    <a:pt x="1120" y="16543"/>
                    <a:pt x="1215" y="16603"/>
                    <a:pt x="1334" y="16626"/>
                  </a:cubicBezTo>
                  <a:cubicBezTo>
                    <a:pt x="1560" y="16698"/>
                    <a:pt x="1786" y="16793"/>
                    <a:pt x="2013" y="16841"/>
                  </a:cubicBezTo>
                  <a:cubicBezTo>
                    <a:pt x="2203" y="16876"/>
                    <a:pt x="2429" y="16900"/>
                    <a:pt x="2632" y="16924"/>
                  </a:cubicBezTo>
                  <a:cubicBezTo>
                    <a:pt x="2679" y="16936"/>
                    <a:pt x="2727" y="16936"/>
                    <a:pt x="2798" y="16960"/>
                  </a:cubicBezTo>
                  <a:cubicBezTo>
                    <a:pt x="2739" y="16996"/>
                    <a:pt x="2703" y="17019"/>
                    <a:pt x="2691" y="17031"/>
                  </a:cubicBezTo>
                  <a:cubicBezTo>
                    <a:pt x="2644" y="17079"/>
                    <a:pt x="2572" y="17103"/>
                    <a:pt x="2548" y="17162"/>
                  </a:cubicBezTo>
                  <a:cubicBezTo>
                    <a:pt x="2499" y="17222"/>
                    <a:pt x="2457" y="17290"/>
                    <a:pt x="2383" y="17290"/>
                  </a:cubicBezTo>
                  <a:cubicBezTo>
                    <a:pt x="2368" y="17290"/>
                    <a:pt x="2352" y="17287"/>
                    <a:pt x="2334" y="17281"/>
                  </a:cubicBezTo>
                  <a:cubicBezTo>
                    <a:pt x="2048" y="17222"/>
                    <a:pt x="1786" y="17162"/>
                    <a:pt x="1501" y="17103"/>
                  </a:cubicBezTo>
                  <a:cubicBezTo>
                    <a:pt x="1334" y="17055"/>
                    <a:pt x="1179" y="16996"/>
                    <a:pt x="1024" y="16960"/>
                  </a:cubicBezTo>
                  <a:cubicBezTo>
                    <a:pt x="941" y="16924"/>
                    <a:pt x="834" y="16876"/>
                    <a:pt x="727" y="16841"/>
                  </a:cubicBezTo>
                  <a:cubicBezTo>
                    <a:pt x="762" y="16746"/>
                    <a:pt x="774" y="16662"/>
                    <a:pt x="798" y="16567"/>
                  </a:cubicBezTo>
                  <a:cubicBezTo>
                    <a:pt x="822" y="16543"/>
                    <a:pt x="858" y="16543"/>
                    <a:pt x="893" y="16519"/>
                  </a:cubicBezTo>
                  <a:lnTo>
                    <a:pt x="1024" y="16484"/>
                  </a:lnTo>
                  <a:lnTo>
                    <a:pt x="1024" y="16484"/>
                  </a:lnTo>
                  <a:cubicBezTo>
                    <a:pt x="929" y="16495"/>
                    <a:pt x="846" y="16495"/>
                    <a:pt x="739" y="16507"/>
                  </a:cubicBezTo>
                  <a:cubicBezTo>
                    <a:pt x="667" y="16519"/>
                    <a:pt x="631" y="16543"/>
                    <a:pt x="667" y="16626"/>
                  </a:cubicBezTo>
                  <a:cubicBezTo>
                    <a:pt x="679" y="16662"/>
                    <a:pt x="655" y="16734"/>
                    <a:pt x="620" y="16757"/>
                  </a:cubicBezTo>
                  <a:cubicBezTo>
                    <a:pt x="572" y="16817"/>
                    <a:pt x="524" y="16865"/>
                    <a:pt x="453" y="16912"/>
                  </a:cubicBezTo>
                  <a:cubicBezTo>
                    <a:pt x="428" y="16933"/>
                    <a:pt x="395" y="16943"/>
                    <a:pt x="360" y="16943"/>
                  </a:cubicBezTo>
                  <a:cubicBezTo>
                    <a:pt x="276" y="16943"/>
                    <a:pt x="180" y="16889"/>
                    <a:pt x="155" y="16805"/>
                  </a:cubicBezTo>
                  <a:cubicBezTo>
                    <a:pt x="143" y="16662"/>
                    <a:pt x="120" y="16507"/>
                    <a:pt x="143" y="16376"/>
                  </a:cubicBezTo>
                  <a:cubicBezTo>
                    <a:pt x="155" y="16281"/>
                    <a:pt x="250" y="16198"/>
                    <a:pt x="370" y="16198"/>
                  </a:cubicBezTo>
                  <a:cubicBezTo>
                    <a:pt x="584" y="16198"/>
                    <a:pt x="762" y="16269"/>
                    <a:pt x="917" y="16376"/>
                  </a:cubicBezTo>
                  <a:cubicBezTo>
                    <a:pt x="787" y="16160"/>
                    <a:pt x="569" y="16150"/>
                    <a:pt x="351" y="16150"/>
                  </a:cubicBezTo>
                  <a:cubicBezTo>
                    <a:pt x="330" y="16150"/>
                    <a:pt x="308" y="16150"/>
                    <a:pt x="286" y="16150"/>
                  </a:cubicBezTo>
                  <a:cubicBezTo>
                    <a:pt x="344" y="16049"/>
                    <a:pt x="419" y="15979"/>
                    <a:pt x="525" y="15979"/>
                  </a:cubicBezTo>
                  <a:close/>
                  <a:moveTo>
                    <a:pt x="3429" y="13701"/>
                  </a:moveTo>
                  <a:cubicBezTo>
                    <a:pt x="3496" y="13701"/>
                    <a:pt x="3557" y="13718"/>
                    <a:pt x="3596" y="13757"/>
                  </a:cubicBezTo>
                  <a:cubicBezTo>
                    <a:pt x="3656" y="13829"/>
                    <a:pt x="3691" y="13936"/>
                    <a:pt x="3739" y="14019"/>
                  </a:cubicBezTo>
                  <a:cubicBezTo>
                    <a:pt x="3858" y="14293"/>
                    <a:pt x="3977" y="14555"/>
                    <a:pt x="4108" y="14817"/>
                  </a:cubicBezTo>
                  <a:cubicBezTo>
                    <a:pt x="4227" y="15019"/>
                    <a:pt x="4346" y="15233"/>
                    <a:pt x="4465" y="15424"/>
                  </a:cubicBezTo>
                  <a:cubicBezTo>
                    <a:pt x="4584" y="15614"/>
                    <a:pt x="4727" y="15805"/>
                    <a:pt x="4846" y="16019"/>
                  </a:cubicBezTo>
                  <a:cubicBezTo>
                    <a:pt x="4906" y="16103"/>
                    <a:pt x="4942" y="16245"/>
                    <a:pt x="5013" y="16329"/>
                  </a:cubicBezTo>
                  <a:cubicBezTo>
                    <a:pt x="5180" y="16555"/>
                    <a:pt x="5358" y="16781"/>
                    <a:pt x="5644" y="16876"/>
                  </a:cubicBezTo>
                  <a:cubicBezTo>
                    <a:pt x="5644" y="16876"/>
                    <a:pt x="5656" y="16888"/>
                    <a:pt x="5656" y="16912"/>
                  </a:cubicBezTo>
                  <a:cubicBezTo>
                    <a:pt x="5644" y="16912"/>
                    <a:pt x="5608" y="16924"/>
                    <a:pt x="5596" y="16936"/>
                  </a:cubicBezTo>
                  <a:cubicBezTo>
                    <a:pt x="5584" y="16948"/>
                    <a:pt x="5561" y="16984"/>
                    <a:pt x="5549" y="17007"/>
                  </a:cubicBezTo>
                  <a:cubicBezTo>
                    <a:pt x="5584" y="17031"/>
                    <a:pt x="5596" y="17043"/>
                    <a:pt x="5620" y="17043"/>
                  </a:cubicBezTo>
                  <a:cubicBezTo>
                    <a:pt x="5739" y="17043"/>
                    <a:pt x="5858" y="17043"/>
                    <a:pt x="5965" y="17007"/>
                  </a:cubicBezTo>
                  <a:cubicBezTo>
                    <a:pt x="5981" y="17004"/>
                    <a:pt x="5996" y="17002"/>
                    <a:pt x="6009" y="17002"/>
                  </a:cubicBezTo>
                  <a:cubicBezTo>
                    <a:pt x="6086" y="17002"/>
                    <a:pt x="6126" y="17059"/>
                    <a:pt x="6156" y="17150"/>
                  </a:cubicBezTo>
                  <a:cubicBezTo>
                    <a:pt x="5977" y="17150"/>
                    <a:pt x="5835" y="17162"/>
                    <a:pt x="5668" y="17174"/>
                  </a:cubicBezTo>
                  <a:cubicBezTo>
                    <a:pt x="5698" y="17222"/>
                    <a:pt x="5787" y="17246"/>
                    <a:pt x="5896" y="17246"/>
                  </a:cubicBezTo>
                  <a:cubicBezTo>
                    <a:pt x="6004" y="17246"/>
                    <a:pt x="6132" y="17222"/>
                    <a:pt x="6239" y="17174"/>
                  </a:cubicBezTo>
                  <a:cubicBezTo>
                    <a:pt x="6263" y="17222"/>
                    <a:pt x="6275" y="17269"/>
                    <a:pt x="6299" y="17305"/>
                  </a:cubicBezTo>
                  <a:cubicBezTo>
                    <a:pt x="6239" y="17329"/>
                    <a:pt x="6192" y="17353"/>
                    <a:pt x="6144" y="17353"/>
                  </a:cubicBezTo>
                  <a:cubicBezTo>
                    <a:pt x="6025" y="17353"/>
                    <a:pt x="5901" y="17358"/>
                    <a:pt x="5775" y="17358"/>
                  </a:cubicBezTo>
                  <a:cubicBezTo>
                    <a:pt x="5711" y="17358"/>
                    <a:pt x="5648" y="17357"/>
                    <a:pt x="5584" y="17353"/>
                  </a:cubicBezTo>
                  <a:cubicBezTo>
                    <a:pt x="5442" y="17353"/>
                    <a:pt x="5311" y="17293"/>
                    <a:pt x="5180" y="17281"/>
                  </a:cubicBezTo>
                  <a:cubicBezTo>
                    <a:pt x="4965" y="17246"/>
                    <a:pt x="4763" y="17246"/>
                    <a:pt x="4549" y="17222"/>
                  </a:cubicBezTo>
                  <a:cubicBezTo>
                    <a:pt x="4453" y="17210"/>
                    <a:pt x="4334" y="17186"/>
                    <a:pt x="4227" y="17162"/>
                  </a:cubicBezTo>
                  <a:cubicBezTo>
                    <a:pt x="4191" y="17162"/>
                    <a:pt x="4180" y="17103"/>
                    <a:pt x="4156" y="17043"/>
                  </a:cubicBezTo>
                  <a:cubicBezTo>
                    <a:pt x="4322" y="17043"/>
                    <a:pt x="4468" y="17038"/>
                    <a:pt x="4610" y="17038"/>
                  </a:cubicBezTo>
                  <a:cubicBezTo>
                    <a:pt x="4681" y="17038"/>
                    <a:pt x="4751" y="17039"/>
                    <a:pt x="4822" y="17043"/>
                  </a:cubicBezTo>
                  <a:cubicBezTo>
                    <a:pt x="4833" y="17044"/>
                    <a:pt x="4842" y="17045"/>
                    <a:pt x="4851" y="17045"/>
                  </a:cubicBezTo>
                  <a:cubicBezTo>
                    <a:pt x="4945" y="17045"/>
                    <a:pt x="4963" y="16988"/>
                    <a:pt x="4942" y="16912"/>
                  </a:cubicBezTo>
                  <a:cubicBezTo>
                    <a:pt x="4846" y="16698"/>
                    <a:pt x="4751" y="16495"/>
                    <a:pt x="4644" y="16281"/>
                  </a:cubicBezTo>
                  <a:cubicBezTo>
                    <a:pt x="4513" y="16031"/>
                    <a:pt x="4346" y="15781"/>
                    <a:pt x="4215" y="15507"/>
                  </a:cubicBezTo>
                  <a:cubicBezTo>
                    <a:pt x="4072" y="15257"/>
                    <a:pt x="4013" y="14972"/>
                    <a:pt x="3858" y="14733"/>
                  </a:cubicBezTo>
                  <a:cubicBezTo>
                    <a:pt x="3715" y="14507"/>
                    <a:pt x="3572" y="14269"/>
                    <a:pt x="3275" y="14198"/>
                  </a:cubicBezTo>
                  <a:cubicBezTo>
                    <a:pt x="3227" y="14186"/>
                    <a:pt x="3168" y="14126"/>
                    <a:pt x="3120" y="14102"/>
                  </a:cubicBezTo>
                  <a:cubicBezTo>
                    <a:pt x="3138" y="14097"/>
                    <a:pt x="3155" y="14094"/>
                    <a:pt x="3172" y="14094"/>
                  </a:cubicBezTo>
                  <a:cubicBezTo>
                    <a:pt x="3260" y="14094"/>
                    <a:pt x="3336" y="14157"/>
                    <a:pt x="3398" y="14157"/>
                  </a:cubicBezTo>
                  <a:cubicBezTo>
                    <a:pt x="3427" y="14157"/>
                    <a:pt x="3453" y="14143"/>
                    <a:pt x="3477" y="14102"/>
                  </a:cubicBezTo>
                  <a:cubicBezTo>
                    <a:pt x="3525" y="14043"/>
                    <a:pt x="3537" y="13959"/>
                    <a:pt x="3572" y="13876"/>
                  </a:cubicBezTo>
                  <a:lnTo>
                    <a:pt x="3572" y="13876"/>
                  </a:lnTo>
                  <a:cubicBezTo>
                    <a:pt x="3525" y="13888"/>
                    <a:pt x="3513" y="13888"/>
                    <a:pt x="3513" y="13888"/>
                  </a:cubicBezTo>
                  <a:cubicBezTo>
                    <a:pt x="3458" y="14012"/>
                    <a:pt x="3391" y="14076"/>
                    <a:pt x="3310" y="14076"/>
                  </a:cubicBezTo>
                  <a:cubicBezTo>
                    <a:pt x="3250" y="14076"/>
                    <a:pt x="3183" y="14042"/>
                    <a:pt x="3108" y="13971"/>
                  </a:cubicBezTo>
                  <a:cubicBezTo>
                    <a:pt x="3084" y="13959"/>
                    <a:pt x="3060" y="13912"/>
                    <a:pt x="3084" y="13888"/>
                  </a:cubicBezTo>
                  <a:cubicBezTo>
                    <a:pt x="3124" y="13776"/>
                    <a:pt x="3289" y="13701"/>
                    <a:pt x="3429" y="13701"/>
                  </a:cubicBezTo>
                  <a:close/>
                  <a:moveTo>
                    <a:pt x="9228" y="13483"/>
                  </a:moveTo>
                  <a:cubicBezTo>
                    <a:pt x="9418" y="13483"/>
                    <a:pt x="9609" y="13519"/>
                    <a:pt x="9787" y="13567"/>
                  </a:cubicBezTo>
                  <a:cubicBezTo>
                    <a:pt x="10145" y="13650"/>
                    <a:pt x="10454" y="13840"/>
                    <a:pt x="10776" y="14043"/>
                  </a:cubicBezTo>
                  <a:cubicBezTo>
                    <a:pt x="11006" y="14179"/>
                    <a:pt x="11256" y="14325"/>
                    <a:pt x="11548" y="14325"/>
                  </a:cubicBezTo>
                  <a:cubicBezTo>
                    <a:pt x="11588" y="14325"/>
                    <a:pt x="11628" y="14322"/>
                    <a:pt x="11669" y="14317"/>
                  </a:cubicBezTo>
                  <a:cubicBezTo>
                    <a:pt x="11871" y="14293"/>
                    <a:pt x="12061" y="14317"/>
                    <a:pt x="12264" y="14257"/>
                  </a:cubicBezTo>
                  <a:cubicBezTo>
                    <a:pt x="12478" y="14198"/>
                    <a:pt x="12693" y="14079"/>
                    <a:pt x="12895" y="13971"/>
                  </a:cubicBezTo>
                  <a:cubicBezTo>
                    <a:pt x="13049" y="13886"/>
                    <a:pt x="13215" y="13819"/>
                    <a:pt x="13385" y="13819"/>
                  </a:cubicBezTo>
                  <a:cubicBezTo>
                    <a:pt x="13452" y="13819"/>
                    <a:pt x="13519" y="13829"/>
                    <a:pt x="13585" y="13852"/>
                  </a:cubicBezTo>
                  <a:cubicBezTo>
                    <a:pt x="13752" y="13900"/>
                    <a:pt x="13907" y="14007"/>
                    <a:pt x="14062" y="14114"/>
                  </a:cubicBezTo>
                  <a:cubicBezTo>
                    <a:pt x="14300" y="14305"/>
                    <a:pt x="14526" y="14507"/>
                    <a:pt x="14740" y="14721"/>
                  </a:cubicBezTo>
                  <a:cubicBezTo>
                    <a:pt x="14800" y="14781"/>
                    <a:pt x="14848" y="14852"/>
                    <a:pt x="14895" y="14924"/>
                  </a:cubicBezTo>
                  <a:cubicBezTo>
                    <a:pt x="15014" y="15138"/>
                    <a:pt x="15145" y="15329"/>
                    <a:pt x="15276" y="15543"/>
                  </a:cubicBezTo>
                  <a:cubicBezTo>
                    <a:pt x="15324" y="15603"/>
                    <a:pt x="15324" y="15686"/>
                    <a:pt x="15371" y="15745"/>
                  </a:cubicBezTo>
                  <a:cubicBezTo>
                    <a:pt x="15502" y="15900"/>
                    <a:pt x="15538" y="16103"/>
                    <a:pt x="15657" y="16257"/>
                  </a:cubicBezTo>
                  <a:cubicBezTo>
                    <a:pt x="15729" y="16353"/>
                    <a:pt x="15800" y="16460"/>
                    <a:pt x="15907" y="16579"/>
                  </a:cubicBezTo>
                  <a:cubicBezTo>
                    <a:pt x="15919" y="16615"/>
                    <a:pt x="15931" y="16674"/>
                    <a:pt x="15931" y="16734"/>
                  </a:cubicBezTo>
                  <a:cubicBezTo>
                    <a:pt x="15919" y="16936"/>
                    <a:pt x="15895" y="17127"/>
                    <a:pt x="15860" y="17329"/>
                  </a:cubicBezTo>
                  <a:cubicBezTo>
                    <a:pt x="15848" y="17412"/>
                    <a:pt x="15848" y="17484"/>
                    <a:pt x="15848" y="17591"/>
                  </a:cubicBezTo>
                  <a:cubicBezTo>
                    <a:pt x="15808" y="17591"/>
                    <a:pt x="15752" y="17596"/>
                    <a:pt x="15699" y="17596"/>
                  </a:cubicBezTo>
                  <a:cubicBezTo>
                    <a:pt x="15672" y="17596"/>
                    <a:pt x="15645" y="17595"/>
                    <a:pt x="15621" y="17591"/>
                  </a:cubicBezTo>
                  <a:cubicBezTo>
                    <a:pt x="15502" y="17579"/>
                    <a:pt x="15371" y="17543"/>
                    <a:pt x="15240" y="17531"/>
                  </a:cubicBezTo>
                  <a:cubicBezTo>
                    <a:pt x="15086" y="17519"/>
                    <a:pt x="15086" y="17484"/>
                    <a:pt x="15121" y="17353"/>
                  </a:cubicBezTo>
                  <a:cubicBezTo>
                    <a:pt x="15133" y="17305"/>
                    <a:pt x="15121" y="17246"/>
                    <a:pt x="15098" y="17210"/>
                  </a:cubicBezTo>
                  <a:cubicBezTo>
                    <a:pt x="15026" y="16996"/>
                    <a:pt x="14943" y="16805"/>
                    <a:pt x="14859" y="16591"/>
                  </a:cubicBezTo>
                  <a:cubicBezTo>
                    <a:pt x="14836" y="16519"/>
                    <a:pt x="14848" y="16436"/>
                    <a:pt x="14824" y="16353"/>
                  </a:cubicBezTo>
                  <a:cubicBezTo>
                    <a:pt x="14681" y="15995"/>
                    <a:pt x="14490" y="15674"/>
                    <a:pt x="14240" y="15388"/>
                  </a:cubicBezTo>
                  <a:cubicBezTo>
                    <a:pt x="14185" y="15333"/>
                    <a:pt x="14108" y="15278"/>
                    <a:pt x="14016" y="15278"/>
                  </a:cubicBezTo>
                  <a:cubicBezTo>
                    <a:pt x="13989" y="15278"/>
                    <a:pt x="13960" y="15282"/>
                    <a:pt x="13931" y="15293"/>
                  </a:cubicBezTo>
                  <a:cubicBezTo>
                    <a:pt x="13927" y="15294"/>
                    <a:pt x="13922" y="15295"/>
                    <a:pt x="13918" y="15295"/>
                  </a:cubicBezTo>
                  <a:cubicBezTo>
                    <a:pt x="13873" y="15295"/>
                    <a:pt x="13818" y="15242"/>
                    <a:pt x="13764" y="15210"/>
                  </a:cubicBezTo>
                  <a:cubicBezTo>
                    <a:pt x="13520" y="15080"/>
                    <a:pt x="13277" y="15000"/>
                    <a:pt x="13022" y="15000"/>
                  </a:cubicBezTo>
                  <a:cubicBezTo>
                    <a:pt x="12903" y="15000"/>
                    <a:pt x="12782" y="15017"/>
                    <a:pt x="12657" y="15055"/>
                  </a:cubicBezTo>
                  <a:cubicBezTo>
                    <a:pt x="12585" y="15079"/>
                    <a:pt x="12514" y="15138"/>
                    <a:pt x="12431" y="15174"/>
                  </a:cubicBezTo>
                  <a:cubicBezTo>
                    <a:pt x="12312" y="15233"/>
                    <a:pt x="12169" y="15269"/>
                    <a:pt x="12050" y="15329"/>
                  </a:cubicBezTo>
                  <a:cubicBezTo>
                    <a:pt x="11990" y="15364"/>
                    <a:pt x="11942" y="15412"/>
                    <a:pt x="11907" y="15424"/>
                  </a:cubicBezTo>
                  <a:cubicBezTo>
                    <a:pt x="11859" y="15436"/>
                    <a:pt x="11800" y="15436"/>
                    <a:pt x="11740" y="15448"/>
                  </a:cubicBezTo>
                  <a:cubicBezTo>
                    <a:pt x="11740" y="15483"/>
                    <a:pt x="11728" y="15531"/>
                    <a:pt x="11728" y="15591"/>
                  </a:cubicBezTo>
                  <a:cubicBezTo>
                    <a:pt x="11621" y="15495"/>
                    <a:pt x="11538" y="15412"/>
                    <a:pt x="11430" y="15329"/>
                  </a:cubicBezTo>
                  <a:cubicBezTo>
                    <a:pt x="11264" y="15198"/>
                    <a:pt x="11097" y="15079"/>
                    <a:pt x="10942" y="14948"/>
                  </a:cubicBezTo>
                  <a:cubicBezTo>
                    <a:pt x="10823" y="14852"/>
                    <a:pt x="10704" y="14781"/>
                    <a:pt x="10585" y="14698"/>
                  </a:cubicBezTo>
                  <a:cubicBezTo>
                    <a:pt x="10537" y="14662"/>
                    <a:pt x="10490" y="14638"/>
                    <a:pt x="10442" y="14614"/>
                  </a:cubicBezTo>
                  <a:cubicBezTo>
                    <a:pt x="10299" y="14579"/>
                    <a:pt x="10145" y="14543"/>
                    <a:pt x="10002" y="14495"/>
                  </a:cubicBezTo>
                  <a:cubicBezTo>
                    <a:pt x="9668" y="14376"/>
                    <a:pt x="9347" y="14257"/>
                    <a:pt x="9073" y="14007"/>
                  </a:cubicBezTo>
                  <a:cubicBezTo>
                    <a:pt x="8942" y="13888"/>
                    <a:pt x="8811" y="13781"/>
                    <a:pt x="8668" y="13662"/>
                  </a:cubicBezTo>
                  <a:lnTo>
                    <a:pt x="8632" y="13578"/>
                  </a:lnTo>
                  <a:cubicBezTo>
                    <a:pt x="8859" y="13531"/>
                    <a:pt x="9049" y="13483"/>
                    <a:pt x="9228" y="13483"/>
                  </a:cubicBezTo>
                  <a:close/>
                  <a:moveTo>
                    <a:pt x="7966" y="4244"/>
                  </a:moveTo>
                  <a:cubicBezTo>
                    <a:pt x="8025" y="4339"/>
                    <a:pt x="8061" y="4399"/>
                    <a:pt x="8097" y="4458"/>
                  </a:cubicBezTo>
                  <a:cubicBezTo>
                    <a:pt x="8109" y="4494"/>
                    <a:pt x="8097" y="4542"/>
                    <a:pt x="8121" y="4577"/>
                  </a:cubicBezTo>
                  <a:cubicBezTo>
                    <a:pt x="8275" y="4720"/>
                    <a:pt x="8418" y="4851"/>
                    <a:pt x="8573" y="4994"/>
                  </a:cubicBezTo>
                  <a:cubicBezTo>
                    <a:pt x="8704" y="5113"/>
                    <a:pt x="8871" y="5196"/>
                    <a:pt x="9049" y="5256"/>
                  </a:cubicBezTo>
                  <a:cubicBezTo>
                    <a:pt x="9237" y="5315"/>
                    <a:pt x="9414" y="5374"/>
                    <a:pt x="9601" y="5432"/>
                  </a:cubicBezTo>
                  <a:lnTo>
                    <a:pt x="9601" y="5432"/>
                  </a:lnTo>
                  <a:cubicBezTo>
                    <a:pt x="9596" y="5428"/>
                    <a:pt x="9594" y="5420"/>
                    <a:pt x="9585" y="5411"/>
                  </a:cubicBezTo>
                  <a:cubicBezTo>
                    <a:pt x="9716" y="5316"/>
                    <a:pt x="9966" y="5375"/>
                    <a:pt x="9966" y="5077"/>
                  </a:cubicBezTo>
                  <a:cubicBezTo>
                    <a:pt x="10073" y="5137"/>
                    <a:pt x="10156" y="5173"/>
                    <a:pt x="10228" y="5232"/>
                  </a:cubicBezTo>
                  <a:cubicBezTo>
                    <a:pt x="10323" y="5351"/>
                    <a:pt x="10466" y="5363"/>
                    <a:pt x="10585" y="5375"/>
                  </a:cubicBezTo>
                  <a:cubicBezTo>
                    <a:pt x="10954" y="5411"/>
                    <a:pt x="11323" y="5542"/>
                    <a:pt x="11680" y="5649"/>
                  </a:cubicBezTo>
                  <a:cubicBezTo>
                    <a:pt x="12014" y="5744"/>
                    <a:pt x="12323" y="5911"/>
                    <a:pt x="12609" y="6125"/>
                  </a:cubicBezTo>
                  <a:cubicBezTo>
                    <a:pt x="12859" y="6304"/>
                    <a:pt x="13109" y="6494"/>
                    <a:pt x="13407" y="6601"/>
                  </a:cubicBezTo>
                  <a:cubicBezTo>
                    <a:pt x="13693" y="6697"/>
                    <a:pt x="13943" y="6851"/>
                    <a:pt x="14217" y="6971"/>
                  </a:cubicBezTo>
                  <a:cubicBezTo>
                    <a:pt x="14347" y="7030"/>
                    <a:pt x="14478" y="7078"/>
                    <a:pt x="14633" y="7101"/>
                  </a:cubicBezTo>
                  <a:cubicBezTo>
                    <a:pt x="14776" y="7149"/>
                    <a:pt x="14907" y="7197"/>
                    <a:pt x="15014" y="7328"/>
                  </a:cubicBezTo>
                  <a:cubicBezTo>
                    <a:pt x="15086" y="7435"/>
                    <a:pt x="15193" y="7494"/>
                    <a:pt x="15288" y="7578"/>
                  </a:cubicBezTo>
                  <a:cubicBezTo>
                    <a:pt x="15300" y="7590"/>
                    <a:pt x="15300" y="7613"/>
                    <a:pt x="15324" y="7649"/>
                  </a:cubicBezTo>
                  <a:cubicBezTo>
                    <a:pt x="15121" y="7613"/>
                    <a:pt x="14943" y="7554"/>
                    <a:pt x="14752" y="7506"/>
                  </a:cubicBezTo>
                  <a:cubicBezTo>
                    <a:pt x="14728" y="7518"/>
                    <a:pt x="14728" y="7518"/>
                    <a:pt x="14728" y="7530"/>
                  </a:cubicBezTo>
                  <a:cubicBezTo>
                    <a:pt x="14871" y="7578"/>
                    <a:pt x="15002" y="7637"/>
                    <a:pt x="15133" y="7649"/>
                  </a:cubicBezTo>
                  <a:cubicBezTo>
                    <a:pt x="15312" y="7685"/>
                    <a:pt x="15431" y="7804"/>
                    <a:pt x="15562" y="7911"/>
                  </a:cubicBezTo>
                  <a:cubicBezTo>
                    <a:pt x="15645" y="7971"/>
                    <a:pt x="15717" y="8042"/>
                    <a:pt x="15788" y="8102"/>
                  </a:cubicBezTo>
                  <a:lnTo>
                    <a:pt x="15800" y="8102"/>
                  </a:lnTo>
                  <a:cubicBezTo>
                    <a:pt x="15883" y="8209"/>
                    <a:pt x="15943" y="8304"/>
                    <a:pt x="16086" y="8340"/>
                  </a:cubicBezTo>
                  <a:cubicBezTo>
                    <a:pt x="16086" y="8352"/>
                    <a:pt x="16098" y="8399"/>
                    <a:pt x="16098" y="8423"/>
                  </a:cubicBezTo>
                  <a:cubicBezTo>
                    <a:pt x="16131" y="8406"/>
                    <a:pt x="16156" y="8394"/>
                    <a:pt x="16176" y="8394"/>
                  </a:cubicBezTo>
                  <a:cubicBezTo>
                    <a:pt x="16228" y="8394"/>
                    <a:pt x="16257" y="8471"/>
                    <a:pt x="16360" y="8745"/>
                  </a:cubicBezTo>
                  <a:cubicBezTo>
                    <a:pt x="16252" y="8709"/>
                    <a:pt x="16157" y="8697"/>
                    <a:pt x="16074" y="8685"/>
                  </a:cubicBezTo>
                  <a:lnTo>
                    <a:pt x="15360" y="8542"/>
                  </a:lnTo>
                  <a:cubicBezTo>
                    <a:pt x="15355" y="8540"/>
                    <a:pt x="15350" y="8540"/>
                    <a:pt x="15345" y="8540"/>
                  </a:cubicBezTo>
                  <a:cubicBezTo>
                    <a:pt x="15314" y="8540"/>
                    <a:pt x="15283" y="8568"/>
                    <a:pt x="15252" y="8578"/>
                  </a:cubicBezTo>
                  <a:cubicBezTo>
                    <a:pt x="15538" y="8637"/>
                    <a:pt x="15800" y="8685"/>
                    <a:pt x="16074" y="8721"/>
                  </a:cubicBezTo>
                  <a:cubicBezTo>
                    <a:pt x="16122" y="8745"/>
                    <a:pt x="16157" y="8745"/>
                    <a:pt x="16205" y="8756"/>
                  </a:cubicBezTo>
                  <a:cubicBezTo>
                    <a:pt x="16264" y="8768"/>
                    <a:pt x="16360" y="8768"/>
                    <a:pt x="16372" y="8804"/>
                  </a:cubicBezTo>
                  <a:cubicBezTo>
                    <a:pt x="16395" y="8876"/>
                    <a:pt x="16419" y="8983"/>
                    <a:pt x="16443" y="9078"/>
                  </a:cubicBezTo>
                  <a:cubicBezTo>
                    <a:pt x="16062" y="9042"/>
                    <a:pt x="15681" y="8995"/>
                    <a:pt x="15324" y="8959"/>
                  </a:cubicBezTo>
                  <a:lnTo>
                    <a:pt x="15324" y="9018"/>
                  </a:lnTo>
                  <a:cubicBezTo>
                    <a:pt x="15717" y="9054"/>
                    <a:pt x="16086" y="9102"/>
                    <a:pt x="16479" y="9126"/>
                  </a:cubicBezTo>
                  <a:cubicBezTo>
                    <a:pt x="16479" y="9245"/>
                    <a:pt x="16479" y="9352"/>
                    <a:pt x="16491" y="9435"/>
                  </a:cubicBezTo>
                  <a:cubicBezTo>
                    <a:pt x="16562" y="9768"/>
                    <a:pt x="16681" y="10078"/>
                    <a:pt x="16872" y="10364"/>
                  </a:cubicBezTo>
                  <a:cubicBezTo>
                    <a:pt x="16931" y="10447"/>
                    <a:pt x="16979" y="10530"/>
                    <a:pt x="17014" y="10614"/>
                  </a:cubicBezTo>
                  <a:cubicBezTo>
                    <a:pt x="17086" y="10840"/>
                    <a:pt x="17229" y="11007"/>
                    <a:pt x="17384" y="11162"/>
                  </a:cubicBezTo>
                  <a:cubicBezTo>
                    <a:pt x="17348" y="11090"/>
                    <a:pt x="17324" y="11031"/>
                    <a:pt x="17312" y="10971"/>
                  </a:cubicBezTo>
                  <a:lnTo>
                    <a:pt x="17312" y="10971"/>
                  </a:lnTo>
                  <a:cubicBezTo>
                    <a:pt x="17384" y="11031"/>
                    <a:pt x="17455" y="11102"/>
                    <a:pt x="17562" y="11197"/>
                  </a:cubicBezTo>
                  <a:cubicBezTo>
                    <a:pt x="17467" y="11185"/>
                    <a:pt x="17431" y="11185"/>
                    <a:pt x="17384" y="11162"/>
                  </a:cubicBezTo>
                  <a:lnTo>
                    <a:pt x="17384" y="11162"/>
                  </a:lnTo>
                  <a:cubicBezTo>
                    <a:pt x="17550" y="11281"/>
                    <a:pt x="17705" y="11423"/>
                    <a:pt x="17872" y="11543"/>
                  </a:cubicBezTo>
                  <a:cubicBezTo>
                    <a:pt x="18041" y="11655"/>
                    <a:pt x="18225" y="11709"/>
                    <a:pt x="18418" y="11709"/>
                  </a:cubicBezTo>
                  <a:cubicBezTo>
                    <a:pt x="18469" y="11709"/>
                    <a:pt x="18521" y="11705"/>
                    <a:pt x="18574" y="11697"/>
                  </a:cubicBezTo>
                  <a:cubicBezTo>
                    <a:pt x="18800" y="11673"/>
                    <a:pt x="19039" y="11673"/>
                    <a:pt x="19253" y="11614"/>
                  </a:cubicBezTo>
                  <a:cubicBezTo>
                    <a:pt x="19467" y="11566"/>
                    <a:pt x="19646" y="11483"/>
                    <a:pt x="19824" y="11376"/>
                  </a:cubicBezTo>
                  <a:cubicBezTo>
                    <a:pt x="20027" y="11257"/>
                    <a:pt x="20217" y="11090"/>
                    <a:pt x="20432" y="10947"/>
                  </a:cubicBezTo>
                  <a:cubicBezTo>
                    <a:pt x="20443" y="10939"/>
                    <a:pt x="20455" y="10937"/>
                    <a:pt x="20467" y="10937"/>
                  </a:cubicBezTo>
                  <a:cubicBezTo>
                    <a:pt x="20491" y="10937"/>
                    <a:pt x="20515" y="10947"/>
                    <a:pt x="20539" y="10947"/>
                  </a:cubicBezTo>
                  <a:cubicBezTo>
                    <a:pt x="20491" y="10792"/>
                    <a:pt x="20670" y="10792"/>
                    <a:pt x="20682" y="10685"/>
                  </a:cubicBezTo>
                  <a:cubicBezTo>
                    <a:pt x="20777" y="10769"/>
                    <a:pt x="20848" y="10840"/>
                    <a:pt x="20920" y="10911"/>
                  </a:cubicBezTo>
                  <a:cubicBezTo>
                    <a:pt x="20955" y="10947"/>
                    <a:pt x="20967" y="11007"/>
                    <a:pt x="20955" y="11031"/>
                  </a:cubicBezTo>
                  <a:cubicBezTo>
                    <a:pt x="20920" y="11102"/>
                    <a:pt x="20872" y="11150"/>
                    <a:pt x="20836" y="11209"/>
                  </a:cubicBezTo>
                  <a:cubicBezTo>
                    <a:pt x="20836" y="11209"/>
                    <a:pt x="20789" y="11197"/>
                    <a:pt x="20777" y="11185"/>
                  </a:cubicBezTo>
                  <a:cubicBezTo>
                    <a:pt x="20763" y="11170"/>
                    <a:pt x="20750" y="11155"/>
                    <a:pt x="20737" y="11141"/>
                  </a:cubicBezTo>
                  <a:lnTo>
                    <a:pt x="20737" y="11141"/>
                  </a:lnTo>
                  <a:cubicBezTo>
                    <a:pt x="20767" y="11188"/>
                    <a:pt x="20765" y="11227"/>
                    <a:pt x="20729" y="11281"/>
                  </a:cubicBezTo>
                  <a:cubicBezTo>
                    <a:pt x="20491" y="11673"/>
                    <a:pt x="20336" y="12090"/>
                    <a:pt x="20027" y="12435"/>
                  </a:cubicBezTo>
                  <a:cubicBezTo>
                    <a:pt x="19908" y="12555"/>
                    <a:pt x="19848" y="12733"/>
                    <a:pt x="19789" y="12888"/>
                  </a:cubicBezTo>
                  <a:cubicBezTo>
                    <a:pt x="19658" y="13221"/>
                    <a:pt x="19598" y="13578"/>
                    <a:pt x="19598" y="13948"/>
                  </a:cubicBezTo>
                  <a:cubicBezTo>
                    <a:pt x="19598" y="13959"/>
                    <a:pt x="19586" y="13983"/>
                    <a:pt x="19586" y="13995"/>
                  </a:cubicBezTo>
                  <a:cubicBezTo>
                    <a:pt x="19610" y="14257"/>
                    <a:pt x="19646" y="14531"/>
                    <a:pt x="19705" y="14781"/>
                  </a:cubicBezTo>
                  <a:cubicBezTo>
                    <a:pt x="19789" y="15126"/>
                    <a:pt x="19872" y="15483"/>
                    <a:pt x="20015" y="15805"/>
                  </a:cubicBezTo>
                  <a:cubicBezTo>
                    <a:pt x="20170" y="16138"/>
                    <a:pt x="20384" y="16436"/>
                    <a:pt x="20563" y="16746"/>
                  </a:cubicBezTo>
                  <a:cubicBezTo>
                    <a:pt x="20622" y="16876"/>
                    <a:pt x="20705" y="16996"/>
                    <a:pt x="20777" y="17150"/>
                  </a:cubicBezTo>
                  <a:cubicBezTo>
                    <a:pt x="20682" y="17162"/>
                    <a:pt x="20610" y="17174"/>
                    <a:pt x="20539" y="17198"/>
                  </a:cubicBezTo>
                  <a:cubicBezTo>
                    <a:pt x="20241" y="17234"/>
                    <a:pt x="19932" y="17281"/>
                    <a:pt x="19634" y="17329"/>
                  </a:cubicBezTo>
                  <a:cubicBezTo>
                    <a:pt x="19348" y="17377"/>
                    <a:pt x="19062" y="17388"/>
                    <a:pt x="18800" y="17448"/>
                  </a:cubicBezTo>
                  <a:cubicBezTo>
                    <a:pt x="18324" y="17555"/>
                    <a:pt x="17848" y="17615"/>
                    <a:pt x="17348" y="17627"/>
                  </a:cubicBezTo>
                  <a:cubicBezTo>
                    <a:pt x="17312" y="17627"/>
                    <a:pt x="17276" y="17615"/>
                    <a:pt x="17229" y="17591"/>
                  </a:cubicBezTo>
                  <a:cubicBezTo>
                    <a:pt x="17503" y="17472"/>
                    <a:pt x="17550" y="17257"/>
                    <a:pt x="17586" y="17019"/>
                  </a:cubicBezTo>
                  <a:cubicBezTo>
                    <a:pt x="17610" y="16936"/>
                    <a:pt x="17634" y="16865"/>
                    <a:pt x="17634" y="16793"/>
                  </a:cubicBezTo>
                  <a:cubicBezTo>
                    <a:pt x="17669" y="16507"/>
                    <a:pt x="17574" y="16257"/>
                    <a:pt x="17491" y="16007"/>
                  </a:cubicBezTo>
                  <a:cubicBezTo>
                    <a:pt x="17455" y="15924"/>
                    <a:pt x="17443" y="15841"/>
                    <a:pt x="17431" y="15734"/>
                  </a:cubicBezTo>
                  <a:lnTo>
                    <a:pt x="18872" y="15734"/>
                  </a:lnTo>
                  <a:lnTo>
                    <a:pt x="18872" y="15710"/>
                  </a:lnTo>
                  <a:lnTo>
                    <a:pt x="17503" y="15710"/>
                  </a:lnTo>
                  <a:cubicBezTo>
                    <a:pt x="17407" y="15710"/>
                    <a:pt x="17384" y="15662"/>
                    <a:pt x="17372" y="15591"/>
                  </a:cubicBezTo>
                  <a:cubicBezTo>
                    <a:pt x="17312" y="15376"/>
                    <a:pt x="17253" y="15174"/>
                    <a:pt x="17169" y="14972"/>
                  </a:cubicBezTo>
                  <a:cubicBezTo>
                    <a:pt x="17098" y="14769"/>
                    <a:pt x="17038" y="14543"/>
                    <a:pt x="16955" y="14352"/>
                  </a:cubicBezTo>
                  <a:cubicBezTo>
                    <a:pt x="16848" y="14126"/>
                    <a:pt x="16729" y="13924"/>
                    <a:pt x="16598" y="13709"/>
                  </a:cubicBezTo>
                  <a:cubicBezTo>
                    <a:pt x="16443" y="13483"/>
                    <a:pt x="16264" y="13269"/>
                    <a:pt x="16086" y="13055"/>
                  </a:cubicBezTo>
                  <a:cubicBezTo>
                    <a:pt x="15848" y="12793"/>
                    <a:pt x="15586" y="12566"/>
                    <a:pt x="15252" y="12400"/>
                  </a:cubicBezTo>
                  <a:cubicBezTo>
                    <a:pt x="14942" y="12241"/>
                    <a:pt x="14621" y="12178"/>
                    <a:pt x="14298" y="12178"/>
                  </a:cubicBezTo>
                  <a:cubicBezTo>
                    <a:pt x="14113" y="12178"/>
                    <a:pt x="13926" y="12198"/>
                    <a:pt x="13740" y="12233"/>
                  </a:cubicBezTo>
                  <a:cubicBezTo>
                    <a:pt x="13455" y="12293"/>
                    <a:pt x="13228" y="12459"/>
                    <a:pt x="13002" y="12638"/>
                  </a:cubicBezTo>
                  <a:cubicBezTo>
                    <a:pt x="12788" y="12816"/>
                    <a:pt x="12573" y="12983"/>
                    <a:pt x="12371" y="13174"/>
                  </a:cubicBezTo>
                  <a:cubicBezTo>
                    <a:pt x="12272" y="13248"/>
                    <a:pt x="12184" y="13305"/>
                    <a:pt x="12092" y="13305"/>
                  </a:cubicBezTo>
                  <a:cubicBezTo>
                    <a:pt x="12051" y="13305"/>
                    <a:pt x="12010" y="13294"/>
                    <a:pt x="11966" y="13269"/>
                  </a:cubicBezTo>
                  <a:cubicBezTo>
                    <a:pt x="11800" y="13162"/>
                    <a:pt x="11645" y="13043"/>
                    <a:pt x="11538" y="12888"/>
                  </a:cubicBezTo>
                  <a:cubicBezTo>
                    <a:pt x="11335" y="12650"/>
                    <a:pt x="11169" y="12376"/>
                    <a:pt x="10954" y="12162"/>
                  </a:cubicBezTo>
                  <a:cubicBezTo>
                    <a:pt x="10799" y="12019"/>
                    <a:pt x="10573" y="11935"/>
                    <a:pt x="10371" y="11876"/>
                  </a:cubicBezTo>
                  <a:cubicBezTo>
                    <a:pt x="10222" y="11826"/>
                    <a:pt x="10048" y="11801"/>
                    <a:pt x="9891" y="11801"/>
                  </a:cubicBezTo>
                  <a:cubicBezTo>
                    <a:pt x="9860" y="11801"/>
                    <a:pt x="9829" y="11802"/>
                    <a:pt x="9799" y="11804"/>
                  </a:cubicBezTo>
                  <a:cubicBezTo>
                    <a:pt x="9549" y="11840"/>
                    <a:pt x="9299" y="11900"/>
                    <a:pt x="9049" y="11971"/>
                  </a:cubicBezTo>
                  <a:cubicBezTo>
                    <a:pt x="8859" y="12019"/>
                    <a:pt x="8668" y="12102"/>
                    <a:pt x="8478" y="12174"/>
                  </a:cubicBezTo>
                  <a:cubicBezTo>
                    <a:pt x="8335" y="12257"/>
                    <a:pt x="8168" y="12328"/>
                    <a:pt x="8025" y="12388"/>
                  </a:cubicBezTo>
                  <a:cubicBezTo>
                    <a:pt x="7978" y="12400"/>
                    <a:pt x="7930" y="12400"/>
                    <a:pt x="7882" y="12412"/>
                  </a:cubicBezTo>
                  <a:lnTo>
                    <a:pt x="7799" y="12459"/>
                  </a:lnTo>
                  <a:cubicBezTo>
                    <a:pt x="7740" y="12495"/>
                    <a:pt x="7668" y="12519"/>
                    <a:pt x="7632" y="12566"/>
                  </a:cubicBezTo>
                  <a:cubicBezTo>
                    <a:pt x="7607" y="12596"/>
                    <a:pt x="7587" y="12606"/>
                    <a:pt x="7569" y="12606"/>
                  </a:cubicBezTo>
                  <a:cubicBezTo>
                    <a:pt x="7536" y="12606"/>
                    <a:pt x="7513" y="12570"/>
                    <a:pt x="7489" y="12555"/>
                  </a:cubicBezTo>
                  <a:cubicBezTo>
                    <a:pt x="7103" y="12293"/>
                    <a:pt x="6695" y="12173"/>
                    <a:pt x="6244" y="12173"/>
                  </a:cubicBezTo>
                  <a:cubicBezTo>
                    <a:pt x="6223" y="12173"/>
                    <a:pt x="6201" y="12173"/>
                    <a:pt x="6180" y="12174"/>
                  </a:cubicBezTo>
                  <a:cubicBezTo>
                    <a:pt x="6025" y="12174"/>
                    <a:pt x="5882" y="12114"/>
                    <a:pt x="5727" y="12078"/>
                  </a:cubicBezTo>
                  <a:cubicBezTo>
                    <a:pt x="5656" y="12054"/>
                    <a:pt x="5656" y="11876"/>
                    <a:pt x="5739" y="11804"/>
                  </a:cubicBezTo>
                  <a:cubicBezTo>
                    <a:pt x="5882" y="11697"/>
                    <a:pt x="6013" y="11578"/>
                    <a:pt x="6132" y="11459"/>
                  </a:cubicBezTo>
                  <a:cubicBezTo>
                    <a:pt x="6561" y="11031"/>
                    <a:pt x="6561" y="10947"/>
                    <a:pt x="6656" y="10376"/>
                  </a:cubicBezTo>
                  <a:cubicBezTo>
                    <a:pt x="6906" y="10721"/>
                    <a:pt x="7085" y="11042"/>
                    <a:pt x="7049" y="11459"/>
                  </a:cubicBezTo>
                  <a:cubicBezTo>
                    <a:pt x="7168" y="11459"/>
                    <a:pt x="7192" y="11388"/>
                    <a:pt x="7192" y="11316"/>
                  </a:cubicBezTo>
                  <a:cubicBezTo>
                    <a:pt x="7192" y="11102"/>
                    <a:pt x="7108" y="10900"/>
                    <a:pt x="7013" y="10709"/>
                  </a:cubicBezTo>
                  <a:cubicBezTo>
                    <a:pt x="6918" y="10542"/>
                    <a:pt x="6835" y="10388"/>
                    <a:pt x="6668" y="10304"/>
                  </a:cubicBezTo>
                  <a:cubicBezTo>
                    <a:pt x="6632" y="10304"/>
                    <a:pt x="6632" y="10257"/>
                    <a:pt x="6632" y="10233"/>
                  </a:cubicBezTo>
                  <a:cubicBezTo>
                    <a:pt x="6656" y="9971"/>
                    <a:pt x="6501" y="9792"/>
                    <a:pt x="6358" y="9614"/>
                  </a:cubicBezTo>
                  <a:cubicBezTo>
                    <a:pt x="6216" y="9459"/>
                    <a:pt x="6013" y="9364"/>
                    <a:pt x="5835" y="9257"/>
                  </a:cubicBezTo>
                  <a:cubicBezTo>
                    <a:pt x="5715" y="9173"/>
                    <a:pt x="5596" y="9066"/>
                    <a:pt x="5465" y="8995"/>
                  </a:cubicBezTo>
                  <a:cubicBezTo>
                    <a:pt x="5358" y="8935"/>
                    <a:pt x="5239" y="8887"/>
                    <a:pt x="5132" y="8828"/>
                  </a:cubicBezTo>
                  <a:cubicBezTo>
                    <a:pt x="5096" y="8816"/>
                    <a:pt x="5073" y="8816"/>
                    <a:pt x="5061" y="8804"/>
                  </a:cubicBezTo>
                  <a:cubicBezTo>
                    <a:pt x="4930" y="8542"/>
                    <a:pt x="4644" y="8447"/>
                    <a:pt x="4453" y="8268"/>
                  </a:cubicBezTo>
                  <a:cubicBezTo>
                    <a:pt x="4402" y="8217"/>
                    <a:pt x="4354" y="8207"/>
                    <a:pt x="4306" y="8207"/>
                  </a:cubicBezTo>
                  <a:cubicBezTo>
                    <a:pt x="4276" y="8207"/>
                    <a:pt x="4246" y="8211"/>
                    <a:pt x="4216" y="8211"/>
                  </a:cubicBezTo>
                  <a:cubicBezTo>
                    <a:pt x="4204" y="8211"/>
                    <a:pt x="4192" y="8210"/>
                    <a:pt x="4180" y="8209"/>
                  </a:cubicBezTo>
                  <a:cubicBezTo>
                    <a:pt x="4177" y="8204"/>
                    <a:pt x="4175" y="8202"/>
                    <a:pt x="4173" y="8202"/>
                  </a:cubicBezTo>
                  <a:cubicBezTo>
                    <a:pt x="4163" y="8202"/>
                    <a:pt x="4151" y="8239"/>
                    <a:pt x="4132" y="8268"/>
                  </a:cubicBezTo>
                  <a:cubicBezTo>
                    <a:pt x="3894" y="8030"/>
                    <a:pt x="3632" y="7447"/>
                    <a:pt x="3644" y="7113"/>
                  </a:cubicBezTo>
                  <a:lnTo>
                    <a:pt x="3644" y="7113"/>
                  </a:lnTo>
                  <a:cubicBezTo>
                    <a:pt x="3703" y="7232"/>
                    <a:pt x="3775" y="7340"/>
                    <a:pt x="3834" y="7459"/>
                  </a:cubicBezTo>
                  <a:cubicBezTo>
                    <a:pt x="3858" y="7447"/>
                    <a:pt x="3870" y="7447"/>
                    <a:pt x="3882" y="7435"/>
                  </a:cubicBezTo>
                  <a:cubicBezTo>
                    <a:pt x="3834" y="7352"/>
                    <a:pt x="3810" y="7280"/>
                    <a:pt x="3751" y="7173"/>
                  </a:cubicBezTo>
                  <a:lnTo>
                    <a:pt x="3751" y="7173"/>
                  </a:lnTo>
                  <a:cubicBezTo>
                    <a:pt x="3894" y="7232"/>
                    <a:pt x="4049" y="7173"/>
                    <a:pt x="4120" y="7375"/>
                  </a:cubicBezTo>
                  <a:cubicBezTo>
                    <a:pt x="4168" y="7506"/>
                    <a:pt x="4275" y="7625"/>
                    <a:pt x="4358" y="7756"/>
                  </a:cubicBezTo>
                  <a:cubicBezTo>
                    <a:pt x="4358" y="7756"/>
                    <a:pt x="4370" y="7744"/>
                    <a:pt x="4394" y="7744"/>
                  </a:cubicBezTo>
                  <a:cubicBezTo>
                    <a:pt x="4299" y="7590"/>
                    <a:pt x="4203" y="7447"/>
                    <a:pt x="4108" y="7256"/>
                  </a:cubicBezTo>
                  <a:lnTo>
                    <a:pt x="4430" y="7256"/>
                  </a:lnTo>
                  <a:cubicBezTo>
                    <a:pt x="4643" y="7237"/>
                    <a:pt x="4849" y="7217"/>
                    <a:pt x="5047" y="7217"/>
                  </a:cubicBezTo>
                  <a:cubicBezTo>
                    <a:pt x="5092" y="7217"/>
                    <a:pt x="5136" y="7218"/>
                    <a:pt x="5180" y="7221"/>
                  </a:cubicBezTo>
                  <a:cubicBezTo>
                    <a:pt x="5287" y="7221"/>
                    <a:pt x="5323" y="7161"/>
                    <a:pt x="5394" y="7137"/>
                  </a:cubicBezTo>
                  <a:cubicBezTo>
                    <a:pt x="5456" y="7112"/>
                    <a:pt x="5513" y="7102"/>
                    <a:pt x="5567" y="7102"/>
                  </a:cubicBezTo>
                  <a:cubicBezTo>
                    <a:pt x="5720" y="7102"/>
                    <a:pt x="5848" y="7186"/>
                    <a:pt x="5989" y="7256"/>
                  </a:cubicBezTo>
                  <a:lnTo>
                    <a:pt x="6180" y="7340"/>
                  </a:lnTo>
                  <a:cubicBezTo>
                    <a:pt x="6192" y="7328"/>
                    <a:pt x="6192" y="7316"/>
                    <a:pt x="6204" y="7292"/>
                  </a:cubicBezTo>
                  <a:cubicBezTo>
                    <a:pt x="6061" y="7221"/>
                    <a:pt x="5894" y="7149"/>
                    <a:pt x="5715" y="7054"/>
                  </a:cubicBezTo>
                  <a:cubicBezTo>
                    <a:pt x="5763" y="7042"/>
                    <a:pt x="5787" y="7018"/>
                    <a:pt x="5835" y="7018"/>
                  </a:cubicBezTo>
                  <a:cubicBezTo>
                    <a:pt x="6311" y="6935"/>
                    <a:pt x="6620" y="6625"/>
                    <a:pt x="6906" y="6268"/>
                  </a:cubicBezTo>
                  <a:cubicBezTo>
                    <a:pt x="7037" y="6078"/>
                    <a:pt x="7085" y="5804"/>
                    <a:pt x="7168" y="5589"/>
                  </a:cubicBezTo>
                  <a:cubicBezTo>
                    <a:pt x="7192" y="5554"/>
                    <a:pt x="7192" y="5506"/>
                    <a:pt x="7204" y="5482"/>
                  </a:cubicBezTo>
                  <a:cubicBezTo>
                    <a:pt x="7263" y="5327"/>
                    <a:pt x="7216" y="5244"/>
                    <a:pt x="7049" y="5196"/>
                  </a:cubicBezTo>
                  <a:cubicBezTo>
                    <a:pt x="7033" y="5189"/>
                    <a:pt x="7022" y="5116"/>
                    <a:pt x="6999" y="5116"/>
                  </a:cubicBezTo>
                  <a:cubicBezTo>
                    <a:pt x="6988" y="5116"/>
                    <a:pt x="6973" y="5134"/>
                    <a:pt x="6954" y="5185"/>
                  </a:cubicBezTo>
                  <a:cubicBezTo>
                    <a:pt x="6930" y="5185"/>
                    <a:pt x="6930" y="5173"/>
                    <a:pt x="6918" y="5173"/>
                  </a:cubicBezTo>
                  <a:cubicBezTo>
                    <a:pt x="6954" y="5125"/>
                    <a:pt x="6966" y="5066"/>
                    <a:pt x="6989" y="4994"/>
                  </a:cubicBezTo>
                  <a:lnTo>
                    <a:pt x="6966" y="4935"/>
                  </a:lnTo>
                  <a:cubicBezTo>
                    <a:pt x="7001" y="4911"/>
                    <a:pt x="7037" y="4899"/>
                    <a:pt x="7073" y="4899"/>
                  </a:cubicBezTo>
                  <a:cubicBezTo>
                    <a:pt x="7204" y="4935"/>
                    <a:pt x="7323" y="4958"/>
                    <a:pt x="7454" y="4970"/>
                  </a:cubicBezTo>
                  <a:cubicBezTo>
                    <a:pt x="7478" y="4970"/>
                    <a:pt x="7525" y="4958"/>
                    <a:pt x="7561" y="4935"/>
                  </a:cubicBezTo>
                  <a:cubicBezTo>
                    <a:pt x="7394" y="4875"/>
                    <a:pt x="7228" y="4815"/>
                    <a:pt x="7037" y="4756"/>
                  </a:cubicBezTo>
                  <a:cubicBezTo>
                    <a:pt x="7347" y="4518"/>
                    <a:pt x="7632" y="4304"/>
                    <a:pt x="7966" y="4244"/>
                  </a:cubicBezTo>
                  <a:close/>
                  <a:moveTo>
                    <a:pt x="17014" y="17591"/>
                  </a:moveTo>
                  <a:lnTo>
                    <a:pt x="17014" y="17638"/>
                  </a:lnTo>
                  <a:lnTo>
                    <a:pt x="16086" y="17638"/>
                  </a:lnTo>
                  <a:lnTo>
                    <a:pt x="16086" y="17591"/>
                  </a:lnTo>
                  <a:close/>
                  <a:moveTo>
                    <a:pt x="15860" y="17877"/>
                  </a:moveTo>
                  <a:cubicBezTo>
                    <a:pt x="16276" y="17877"/>
                    <a:pt x="16657" y="17877"/>
                    <a:pt x="17026" y="17889"/>
                  </a:cubicBezTo>
                  <a:cubicBezTo>
                    <a:pt x="17026" y="17912"/>
                    <a:pt x="17038" y="17912"/>
                    <a:pt x="17038" y="17924"/>
                  </a:cubicBezTo>
                  <a:cubicBezTo>
                    <a:pt x="17026" y="17936"/>
                    <a:pt x="16991" y="17972"/>
                    <a:pt x="16967" y="17984"/>
                  </a:cubicBezTo>
                  <a:cubicBezTo>
                    <a:pt x="16812" y="18055"/>
                    <a:pt x="16681" y="18127"/>
                    <a:pt x="16538" y="18186"/>
                  </a:cubicBezTo>
                  <a:cubicBezTo>
                    <a:pt x="16512" y="18199"/>
                    <a:pt x="16479" y="18209"/>
                    <a:pt x="16446" y="18209"/>
                  </a:cubicBezTo>
                  <a:cubicBezTo>
                    <a:pt x="16419" y="18209"/>
                    <a:pt x="16393" y="18202"/>
                    <a:pt x="16372" y="18186"/>
                  </a:cubicBezTo>
                  <a:cubicBezTo>
                    <a:pt x="16205" y="18103"/>
                    <a:pt x="16038" y="17996"/>
                    <a:pt x="15860" y="17877"/>
                  </a:cubicBezTo>
                  <a:close/>
                  <a:moveTo>
                    <a:pt x="7859" y="18561"/>
                  </a:moveTo>
                  <a:cubicBezTo>
                    <a:pt x="7903" y="18561"/>
                    <a:pt x="7948" y="18567"/>
                    <a:pt x="7990" y="18579"/>
                  </a:cubicBezTo>
                  <a:cubicBezTo>
                    <a:pt x="7966" y="18579"/>
                    <a:pt x="7930" y="18591"/>
                    <a:pt x="7906" y="18591"/>
                  </a:cubicBezTo>
                  <a:cubicBezTo>
                    <a:pt x="7800" y="18588"/>
                    <a:pt x="7694" y="18586"/>
                    <a:pt x="7587" y="18585"/>
                  </a:cubicBezTo>
                  <a:lnTo>
                    <a:pt x="7587" y="18585"/>
                  </a:lnTo>
                  <a:cubicBezTo>
                    <a:pt x="7633" y="18584"/>
                    <a:pt x="7680" y="18582"/>
                    <a:pt x="7728" y="18579"/>
                  </a:cubicBezTo>
                  <a:cubicBezTo>
                    <a:pt x="7769" y="18567"/>
                    <a:pt x="7814" y="18561"/>
                    <a:pt x="7859" y="18561"/>
                  </a:cubicBezTo>
                  <a:close/>
                  <a:moveTo>
                    <a:pt x="10168" y="16091"/>
                  </a:moveTo>
                  <a:cubicBezTo>
                    <a:pt x="10228" y="16222"/>
                    <a:pt x="10287" y="16353"/>
                    <a:pt x="10323" y="16507"/>
                  </a:cubicBezTo>
                  <a:cubicBezTo>
                    <a:pt x="10407" y="16698"/>
                    <a:pt x="10478" y="16888"/>
                    <a:pt x="10526" y="17103"/>
                  </a:cubicBezTo>
                  <a:cubicBezTo>
                    <a:pt x="10549" y="17246"/>
                    <a:pt x="10537" y="17436"/>
                    <a:pt x="10526" y="17591"/>
                  </a:cubicBezTo>
                  <a:cubicBezTo>
                    <a:pt x="10502" y="17889"/>
                    <a:pt x="10240" y="17984"/>
                    <a:pt x="10026" y="18067"/>
                  </a:cubicBezTo>
                  <a:cubicBezTo>
                    <a:pt x="9752" y="18186"/>
                    <a:pt x="9430" y="18270"/>
                    <a:pt x="9133" y="18341"/>
                  </a:cubicBezTo>
                  <a:cubicBezTo>
                    <a:pt x="8716" y="18436"/>
                    <a:pt x="8287" y="18412"/>
                    <a:pt x="7870" y="18436"/>
                  </a:cubicBezTo>
                  <a:cubicBezTo>
                    <a:pt x="7787" y="18436"/>
                    <a:pt x="7692" y="18472"/>
                    <a:pt x="7609" y="18472"/>
                  </a:cubicBezTo>
                  <a:cubicBezTo>
                    <a:pt x="7335" y="18460"/>
                    <a:pt x="7073" y="18424"/>
                    <a:pt x="6799" y="18377"/>
                  </a:cubicBezTo>
                  <a:cubicBezTo>
                    <a:pt x="6727" y="18377"/>
                    <a:pt x="6656" y="18329"/>
                    <a:pt x="6573" y="18281"/>
                  </a:cubicBezTo>
                  <a:cubicBezTo>
                    <a:pt x="6561" y="18293"/>
                    <a:pt x="6561" y="18305"/>
                    <a:pt x="6549" y="18329"/>
                  </a:cubicBezTo>
                  <a:cubicBezTo>
                    <a:pt x="6573" y="18353"/>
                    <a:pt x="6608" y="18400"/>
                    <a:pt x="6632" y="18460"/>
                  </a:cubicBezTo>
                  <a:cubicBezTo>
                    <a:pt x="6873" y="18524"/>
                    <a:pt x="7114" y="18567"/>
                    <a:pt x="7363" y="18580"/>
                  </a:cubicBezTo>
                  <a:lnTo>
                    <a:pt x="7363" y="18580"/>
                  </a:lnTo>
                  <a:cubicBezTo>
                    <a:pt x="7148" y="18575"/>
                    <a:pt x="6934" y="18564"/>
                    <a:pt x="6727" y="18531"/>
                  </a:cubicBezTo>
                  <a:cubicBezTo>
                    <a:pt x="6467" y="18488"/>
                    <a:pt x="6206" y="18435"/>
                    <a:pt x="5955" y="18435"/>
                  </a:cubicBezTo>
                  <a:cubicBezTo>
                    <a:pt x="5930" y="18435"/>
                    <a:pt x="5906" y="18435"/>
                    <a:pt x="5882" y="18436"/>
                  </a:cubicBezTo>
                  <a:cubicBezTo>
                    <a:pt x="5846" y="18436"/>
                    <a:pt x="5775" y="18484"/>
                    <a:pt x="5775" y="18496"/>
                  </a:cubicBezTo>
                  <a:cubicBezTo>
                    <a:pt x="5790" y="18624"/>
                    <a:pt x="5743" y="18652"/>
                    <a:pt x="5679" y="18652"/>
                  </a:cubicBezTo>
                  <a:cubicBezTo>
                    <a:pt x="5642" y="18652"/>
                    <a:pt x="5600" y="18643"/>
                    <a:pt x="5561" y="18639"/>
                  </a:cubicBezTo>
                  <a:cubicBezTo>
                    <a:pt x="5465" y="18639"/>
                    <a:pt x="5370" y="18603"/>
                    <a:pt x="5263" y="18579"/>
                  </a:cubicBezTo>
                  <a:cubicBezTo>
                    <a:pt x="5299" y="18353"/>
                    <a:pt x="5251" y="18281"/>
                    <a:pt x="5013" y="18234"/>
                  </a:cubicBezTo>
                  <a:cubicBezTo>
                    <a:pt x="4846" y="18186"/>
                    <a:pt x="4668" y="18139"/>
                    <a:pt x="4513" y="18103"/>
                  </a:cubicBezTo>
                  <a:cubicBezTo>
                    <a:pt x="4525" y="18008"/>
                    <a:pt x="4525" y="18019"/>
                    <a:pt x="4644" y="18008"/>
                  </a:cubicBezTo>
                  <a:cubicBezTo>
                    <a:pt x="4668" y="18008"/>
                    <a:pt x="4703" y="17984"/>
                    <a:pt x="4727" y="17960"/>
                  </a:cubicBezTo>
                  <a:cubicBezTo>
                    <a:pt x="4715" y="17924"/>
                    <a:pt x="4703" y="17865"/>
                    <a:pt x="4668" y="17841"/>
                  </a:cubicBezTo>
                  <a:cubicBezTo>
                    <a:pt x="4572" y="17781"/>
                    <a:pt x="4453" y="17746"/>
                    <a:pt x="4334" y="17698"/>
                  </a:cubicBezTo>
                  <a:cubicBezTo>
                    <a:pt x="4156" y="17627"/>
                    <a:pt x="3977" y="17543"/>
                    <a:pt x="3810" y="17472"/>
                  </a:cubicBezTo>
                  <a:cubicBezTo>
                    <a:pt x="3854" y="17428"/>
                    <a:pt x="3875" y="17411"/>
                    <a:pt x="3902" y="17411"/>
                  </a:cubicBezTo>
                  <a:cubicBezTo>
                    <a:pt x="3926" y="17411"/>
                    <a:pt x="3956" y="17425"/>
                    <a:pt x="4013" y="17448"/>
                  </a:cubicBezTo>
                  <a:cubicBezTo>
                    <a:pt x="4036" y="17457"/>
                    <a:pt x="4059" y="17465"/>
                    <a:pt x="4082" y="17465"/>
                  </a:cubicBezTo>
                  <a:cubicBezTo>
                    <a:pt x="4117" y="17465"/>
                    <a:pt x="4151" y="17447"/>
                    <a:pt x="4180" y="17388"/>
                  </a:cubicBezTo>
                  <a:cubicBezTo>
                    <a:pt x="4227" y="17293"/>
                    <a:pt x="4299" y="17269"/>
                    <a:pt x="4406" y="17269"/>
                  </a:cubicBezTo>
                  <a:cubicBezTo>
                    <a:pt x="4727" y="17281"/>
                    <a:pt x="5061" y="17293"/>
                    <a:pt x="5370" y="17400"/>
                  </a:cubicBezTo>
                  <a:cubicBezTo>
                    <a:pt x="5457" y="17430"/>
                    <a:pt x="5544" y="17441"/>
                    <a:pt x="5632" y="17441"/>
                  </a:cubicBezTo>
                  <a:cubicBezTo>
                    <a:pt x="5833" y="17441"/>
                    <a:pt x="6037" y="17386"/>
                    <a:pt x="6237" y="17386"/>
                  </a:cubicBezTo>
                  <a:cubicBezTo>
                    <a:pt x="6262" y="17386"/>
                    <a:pt x="6286" y="17387"/>
                    <a:pt x="6311" y="17388"/>
                  </a:cubicBezTo>
                  <a:cubicBezTo>
                    <a:pt x="6442" y="17400"/>
                    <a:pt x="6537" y="17448"/>
                    <a:pt x="6608" y="17531"/>
                  </a:cubicBezTo>
                  <a:cubicBezTo>
                    <a:pt x="6727" y="17650"/>
                    <a:pt x="6847" y="17758"/>
                    <a:pt x="7013" y="17805"/>
                  </a:cubicBezTo>
                  <a:cubicBezTo>
                    <a:pt x="7263" y="17877"/>
                    <a:pt x="7513" y="17960"/>
                    <a:pt x="7763" y="18008"/>
                  </a:cubicBezTo>
                  <a:cubicBezTo>
                    <a:pt x="7820" y="18021"/>
                    <a:pt x="7877" y="18026"/>
                    <a:pt x="7934" y="18026"/>
                  </a:cubicBezTo>
                  <a:cubicBezTo>
                    <a:pt x="8032" y="18026"/>
                    <a:pt x="8130" y="18011"/>
                    <a:pt x="8228" y="17996"/>
                  </a:cubicBezTo>
                  <a:cubicBezTo>
                    <a:pt x="8335" y="17984"/>
                    <a:pt x="8418" y="17889"/>
                    <a:pt x="8490" y="17817"/>
                  </a:cubicBezTo>
                  <a:cubicBezTo>
                    <a:pt x="8704" y="17638"/>
                    <a:pt x="8871" y="17424"/>
                    <a:pt x="8966" y="17174"/>
                  </a:cubicBezTo>
                  <a:cubicBezTo>
                    <a:pt x="9049" y="17007"/>
                    <a:pt x="9002" y="16829"/>
                    <a:pt x="9002" y="16674"/>
                  </a:cubicBezTo>
                  <a:cubicBezTo>
                    <a:pt x="9002" y="16650"/>
                    <a:pt x="8990" y="16638"/>
                    <a:pt x="8990" y="16638"/>
                  </a:cubicBezTo>
                  <a:cubicBezTo>
                    <a:pt x="8823" y="16579"/>
                    <a:pt x="8883" y="16388"/>
                    <a:pt x="8763" y="16269"/>
                  </a:cubicBezTo>
                  <a:lnTo>
                    <a:pt x="8763" y="16269"/>
                  </a:lnTo>
                  <a:cubicBezTo>
                    <a:pt x="8942" y="16317"/>
                    <a:pt x="9097" y="16353"/>
                    <a:pt x="9252" y="16388"/>
                  </a:cubicBezTo>
                  <a:cubicBezTo>
                    <a:pt x="9371" y="16400"/>
                    <a:pt x="9514" y="16400"/>
                    <a:pt x="9633" y="16400"/>
                  </a:cubicBezTo>
                  <a:cubicBezTo>
                    <a:pt x="9645" y="16400"/>
                    <a:pt x="9656" y="16376"/>
                    <a:pt x="9692" y="16353"/>
                  </a:cubicBezTo>
                  <a:cubicBezTo>
                    <a:pt x="9716" y="16341"/>
                    <a:pt x="9764" y="16341"/>
                    <a:pt x="9787" y="16341"/>
                  </a:cubicBezTo>
                  <a:cubicBezTo>
                    <a:pt x="9811" y="16353"/>
                    <a:pt x="9835" y="16376"/>
                    <a:pt x="9871" y="16388"/>
                  </a:cubicBezTo>
                  <a:cubicBezTo>
                    <a:pt x="9871" y="16269"/>
                    <a:pt x="9871" y="16269"/>
                    <a:pt x="10168" y="16091"/>
                  </a:cubicBezTo>
                  <a:close/>
                  <a:moveTo>
                    <a:pt x="22777" y="16912"/>
                  </a:moveTo>
                  <a:lnTo>
                    <a:pt x="22777" y="16912"/>
                  </a:lnTo>
                  <a:cubicBezTo>
                    <a:pt x="22694" y="17115"/>
                    <a:pt x="22622" y="17317"/>
                    <a:pt x="22444" y="17448"/>
                  </a:cubicBezTo>
                  <a:cubicBezTo>
                    <a:pt x="22360" y="17496"/>
                    <a:pt x="22241" y="17472"/>
                    <a:pt x="22158" y="17496"/>
                  </a:cubicBezTo>
                  <a:cubicBezTo>
                    <a:pt x="21920" y="17519"/>
                    <a:pt x="21682" y="17531"/>
                    <a:pt x="21444" y="17555"/>
                  </a:cubicBezTo>
                  <a:cubicBezTo>
                    <a:pt x="21437" y="17556"/>
                    <a:pt x="21431" y="17557"/>
                    <a:pt x="21424" y="17557"/>
                  </a:cubicBezTo>
                  <a:cubicBezTo>
                    <a:pt x="21371" y="17557"/>
                    <a:pt x="21318" y="17518"/>
                    <a:pt x="21265" y="17508"/>
                  </a:cubicBezTo>
                  <a:cubicBezTo>
                    <a:pt x="21146" y="17472"/>
                    <a:pt x="21015" y="17460"/>
                    <a:pt x="20872" y="17436"/>
                  </a:cubicBezTo>
                  <a:cubicBezTo>
                    <a:pt x="20801" y="17638"/>
                    <a:pt x="20682" y="17746"/>
                    <a:pt x="20467" y="17769"/>
                  </a:cubicBezTo>
                  <a:cubicBezTo>
                    <a:pt x="20182" y="17817"/>
                    <a:pt x="19908" y="17912"/>
                    <a:pt x="19634" y="17972"/>
                  </a:cubicBezTo>
                  <a:cubicBezTo>
                    <a:pt x="19586" y="17984"/>
                    <a:pt x="19527" y="17984"/>
                    <a:pt x="19479" y="17996"/>
                  </a:cubicBezTo>
                  <a:cubicBezTo>
                    <a:pt x="19134" y="18067"/>
                    <a:pt x="18777" y="18127"/>
                    <a:pt x="18443" y="18234"/>
                  </a:cubicBezTo>
                  <a:cubicBezTo>
                    <a:pt x="18217" y="18293"/>
                    <a:pt x="18003" y="18400"/>
                    <a:pt x="17800" y="18484"/>
                  </a:cubicBezTo>
                  <a:cubicBezTo>
                    <a:pt x="17788" y="18508"/>
                    <a:pt x="17753" y="18508"/>
                    <a:pt x="17741" y="18508"/>
                  </a:cubicBezTo>
                  <a:cubicBezTo>
                    <a:pt x="17526" y="18567"/>
                    <a:pt x="17324" y="18639"/>
                    <a:pt x="17110" y="18698"/>
                  </a:cubicBezTo>
                  <a:cubicBezTo>
                    <a:pt x="17094" y="18698"/>
                    <a:pt x="17067" y="18703"/>
                    <a:pt x="17048" y="18703"/>
                  </a:cubicBezTo>
                  <a:cubicBezTo>
                    <a:pt x="17038" y="18703"/>
                    <a:pt x="17030" y="18702"/>
                    <a:pt x="17026" y="18698"/>
                  </a:cubicBezTo>
                  <a:cubicBezTo>
                    <a:pt x="16955" y="18627"/>
                    <a:pt x="16872" y="18531"/>
                    <a:pt x="16800" y="18448"/>
                  </a:cubicBezTo>
                  <a:cubicBezTo>
                    <a:pt x="16705" y="18400"/>
                    <a:pt x="16610" y="18341"/>
                    <a:pt x="16479" y="18246"/>
                  </a:cubicBezTo>
                  <a:lnTo>
                    <a:pt x="16776" y="18103"/>
                  </a:lnTo>
                  <a:cubicBezTo>
                    <a:pt x="16872" y="18043"/>
                    <a:pt x="16991" y="17972"/>
                    <a:pt x="17110" y="17912"/>
                  </a:cubicBezTo>
                  <a:cubicBezTo>
                    <a:pt x="17145" y="17889"/>
                    <a:pt x="17169" y="17877"/>
                    <a:pt x="17205" y="17877"/>
                  </a:cubicBezTo>
                  <a:lnTo>
                    <a:pt x="17788" y="17877"/>
                  </a:lnTo>
                  <a:cubicBezTo>
                    <a:pt x="17646" y="17936"/>
                    <a:pt x="17526" y="18008"/>
                    <a:pt x="17407" y="18067"/>
                  </a:cubicBezTo>
                  <a:lnTo>
                    <a:pt x="16872" y="18341"/>
                  </a:lnTo>
                  <a:cubicBezTo>
                    <a:pt x="16848" y="18353"/>
                    <a:pt x="16836" y="18412"/>
                    <a:pt x="16800" y="18448"/>
                  </a:cubicBezTo>
                  <a:cubicBezTo>
                    <a:pt x="16919" y="18400"/>
                    <a:pt x="17038" y="18353"/>
                    <a:pt x="17110" y="18305"/>
                  </a:cubicBezTo>
                  <a:cubicBezTo>
                    <a:pt x="17336" y="18198"/>
                    <a:pt x="17574" y="18115"/>
                    <a:pt x="17741" y="17960"/>
                  </a:cubicBezTo>
                  <a:cubicBezTo>
                    <a:pt x="17943" y="17781"/>
                    <a:pt x="18169" y="17841"/>
                    <a:pt x="18396" y="17805"/>
                  </a:cubicBezTo>
                  <a:cubicBezTo>
                    <a:pt x="18765" y="17746"/>
                    <a:pt x="19134" y="17698"/>
                    <a:pt x="19503" y="17650"/>
                  </a:cubicBezTo>
                  <a:cubicBezTo>
                    <a:pt x="19765" y="17627"/>
                    <a:pt x="20003" y="17591"/>
                    <a:pt x="20241" y="17543"/>
                  </a:cubicBezTo>
                  <a:cubicBezTo>
                    <a:pt x="20420" y="17508"/>
                    <a:pt x="20598" y="17448"/>
                    <a:pt x="20777" y="17400"/>
                  </a:cubicBezTo>
                  <a:cubicBezTo>
                    <a:pt x="20789" y="17388"/>
                    <a:pt x="20801" y="17388"/>
                    <a:pt x="20813" y="17388"/>
                  </a:cubicBezTo>
                  <a:cubicBezTo>
                    <a:pt x="21086" y="17329"/>
                    <a:pt x="21336" y="17281"/>
                    <a:pt x="21586" y="17222"/>
                  </a:cubicBezTo>
                  <a:cubicBezTo>
                    <a:pt x="21884" y="17150"/>
                    <a:pt x="22206" y="17115"/>
                    <a:pt x="22468" y="16972"/>
                  </a:cubicBezTo>
                  <a:cubicBezTo>
                    <a:pt x="22563" y="16924"/>
                    <a:pt x="22658" y="16936"/>
                    <a:pt x="22777" y="16912"/>
                  </a:cubicBezTo>
                  <a:close/>
                  <a:moveTo>
                    <a:pt x="14693" y="18520"/>
                  </a:moveTo>
                  <a:cubicBezTo>
                    <a:pt x="14693" y="18531"/>
                    <a:pt x="14705" y="18543"/>
                    <a:pt x="14705" y="18567"/>
                  </a:cubicBezTo>
                  <a:cubicBezTo>
                    <a:pt x="14586" y="18639"/>
                    <a:pt x="14467" y="18698"/>
                    <a:pt x="14347" y="18758"/>
                  </a:cubicBezTo>
                  <a:lnTo>
                    <a:pt x="14312" y="18722"/>
                  </a:lnTo>
                  <a:cubicBezTo>
                    <a:pt x="14419" y="18651"/>
                    <a:pt x="14514" y="18531"/>
                    <a:pt x="14693" y="18520"/>
                  </a:cubicBezTo>
                  <a:close/>
                  <a:moveTo>
                    <a:pt x="14276" y="18127"/>
                  </a:moveTo>
                  <a:lnTo>
                    <a:pt x="14276" y="18234"/>
                  </a:lnTo>
                  <a:cubicBezTo>
                    <a:pt x="14395" y="18305"/>
                    <a:pt x="14490" y="18389"/>
                    <a:pt x="14609" y="18460"/>
                  </a:cubicBezTo>
                  <a:cubicBezTo>
                    <a:pt x="14347" y="18627"/>
                    <a:pt x="14109" y="18770"/>
                    <a:pt x="13859" y="18924"/>
                  </a:cubicBezTo>
                  <a:cubicBezTo>
                    <a:pt x="13825" y="18943"/>
                    <a:pt x="13797" y="18953"/>
                    <a:pt x="13774" y="18953"/>
                  </a:cubicBezTo>
                  <a:cubicBezTo>
                    <a:pt x="13724" y="18953"/>
                    <a:pt x="13697" y="18910"/>
                    <a:pt x="13681" y="18829"/>
                  </a:cubicBezTo>
                  <a:lnTo>
                    <a:pt x="13585" y="18520"/>
                  </a:lnTo>
                  <a:cubicBezTo>
                    <a:pt x="13800" y="18400"/>
                    <a:pt x="14038" y="18270"/>
                    <a:pt x="14276" y="18127"/>
                  </a:cubicBezTo>
                  <a:close/>
                  <a:moveTo>
                    <a:pt x="2751" y="18841"/>
                  </a:moveTo>
                  <a:cubicBezTo>
                    <a:pt x="2751" y="19008"/>
                    <a:pt x="2608" y="19198"/>
                    <a:pt x="2465" y="19246"/>
                  </a:cubicBezTo>
                  <a:cubicBezTo>
                    <a:pt x="2310" y="19305"/>
                    <a:pt x="2144" y="19401"/>
                    <a:pt x="1977" y="19460"/>
                  </a:cubicBezTo>
                  <a:cubicBezTo>
                    <a:pt x="1858" y="19496"/>
                    <a:pt x="1727" y="19532"/>
                    <a:pt x="1596" y="19579"/>
                  </a:cubicBezTo>
                  <a:cubicBezTo>
                    <a:pt x="1608" y="19698"/>
                    <a:pt x="1429" y="19936"/>
                    <a:pt x="1251" y="19972"/>
                  </a:cubicBezTo>
                  <a:cubicBezTo>
                    <a:pt x="1417" y="19829"/>
                    <a:pt x="1358" y="19674"/>
                    <a:pt x="1298" y="19484"/>
                  </a:cubicBezTo>
                  <a:lnTo>
                    <a:pt x="1298" y="19484"/>
                  </a:lnTo>
                  <a:cubicBezTo>
                    <a:pt x="1263" y="19532"/>
                    <a:pt x="1251" y="19555"/>
                    <a:pt x="1251" y="19579"/>
                  </a:cubicBezTo>
                  <a:cubicBezTo>
                    <a:pt x="1251" y="19615"/>
                    <a:pt x="1263" y="19651"/>
                    <a:pt x="1263" y="19698"/>
                  </a:cubicBezTo>
                  <a:cubicBezTo>
                    <a:pt x="1263" y="19782"/>
                    <a:pt x="1298" y="19889"/>
                    <a:pt x="1191" y="19936"/>
                  </a:cubicBezTo>
                  <a:cubicBezTo>
                    <a:pt x="1160" y="19947"/>
                    <a:pt x="1122" y="19952"/>
                    <a:pt x="1082" y="19952"/>
                  </a:cubicBezTo>
                  <a:cubicBezTo>
                    <a:pt x="985" y="19952"/>
                    <a:pt x="880" y="19921"/>
                    <a:pt x="846" y="19853"/>
                  </a:cubicBezTo>
                  <a:cubicBezTo>
                    <a:pt x="822" y="19794"/>
                    <a:pt x="822" y="19722"/>
                    <a:pt x="798" y="19663"/>
                  </a:cubicBezTo>
                  <a:cubicBezTo>
                    <a:pt x="786" y="19651"/>
                    <a:pt x="739" y="19651"/>
                    <a:pt x="751" y="19591"/>
                  </a:cubicBezTo>
                  <a:cubicBezTo>
                    <a:pt x="715" y="19496"/>
                    <a:pt x="786" y="19222"/>
                    <a:pt x="870" y="19174"/>
                  </a:cubicBezTo>
                  <a:cubicBezTo>
                    <a:pt x="893" y="19168"/>
                    <a:pt x="923" y="19165"/>
                    <a:pt x="953" y="19165"/>
                  </a:cubicBezTo>
                  <a:cubicBezTo>
                    <a:pt x="983" y="19165"/>
                    <a:pt x="1012" y="19168"/>
                    <a:pt x="1036" y="19174"/>
                  </a:cubicBezTo>
                  <a:cubicBezTo>
                    <a:pt x="1072" y="19174"/>
                    <a:pt x="1096" y="19222"/>
                    <a:pt x="1132" y="19246"/>
                  </a:cubicBezTo>
                  <a:cubicBezTo>
                    <a:pt x="858" y="19258"/>
                    <a:pt x="810" y="19282"/>
                    <a:pt x="834" y="19401"/>
                  </a:cubicBezTo>
                  <a:cubicBezTo>
                    <a:pt x="917" y="19365"/>
                    <a:pt x="1024" y="19353"/>
                    <a:pt x="1108" y="19317"/>
                  </a:cubicBezTo>
                  <a:cubicBezTo>
                    <a:pt x="1310" y="19258"/>
                    <a:pt x="1501" y="19222"/>
                    <a:pt x="1691" y="19162"/>
                  </a:cubicBezTo>
                  <a:cubicBezTo>
                    <a:pt x="1810" y="19127"/>
                    <a:pt x="1929" y="19103"/>
                    <a:pt x="2048" y="19055"/>
                  </a:cubicBezTo>
                  <a:cubicBezTo>
                    <a:pt x="2275" y="18984"/>
                    <a:pt x="2489" y="18924"/>
                    <a:pt x="2703" y="18841"/>
                  </a:cubicBezTo>
                  <a:close/>
                  <a:moveTo>
                    <a:pt x="17977" y="21067"/>
                  </a:moveTo>
                  <a:cubicBezTo>
                    <a:pt x="17996" y="21067"/>
                    <a:pt x="18016" y="21077"/>
                    <a:pt x="18038" y="21103"/>
                  </a:cubicBezTo>
                  <a:cubicBezTo>
                    <a:pt x="18038" y="21111"/>
                    <a:pt x="18041" y="21114"/>
                    <a:pt x="18045" y="21114"/>
                  </a:cubicBezTo>
                  <a:cubicBezTo>
                    <a:pt x="18054" y="21114"/>
                    <a:pt x="18070" y="21103"/>
                    <a:pt x="18086" y="21103"/>
                  </a:cubicBezTo>
                  <a:lnTo>
                    <a:pt x="18574" y="21067"/>
                  </a:lnTo>
                  <a:lnTo>
                    <a:pt x="18574" y="21222"/>
                  </a:lnTo>
                  <a:lnTo>
                    <a:pt x="18836" y="21187"/>
                  </a:lnTo>
                  <a:lnTo>
                    <a:pt x="18836" y="21187"/>
                  </a:lnTo>
                  <a:cubicBezTo>
                    <a:pt x="18824" y="21258"/>
                    <a:pt x="18658" y="21365"/>
                    <a:pt x="18467" y="21425"/>
                  </a:cubicBezTo>
                  <a:cubicBezTo>
                    <a:pt x="18324" y="21460"/>
                    <a:pt x="18181" y="21520"/>
                    <a:pt x="18038" y="21579"/>
                  </a:cubicBezTo>
                  <a:cubicBezTo>
                    <a:pt x="17896" y="21627"/>
                    <a:pt x="17753" y="21687"/>
                    <a:pt x="17598" y="21734"/>
                  </a:cubicBezTo>
                  <a:cubicBezTo>
                    <a:pt x="17586" y="21734"/>
                    <a:pt x="17574" y="21722"/>
                    <a:pt x="17562" y="21699"/>
                  </a:cubicBezTo>
                  <a:cubicBezTo>
                    <a:pt x="17729" y="21579"/>
                    <a:pt x="17634" y="21365"/>
                    <a:pt x="17800" y="21258"/>
                  </a:cubicBezTo>
                  <a:cubicBezTo>
                    <a:pt x="17812" y="21258"/>
                    <a:pt x="17812" y="21163"/>
                    <a:pt x="17860" y="21139"/>
                  </a:cubicBezTo>
                  <a:cubicBezTo>
                    <a:pt x="17901" y="21114"/>
                    <a:pt x="17936" y="21067"/>
                    <a:pt x="17977" y="21067"/>
                  </a:cubicBezTo>
                  <a:close/>
                  <a:moveTo>
                    <a:pt x="20503" y="17877"/>
                  </a:moveTo>
                  <a:cubicBezTo>
                    <a:pt x="20503" y="17912"/>
                    <a:pt x="20491" y="17924"/>
                    <a:pt x="20491" y="17936"/>
                  </a:cubicBezTo>
                  <a:cubicBezTo>
                    <a:pt x="20539" y="17984"/>
                    <a:pt x="20563" y="18008"/>
                    <a:pt x="20610" y="18043"/>
                  </a:cubicBezTo>
                  <a:cubicBezTo>
                    <a:pt x="20646" y="18067"/>
                    <a:pt x="20646" y="18091"/>
                    <a:pt x="20658" y="18115"/>
                  </a:cubicBezTo>
                  <a:cubicBezTo>
                    <a:pt x="20682" y="18127"/>
                    <a:pt x="20717" y="18127"/>
                    <a:pt x="20729" y="18150"/>
                  </a:cubicBezTo>
                  <a:cubicBezTo>
                    <a:pt x="21086" y="18472"/>
                    <a:pt x="21515" y="18603"/>
                    <a:pt x="21979" y="18627"/>
                  </a:cubicBezTo>
                  <a:cubicBezTo>
                    <a:pt x="21996" y="18628"/>
                    <a:pt x="22012" y="18628"/>
                    <a:pt x="22028" y="18628"/>
                  </a:cubicBezTo>
                  <a:cubicBezTo>
                    <a:pt x="22224" y="18628"/>
                    <a:pt x="22412" y="18564"/>
                    <a:pt x="22610" y="18531"/>
                  </a:cubicBezTo>
                  <a:cubicBezTo>
                    <a:pt x="22622" y="18531"/>
                    <a:pt x="22634" y="18508"/>
                    <a:pt x="22646" y="18508"/>
                  </a:cubicBezTo>
                  <a:cubicBezTo>
                    <a:pt x="22825" y="18472"/>
                    <a:pt x="22944" y="18329"/>
                    <a:pt x="23146" y="18329"/>
                  </a:cubicBezTo>
                  <a:cubicBezTo>
                    <a:pt x="23289" y="18305"/>
                    <a:pt x="23444" y="18281"/>
                    <a:pt x="23587" y="18270"/>
                  </a:cubicBezTo>
                  <a:cubicBezTo>
                    <a:pt x="23587" y="18246"/>
                    <a:pt x="23575" y="18246"/>
                    <a:pt x="23575" y="18234"/>
                  </a:cubicBezTo>
                  <a:cubicBezTo>
                    <a:pt x="23622" y="18186"/>
                    <a:pt x="23658" y="18115"/>
                    <a:pt x="23694" y="18115"/>
                  </a:cubicBezTo>
                  <a:cubicBezTo>
                    <a:pt x="23777" y="18127"/>
                    <a:pt x="23825" y="18222"/>
                    <a:pt x="23777" y="18305"/>
                  </a:cubicBezTo>
                  <a:cubicBezTo>
                    <a:pt x="23706" y="18424"/>
                    <a:pt x="23646" y="18567"/>
                    <a:pt x="23563" y="18662"/>
                  </a:cubicBezTo>
                  <a:cubicBezTo>
                    <a:pt x="23361" y="18877"/>
                    <a:pt x="23146" y="19067"/>
                    <a:pt x="22920" y="19246"/>
                  </a:cubicBezTo>
                  <a:cubicBezTo>
                    <a:pt x="22682" y="19424"/>
                    <a:pt x="22432" y="19579"/>
                    <a:pt x="22170" y="19722"/>
                  </a:cubicBezTo>
                  <a:cubicBezTo>
                    <a:pt x="21991" y="19829"/>
                    <a:pt x="21789" y="19913"/>
                    <a:pt x="21598" y="20008"/>
                  </a:cubicBezTo>
                  <a:cubicBezTo>
                    <a:pt x="21432" y="20079"/>
                    <a:pt x="21277" y="20175"/>
                    <a:pt x="21134" y="20246"/>
                  </a:cubicBezTo>
                  <a:cubicBezTo>
                    <a:pt x="21043" y="20291"/>
                    <a:pt x="20954" y="20335"/>
                    <a:pt x="20865" y="20379"/>
                  </a:cubicBezTo>
                  <a:lnTo>
                    <a:pt x="20865" y="20379"/>
                  </a:lnTo>
                  <a:cubicBezTo>
                    <a:pt x="20899" y="20355"/>
                    <a:pt x="20934" y="20330"/>
                    <a:pt x="20967" y="20305"/>
                  </a:cubicBezTo>
                  <a:cubicBezTo>
                    <a:pt x="21134" y="20198"/>
                    <a:pt x="21265" y="20067"/>
                    <a:pt x="21420" y="19960"/>
                  </a:cubicBezTo>
                  <a:cubicBezTo>
                    <a:pt x="21598" y="19829"/>
                    <a:pt x="21777" y="19710"/>
                    <a:pt x="21956" y="19591"/>
                  </a:cubicBezTo>
                  <a:cubicBezTo>
                    <a:pt x="22087" y="19484"/>
                    <a:pt x="22218" y="19389"/>
                    <a:pt x="22372" y="19317"/>
                  </a:cubicBezTo>
                  <a:cubicBezTo>
                    <a:pt x="22622" y="19186"/>
                    <a:pt x="22872" y="19079"/>
                    <a:pt x="23122" y="18948"/>
                  </a:cubicBezTo>
                  <a:cubicBezTo>
                    <a:pt x="23218" y="18912"/>
                    <a:pt x="23277" y="18841"/>
                    <a:pt x="23337" y="18781"/>
                  </a:cubicBezTo>
                  <a:cubicBezTo>
                    <a:pt x="23349" y="18758"/>
                    <a:pt x="23349" y="18698"/>
                    <a:pt x="23337" y="18662"/>
                  </a:cubicBezTo>
                  <a:cubicBezTo>
                    <a:pt x="23328" y="18646"/>
                    <a:pt x="23296" y="18629"/>
                    <a:pt x="23265" y="18629"/>
                  </a:cubicBezTo>
                  <a:cubicBezTo>
                    <a:pt x="23253" y="18629"/>
                    <a:pt x="23240" y="18632"/>
                    <a:pt x="23230" y="18639"/>
                  </a:cubicBezTo>
                  <a:cubicBezTo>
                    <a:pt x="23158" y="18662"/>
                    <a:pt x="23087" y="18698"/>
                    <a:pt x="23003" y="18734"/>
                  </a:cubicBezTo>
                  <a:cubicBezTo>
                    <a:pt x="22849" y="18817"/>
                    <a:pt x="22694" y="18901"/>
                    <a:pt x="22527" y="18996"/>
                  </a:cubicBezTo>
                  <a:cubicBezTo>
                    <a:pt x="22348" y="19091"/>
                    <a:pt x="22158" y="19186"/>
                    <a:pt x="21967" y="19293"/>
                  </a:cubicBezTo>
                  <a:cubicBezTo>
                    <a:pt x="21551" y="19532"/>
                    <a:pt x="21182" y="19841"/>
                    <a:pt x="20801" y="20127"/>
                  </a:cubicBezTo>
                  <a:cubicBezTo>
                    <a:pt x="20670" y="20222"/>
                    <a:pt x="20551" y="20317"/>
                    <a:pt x="20432" y="20389"/>
                  </a:cubicBezTo>
                  <a:cubicBezTo>
                    <a:pt x="20432" y="20329"/>
                    <a:pt x="20420" y="20305"/>
                    <a:pt x="20420" y="20258"/>
                  </a:cubicBezTo>
                  <a:lnTo>
                    <a:pt x="20420" y="20186"/>
                  </a:lnTo>
                  <a:cubicBezTo>
                    <a:pt x="20420" y="20103"/>
                    <a:pt x="20479" y="20067"/>
                    <a:pt x="20539" y="20020"/>
                  </a:cubicBezTo>
                  <a:cubicBezTo>
                    <a:pt x="20824" y="19829"/>
                    <a:pt x="21098" y="19603"/>
                    <a:pt x="21372" y="19377"/>
                  </a:cubicBezTo>
                  <a:cubicBezTo>
                    <a:pt x="21420" y="19329"/>
                    <a:pt x="21456" y="19258"/>
                    <a:pt x="21503" y="19198"/>
                  </a:cubicBezTo>
                  <a:lnTo>
                    <a:pt x="21479" y="19174"/>
                  </a:lnTo>
                  <a:cubicBezTo>
                    <a:pt x="21396" y="19246"/>
                    <a:pt x="21325" y="19317"/>
                    <a:pt x="21241" y="19389"/>
                  </a:cubicBezTo>
                  <a:cubicBezTo>
                    <a:pt x="21027" y="19555"/>
                    <a:pt x="20824" y="19722"/>
                    <a:pt x="20622" y="19889"/>
                  </a:cubicBezTo>
                  <a:cubicBezTo>
                    <a:pt x="20511" y="19987"/>
                    <a:pt x="20448" y="20035"/>
                    <a:pt x="20393" y="20035"/>
                  </a:cubicBezTo>
                  <a:cubicBezTo>
                    <a:pt x="20342" y="20035"/>
                    <a:pt x="20298" y="19993"/>
                    <a:pt x="20229" y="19913"/>
                  </a:cubicBezTo>
                  <a:cubicBezTo>
                    <a:pt x="20622" y="19663"/>
                    <a:pt x="21015" y="19389"/>
                    <a:pt x="21420" y="19139"/>
                  </a:cubicBezTo>
                  <a:cubicBezTo>
                    <a:pt x="21420" y="19127"/>
                    <a:pt x="21396" y="19127"/>
                    <a:pt x="21396" y="19115"/>
                  </a:cubicBezTo>
                  <a:cubicBezTo>
                    <a:pt x="21372" y="19127"/>
                    <a:pt x="21336" y="19127"/>
                    <a:pt x="21325" y="19139"/>
                  </a:cubicBezTo>
                  <a:cubicBezTo>
                    <a:pt x="21194" y="19234"/>
                    <a:pt x="21039" y="19317"/>
                    <a:pt x="20908" y="19413"/>
                  </a:cubicBezTo>
                  <a:cubicBezTo>
                    <a:pt x="20765" y="19508"/>
                    <a:pt x="20610" y="19615"/>
                    <a:pt x="20467" y="19710"/>
                  </a:cubicBezTo>
                  <a:cubicBezTo>
                    <a:pt x="20356" y="19770"/>
                    <a:pt x="20264" y="19848"/>
                    <a:pt x="20150" y="19848"/>
                  </a:cubicBezTo>
                  <a:cubicBezTo>
                    <a:pt x="20105" y="19848"/>
                    <a:pt x="20057" y="19836"/>
                    <a:pt x="20003" y="19805"/>
                  </a:cubicBezTo>
                  <a:cubicBezTo>
                    <a:pt x="19955" y="19794"/>
                    <a:pt x="19932" y="19746"/>
                    <a:pt x="19884" y="19734"/>
                  </a:cubicBezTo>
                  <a:cubicBezTo>
                    <a:pt x="19658" y="19627"/>
                    <a:pt x="19420" y="19532"/>
                    <a:pt x="19158" y="19508"/>
                  </a:cubicBezTo>
                  <a:cubicBezTo>
                    <a:pt x="19098" y="19508"/>
                    <a:pt x="19039" y="19484"/>
                    <a:pt x="18979" y="19472"/>
                  </a:cubicBezTo>
                  <a:cubicBezTo>
                    <a:pt x="18935" y="19489"/>
                    <a:pt x="18892" y="19501"/>
                    <a:pt x="18853" y="19501"/>
                  </a:cubicBezTo>
                  <a:cubicBezTo>
                    <a:pt x="18839" y="19501"/>
                    <a:pt x="18825" y="19499"/>
                    <a:pt x="18812" y="19496"/>
                  </a:cubicBezTo>
                  <a:cubicBezTo>
                    <a:pt x="18717" y="19484"/>
                    <a:pt x="18634" y="19436"/>
                    <a:pt x="18562" y="19436"/>
                  </a:cubicBezTo>
                  <a:cubicBezTo>
                    <a:pt x="18205" y="19448"/>
                    <a:pt x="17860" y="19484"/>
                    <a:pt x="17515" y="19496"/>
                  </a:cubicBezTo>
                  <a:cubicBezTo>
                    <a:pt x="17491" y="19555"/>
                    <a:pt x="17491" y="19603"/>
                    <a:pt x="17467" y="19615"/>
                  </a:cubicBezTo>
                  <a:cubicBezTo>
                    <a:pt x="17384" y="19686"/>
                    <a:pt x="17276" y="19770"/>
                    <a:pt x="17193" y="19841"/>
                  </a:cubicBezTo>
                  <a:lnTo>
                    <a:pt x="16836" y="20103"/>
                  </a:lnTo>
                  <a:cubicBezTo>
                    <a:pt x="16741" y="20186"/>
                    <a:pt x="16657" y="20305"/>
                    <a:pt x="16550" y="20341"/>
                  </a:cubicBezTo>
                  <a:cubicBezTo>
                    <a:pt x="16276" y="20448"/>
                    <a:pt x="15979" y="20508"/>
                    <a:pt x="15705" y="20603"/>
                  </a:cubicBezTo>
                  <a:cubicBezTo>
                    <a:pt x="15610" y="20627"/>
                    <a:pt x="15538" y="20663"/>
                    <a:pt x="15467" y="20686"/>
                  </a:cubicBezTo>
                  <a:cubicBezTo>
                    <a:pt x="15467" y="20698"/>
                    <a:pt x="15479" y="20722"/>
                    <a:pt x="15479" y="20734"/>
                  </a:cubicBezTo>
                  <a:cubicBezTo>
                    <a:pt x="15824" y="20627"/>
                    <a:pt x="16157" y="20544"/>
                    <a:pt x="16503" y="20436"/>
                  </a:cubicBezTo>
                  <a:cubicBezTo>
                    <a:pt x="16514" y="20448"/>
                    <a:pt x="16514" y="20460"/>
                    <a:pt x="16538" y="20484"/>
                  </a:cubicBezTo>
                  <a:cubicBezTo>
                    <a:pt x="16479" y="20556"/>
                    <a:pt x="16419" y="20663"/>
                    <a:pt x="16324" y="20686"/>
                  </a:cubicBezTo>
                  <a:cubicBezTo>
                    <a:pt x="16098" y="20758"/>
                    <a:pt x="15848" y="20817"/>
                    <a:pt x="15610" y="20901"/>
                  </a:cubicBezTo>
                  <a:cubicBezTo>
                    <a:pt x="15598" y="20901"/>
                    <a:pt x="15586" y="20925"/>
                    <a:pt x="15562" y="20937"/>
                  </a:cubicBezTo>
                  <a:cubicBezTo>
                    <a:pt x="15594" y="20941"/>
                    <a:pt x="15625" y="20943"/>
                    <a:pt x="15655" y="20943"/>
                  </a:cubicBezTo>
                  <a:cubicBezTo>
                    <a:pt x="15889" y="20943"/>
                    <a:pt x="16092" y="20832"/>
                    <a:pt x="16324" y="20758"/>
                  </a:cubicBezTo>
                  <a:lnTo>
                    <a:pt x="16324" y="20758"/>
                  </a:lnTo>
                  <a:cubicBezTo>
                    <a:pt x="16276" y="20853"/>
                    <a:pt x="16241" y="20925"/>
                    <a:pt x="16205" y="20996"/>
                  </a:cubicBezTo>
                  <a:cubicBezTo>
                    <a:pt x="16145" y="21139"/>
                    <a:pt x="16086" y="21270"/>
                    <a:pt x="16026" y="21389"/>
                  </a:cubicBezTo>
                  <a:cubicBezTo>
                    <a:pt x="15919" y="21615"/>
                    <a:pt x="15788" y="21853"/>
                    <a:pt x="15669" y="22068"/>
                  </a:cubicBezTo>
                  <a:cubicBezTo>
                    <a:pt x="15657" y="22103"/>
                    <a:pt x="15610" y="22151"/>
                    <a:pt x="15586" y="22151"/>
                  </a:cubicBezTo>
                  <a:cubicBezTo>
                    <a:pt x="15348" y="22175"/>
                    <a:pt x="15121" y="22210"/>
                    <a:pt x="14895" y="22222"/>
                  </a:cubicBezTo>
                  <a:cubicBezTo>
                    <a:pt x="14869" y="22225"/>
                    <a:pt x="14842" y="22226"/>
                    <a:pt x="14815" y="22226"/>
                  </a:cubicBezTo>
                  <a:cubicBezTo>
                    <a:pt x="14696" y="22226"/>
                    <a:pt x="14571" y="22206"/>
                    <a:pt x="14455" y="22187"/>
                  </a:cubicBezTo>
                  <a:cubicBezTo>
                    <a:pt x="14157" y="22175"/>
                    <a:pt x="13859" y="22151"/>
                    <a:pt x="13585" y="22008"/>
                  </a:cubicBezTo>
                  <a:cubicBezTo>
                    <a:pt x="13264" y="21865"/>
                    <a:pt x="12943" y="21675"/>
                    <a:pt x="12633" y="21496"/>
                  </a:cubicBezTo>
                  <a:cubicBezTo>
                    <a:pt x="12562" y="21448"/>
                    <a:pt x="12466" y="21413"/>
                    <a:pt x="12383" y="21389"/>
                  </a:cubicBezTo>
                  <a:cubicBezTo>
                    <a:pt x="12335" y="21365"/>
                    <a:pt x="12288" y="21329"/>
                    <a:pt x="12228" y="21318"/>
                  </a:cubicBezTo>
                  <a:cubicBezTo>
                    <a:pt x="12026" y="21222"/>
                    <a:pt x="11800" y="21151"/>
                    <a:pt x="11573" y="21067"/>
                  </a:cubicBezTo>
                  <a:cubicBezTo>
                    <a:pt x="11514" y="21032"/>
                    <a:pt x="11478" y="20960"/>
                    <a:pt x="11430" y="20901"/>
                  </a:cubicBezTo>
                  <a:lnTo>
                    <a:pt x="11430" y="20901"/>
                  </a:lnTo>
                  <a:cubicBezTo>
                    <a:pt x="11978" y="20972"/>
                    <a:pt x="12490" y="21163"/>
                    <a:pt x="12990" y="21377"/>
                  </a:cubicBezTo>
                  <a:cubicBezTo>
                    <a:pt x="12990" y="21353"/>
                    <a:pt x="13002" y="21341"/>
                    <a:pt x="13002" y="21329"/>
                  </a:cubicBezTo>
                  <a:cubicBezTo>
                    <a:pt x="12764" y="21222"/>
                    <a:pt x="12526" y="21139"/>
                    <a:pt x="12276" y="21032"/>
                  </a:cubicBezTo>
                  <a:cubicBezTo>
                    <a:pt x="12323" y="21020"/>
                    <a:pt x="12347" y="20996"/>
                    <a:pt x="12359" y="20984"/>
                  </a:cubicBezTo>
                  <a:cubicBezTo>
                    <a:pt x="12433" y="20931"/>
                    <a:pt x="12495" y="20900"/>
                    <a:pt x="12561" y="20900"/>
                  </a:cubicBezTo>
                  <a:cubicBezTo>
                    <a:pt x="12612" y="20900"/>
                    <a:pt x="12666" y="20919"/>
                    <a:pt x="12728" y="20960"/>
                  </a:cubicBezTo>
                  <a:cubicBezTo>
                    <a:pt x="12823" y="21032"/>
                    <a:pt x="12966" y="21079"/>
                    <a:pt x="13085" y="21139"/>
                  </a:cubicBezTo>
                  <a:cubicBezTo>
                    <a:pt x="13085" y="21115"/>
                    <a:pt x="13097" y="21115"/>
                    <a:pt x="13097" y="21103"/>
                  </a:cubicBezTo>
                  <a:cubicBezTo>
                    <a:pt x="12978" y="21032"/>
                    <a:pt x="12859" y="20960"/>
                    <a:pt x="12728" y="20865"/>
                  </a:cubicBezTo>
                  <a:cubicBezTo>
                    <a:pt x="12847" y="20817"/>
                    <a:pt x="12943" y="20806"/>
                    <a:pt x="13002" y="20746"/>
                  </a:cubicBezTo>
                  <a:cubicBezTo>
                    <a:pt x="13181" y="20603"/>
                    <a:pt x="13324" y="20425"/>
                    <a:pt x="13478" y="20270"/>
                  </a:cubicBezTo>
                  <a:cubicBezTo>
                    <a:pt x="13562" y="20198"/>
                    <a:pt x="13621" y="20127"/>
                    <a:pt x="13740" y="20091"/>
                  </a:cubicBezTo>
                  <a:cubicBezTo>
                    <a:pt x="13943" y="20032"/>
                    <a:pt x="14121" y="19936"/>
                    <a:pt x="14312" y="19841"/>
                  </a:cubicBezTo>
                  <a:cubicBezTo>
                    <a:pt x="14538" y="19722"/>
                    <a:pt x="14776" y="19603"/>
                    <a:pt x="15002" y="19472"/>
                  </a:cubicBezTo>
                  <a:cubicBezTo>
                    <a:pt x="15086" y="19413"/>
                    <a:pt x="15181" y="19341"/>
                    <a:pt x="15264" y="19282"/>
                  </a:cubicBezTo>
                  <a:lnTo>
                    <a:pt x="15264" y="19282"/>
                  </a:lnTo>
                  <a:cubicBezTo>
                    <a:pt x="15169" y="19317"/>
                    <a:pt x="15050" y="19365"/>
                    <a:pt x="14955" y="19413"/>
                  </a:cubicBezTo>
                  <a:cubicBezTo>
                    <a:pt x="14645" y="19579"/>
                    <a:pt x="14312" y="19758"/>
                    <a:pt x="14002" y="19913"/>
                  </a:cubicBezTo>
                  <a:cubicBezTo>
                    <a:pt x="13919" y="19960"/>
                    <a:pt x="13812" y="19996"/>
                    <a:pt x="13705" y="20020"/>
                  </a:cubicBezTo>
                  <a:cubicBezTo>
                    <a:pt x="13859" y="19710"/>
                    <a:pt x="13812" y="19401"/>
                    <a:pt x="13776" y="19079"/>
                  </a:cubicBezTo>
                  <a:cubicBezTo>
                    <a:pt x="13776" y="19055"/>
                    <a:pt x="13824" y="18996"/>
                    <a:pt x="13859" y="18984"/>
                  </a:cubicBezTo>
                  <a:cubicBezTo>
                    <a:pt x="14014" y="18924"/>
                    <a:pt x="14181" y="18877"/>
                    <a:pt x="14347" y="18817"/>
                  </a:cubicBezTo>
                  <a:cubicBezTo>
                    <a:pt x="14419" y="18781"/>
                    <a:pt x="14514" y="18758"/>
                    <a:pt x="14574" y="18698"/>
                  </a:cubicBezTo>
                  <a:cubicBezTo>
                    <a:pt x="14633" y="18645"/>
                    <a:pt x="14687" y="18615"/>
                    <a:pt x="14739" y="18615"/>
                  </a:cubicBezTo>
                  <a:cubicBezTo>
                    <a:pt x="14791" y="18615"/>
                    <a:pt x="14842" y="18645"/>
                    <a:pt x="14895" y="18710"/>
                  </a:cubicBezTo>
                  <a:cubicBezTo>
                    <a:pt x="14990" y="18817"/>
                    <a:pt x="15086" y="18901"/>
                    <a:pt x="15169" y="19008"/>
                  </a:cubicBezTo>
                  <a:cubicBezTo>
                    <a:pt x="15181" y="19020"/>
                    <a:pt x="15145" y="19115"/>
                    <a:pt x="15121" y="19127"/>
                  </a:cubicBezTo>
                  <a:cubicBezTo>
                    <a:pt x="14871" y="19282"/>
                    <a:pt x="14609" y="19413"/>
                    <a:pt x="14359" y="19543"/>
                  </a:cubicBezTo>
                  <a:cubicBezTo>
                    <a:pt x="14228" y="19603"/>
                    <a:pt x="14074" y="19651"/>
                    <a:pt x="13943" y="19710"/>
                  </a:cubicBezTo>
                  <a:cubicBezTo>
                    <a:pt x="13919" y="19710"/>
                    <a:pt x="13895" y="19734"/>
                    <a:pt x="13883" y="19758"/>
                  </a:cubicBezTo>
                  <a:cubicBezTo>
                    <a:pt x="13919" y="19770"/>
                    <a:pt x="13943" y="19782"/>
                    <a:pt x="13955" y="19782"/>
                  </a:cubicBezTo>
                  <a:cubicBezTo>
                    <a:pt x="14062" y="19734"/>
                    <a:pt x="14169" y="19710"/>
                    <a:pt x="14276" y="19651"/>
                  </a:cubicBezTo>
                  <a:cubicBezTo>
                    <a:pt x="14538" y="19496"/>
                    <a:pt x="14812" y="19341"/>
                    <a:pt x="15086" y="19186"/>
                  </a:cubicBezTo>
                  <a:cubicBezTo>
                    <a:pt x="15131" y="19173"/>
                    <a:pt x="15176" y="19150"/>
                    <a:pt x="15217" y="19150"/>
                  </a:cubicBezTo>
                  <a:cubicBezTo>
                    <a:pt x="15252" y="19150"/>
                    <a:pt x="15284" y="19167"/>
                    <a:pt x="15312" y="19222"/>
                  </a:cubicBezTo>
                  <a:cubicBezTo>
                    <a:pt x="15300" y="19234"/>
                    <a:pt x="15288" y="19258"/>
                    <a:pt x="15264" y="19282"/>
                  </a:cubicBezTo>
                  <a:cubicBezTo>
                    <a:pt x="15275" y="19279"/>
                    <a:pt x="15285" y="19278"/>
                    <a:pt x="15295" y="19278"/>
                  </a:cubicBezTo>
                  <a:cubicBezTo>
                    <a:pt x="15378" y="19278"/>
                    <a:pt x="15400" y="19356"/>
                    <a:pt x="15380" y="19356"/>
                  </a:cubicBezTo>
                  <a:cubicBezTo>
                    <a:pt x="15377" y="19356"/>
                    <a:pt x="15375" y="19355"/>
                    <a:pt x="15371" y="19353"/>
                  </a:cubicBezTo>
                  <a:lnTo>
                    <a:pt x="15371" y="19353"/>
                  </a:lnTo>
                  <a:cubicBezTo>
                    <a:pt x="15419" y="19424"/>
                    <a:pt x="15371" y="19472"/>
                    <a:pt x="15300" y="19496"/>
                  </a:cubicBezTo>
                  <a:cubicBezTo>
                    <a:pt x="15193" y="19543"/>
                    <a:pt x="15086" y="19579"/>
                    <a:pt x="14990" y="19639"/>
                  </a:cubicBezTo>
                  <a:cubicBezTo>
                    <a:pt x="14764" y="19770"/>
                    <a:pt x="14538" y="19901"/>
                    <a:pt x="14300" y="20020"/>
                  </a:cubicBezTo>
                  <a:cubicBezTo>
                    <a:pt x="14050" y="20139"/>
                    <a:pt x="13800" y="20234"/>
                    <a:pt x="13538" y="20329"/>
                  </a:cubicBezTo>
                  <a:cubicBezTo>
                    <a:pt x="13466" y="20365"/>
                    <a:pt x="13455" y="20436"/>
                    <a:pt x="13514" y="20484"/>
                  </a:cubicBezTo>
                  <a:cubicBezTo>
                    <a:pt x="13538" y="20496"/>
                    <a:pt x="13562" y="20508"/>
                    <a:pt x="13585" y="20532"/>
                  </a:cubicBezTo>
                  <a:cubicBezTo>
                    <a:pt x="13740" y="20472"/>
                    <a:pt x="13895" y="20389"/>
                    <a:pt x="14050" y="20329"/>
                  </a:cubicBezTo>
                  <a:cubicBezTo>
                    <a:pt x="14217" y="20258"/>
                    <a:pt x="14395" y="20198"/>
                    <a:pt x="14550" y="20115"/>
                  </a:cubicBezTo>
                  <a:cubicBezTo>
                    <a:pt x="14788" y="19996"/>
                    <a:pt x="15014" y="19853"/>
                    <a:pt x="15252" y="19734"/>
                  </a:cubicBezTo>
                  <a:cubicBezTo>
                    <a:pt x="15479" y="19615"/>
                    <a:pt x="15681" y="19484"/>
                    <a:pt x="15919" y="19377"/>
                  </a:cubicBezTo>
                  <a:cubicBezTo>
                    <a:pt x="16193" y="19258"/>
                    <a:pt x="16479" y="19162"/>
                    <a:pt x="16741" y="19055"/>
                  </a:cubicBezTo>
                  <a:cubicBezTo>
                    <a:pt x="16776" y="19043"/>
                    <a:pt x="16812" y="19020"/>
                    <a:pt x="16848" y="18996"/>
                  </a:cubicBezTo>
                  <a:cubicBezTo>
                    <a:pt x="16895" y="18960"/>
                    <a:pt x="16907" y="18901"/>
                    <a:pt x="16955" y="18889"/>
                  </a:cubicBezTo>
                  <a:cubicBezTo>
                    <a:pt x="17110" y="18817"/>
                    <a:pt x="17276" y="18746"/>
                    <a:pt x="17443" y="18686"/>
                  </a:cubicBezTo>
                  <a:lnTo>
                    <a:pt x="18419" y="18365"/>
                  </a:lnTo>
                  <a:cubicBezTo>
                    <a:pt x="18705" y="18281"/>
                    <a:pt x="18979" y="18210"/>
                    <a:pt x="19253" y="18150"/>
                  </a:cubicBezTo>
                  <a:cubicBezTo>
                    <a:pt x="19491" y="18091"/>
                    <a:pt x="19717" y="18043"/>
                    <a:pt x="19955" y="17996"/>
                  </a:cubicBezTo>
                  <a:cubicBezTo>
                    <a:pt x="20146" y="17948"/>
                    <a:pt x="20324" y="17924"/>
                    <a:pt x="20503" y="17877"/>
                  </a:cubicBezTo>
                  <a:close/>
                  <a:moveTo>
                    <a:pt x="12463" y="21633"/>
                  </a:moveTo>
                  <a:cubicBezTo>
                    <a:pt x="12495" y="21633"/>
                    <a:pt x="12542" y="21653"/>
                    <a:pt x="12609" y="21687"/>
                  </a:cubicBezTo>
                  <a:cubicBezTo>
                    <a:pt x="12788" y="21794"/>
                    <a:pt x="12978" y="21865"/>
                    <a:pt x="13181" y="21984"/>
                  </a:cubicBezTo>
                  <a:cubicBezTo>
                    <a:pt x="12919" y="22056"/>
                    <a:pt x="12669" y="22139"/>
                    <a:pt x="12431" y="22210"/>
                  </a:cubicBezTo>
                  <a:cubicBezTo>
                    <a:pt x="12431" y="22222"/>
                    <a:pt x="12442" y="22234"/>
                    <a:pt x="12442" y="22258"/>
                  </a:cubicBezTo>
                  <a:cubicBezTo>
                    <a:pt x="12514" y="22234"/>
                    <a:pt x="12609" y="22234"/>
                    <a:pt x="12681" y="22210"/>
                  </a:cubicBezTo>
                  <a:cubicBezTo>
                    <a:pt x="12835" y="22163"/>
                    <a:pt x="13002" y="22091"/>
                    <a:pt x="13169" y="22032"/>
                  </a:cubicBezTo>
                  <a:cubicBezTo>
                    <a:pt x="13186" y="22025"/>
                    <a:pt x="13204" y="22022"/>
                    <a:pt x="13221" y="22022"/>
                  </a:cubicBezTo>
                  <a:cubicBezTo>
                    <a:pt x="13263" y="22022"/>
                    <a:pt x="13305" y="22039"/>
                    <a:pt x="13347" y="22056"/>
                  </a:cubicBezTo>
                  <a:cubicBezTo>
                    <a:pt x="13478" y="22115"/>
                    <a:pt x="13621" y="22199"/>
                    <a:pt x="13764" y="22270"/>
                  </a:cubicBezTo>
                  <a:cubicBezTo>
                    <a:pt x="13669" y="22282"/>
                    <a:pt x="13574" y="22318"/>
                    <a:pt x="13478" y="22330"/>
                  </a:cubicBezTo>
                  <a:cubicBezTo>
                    <a:pt x="13133" y="22389"/>
                    <a:pt x="12812" y="22437"/>
                    <a:pt x="12466" y="22496"/>
                  </a:cubicBezTo>
                  <a:cubicBezTo>
                    <a:pt x="12228" y="22520"/>
                    <a:pt x="12014" y="22580"/>
                    <a:pt x="11788" y="22627"/>
                  </a:cubicBezTo>
                  <a:cubicBezTo>
                    <a:pt x="11788" y="22615"/>
                    <a:pt x="11776" y="22615"/>
                    <a:pt x="11776" y="22591"/>
                  </a:cubicBezTo>
                  <a:cubicBezTo>
                    <a:pt x="11811" y="22580"/>
                    <a:pt x="11871" y="22556"/>
                    <a:pt x="11931" y="22520"/>
                  </a:cubicBezTo>
                  <a:cubicBezTo>
                    <a:pt x="12014" y="22270"/>
                    <a:pt x="12014" y="22270"/>
                    <a:pt x="11776" y="22234"/>
                  </a:cubicBezTo>
                  <a:cubicBezTo>
                    <a:pt x="11907" y="22175"/>
                    <a:pt x="12026" y="22103"/>
                    <a:pt x="12145" y="22056"/>
                  </a:cubicBezTo>
                  <a:cubicBezTo>
                    <a:pt x="12276" y="21996"/>
                    <a:pt x="12347" y="21913"/>
                    <a:pt x="12383" y="21782"/>
                  </a:cubicBezTo>
                  <a:cubicBezTo>
                    <a:pt x="12397" y="21676"/>
                    <a:pt x="12415" y="21633"/>
                    <a:pt x="12463" y="21633"/>
                  </a:cubicBezTo>
                  <a:close/>
                  <a:moveTo>
                    <a:pt x="10240" y="22568"/>
                  </a:moveTo>
                  <a:cubicBezTo>
                    <a:pt x="10240" y="22580"/>
                    <a:pt x="10252" y="22580"/>
                    <a:pt x="10252" y="22591"/>
                  </a:cubicBezTo>
                  <a:cubicBezTo>
                    <a:pt x="10216" y="22627"/>
                    <a:pt x="10180" y="22651"/>
                    <a:pt x="10133" y="22699"/>
                  </a:cubicBezTo>
                  <a:cubicBezTo>
                    <a:pt x="10276" y="22746"/>
                    <a:pt x="10430" y="22770"/>
                    <a:pt x="10561" y="22806"/>
                  </a:cubicBezTo>
                  <a:lnTo>
                    <a:pt x="10561" y="22853"/>
                  </a:lnTo>
                  <a:cubicBezTo>
                    <a:pt x="10121" y="22853"/>
                    <a:pt x="9716" y="22949"/>
                    <a:pt x="9371" y="23187"/>
                  </a:cubicBezTo>
                  <a:cubicBezTo>
                    <a:pt x="9383" y="23211"/>
                    <a:pt x="9418" y="23270"/>
                    <a:pt x="9418" y="23270"/>
                  </a:cubicBezTo>
                  <a:cubicBezTo>
                    <a:pt x="9335" y="23353"/>
                    <a:pt x="9228" y="23449"/>
                    <a:pt x="9121" y="23520"/>
                  </a:cubicBezTo>
                  <a:cubicBezTo>
                    <a:pt x="9180" y="23044"/>
                    <a:pt x="9180" y="23044"/>
                    <a:pt x="9073" y="22984"/>
                  </a:cubicBezTo>
                  <a:lnTo>
                    <a:pt x="9073" y="22984"/>
                  </a:lnTo>
                  <a:cubicBezTo>
                    <a:pt x="9073" y="23092"/>
                    <a:pt x="9085" y="23187"/>
                    <a:pt x="9061" y="23282"/>
                  </a:cubicBezTo>
                  <a:cubicBezTo>
                    <a:pt x="9049" y="23365"/>
                    <a:pt x="9002" y="23484"/>
                    <a:pt x="8942" y="23508"/>
                  </a:cubicBezTo>
                  <a:cubicBezTo>
                    <a:pt x="8934" y="23510"/>
                    <a:pt x="8927" y="23510"/>
                    <a:pt x="8918" y="23510"/>
                  </a:cubicBezTo>
                  <a:cubicBezTo>
                    <a:pt x="8848" y="23510"/>
                    <a:pt x="8753" y="23468"/>
                    <a:pt x="8668" y="23425"/>
                  </a:cubicBezTo>
                  <a:cubicBezTo>
                    <a:pt x="8466" y="23330"/>
                    <a:pt x="8418" y="23151"/>
                    <a:pt x="8430" y="22937"/>
                  </a:cubicBezTo>
                  <a:cubicBezTo>
                    <a:pt x="8454" y="22770"/>
                    <a:pt x="8525" y="22651"/>
                    <a:pt x="8692" y="22627"/>
                  </a:cubicBezTo>
                  <a:cubicBezTo>
                    <a:pt x="8716" y="22615"/>
                    <a:pt x="8752" y="22591"/>
                    <a:pt x="8763" y="22580"/>
                  </a:cubicBezTo>
                  <a:lnTo>
                    <a:pt x="9252" y="22853"/>
                  </a:lnTo>
                  <a:cubicBezTo>
                    <a:pt x="9275" y="22865"/>
                    <a:pt x="9299" y="22868"/>
                    <a:pt x="9322" y="22868"/>
                  </a:cubicBezTo>
                  <a:cubicBezTo>
                    <a:pt x="9344" y="22868"/>
                    <a:pt x="9365" y="22865"/>
                    <a:pt x="9383" y="22865"/>
                  </a:cubicBezTo>
                  <a:lnTo>
                    <a:pt x="9347" y="22734"/>
                  </a:lnTo>
                  <a:cubicBezTo>
                    <a:pt x="9633" y="22687"/>
                    <a:pt x="9942" y="22627"/>
                    <a:pt x="10240" y="22568"/>
                  </a:cubicBezTo>
                  <a:close/>
                  <a:moveTo>
                    <a:pt x="15404" y="22351"/>
                  </a:moveTo>
                  <a:cubicBezTo>
                    <a:pt x="15423" y="22351"/>
                    <a:pt x="15434" y="22380"/>
                    <a:pt x="15455" y="22401"/>
                  </a:cubicBezTo>
                  <a:cubicBezTo>
                    <a:pt x="15336" y="22472"/>
                    <a:pt x="15217" y="22532"/>
                    <a:pt x="15121" y="22615"/>
                  </a:cubicBezTo>
                  <a:lnTo>
                    <a:pt x="15086" y="22580"/>
                  </a:lnTo>
                  <a:cubicBezTo>
                    <a:pt x="15133" y="22568"/>
                    <a:pt x="15181" y="22532"/>
                    <a:pt x="15217" y="22508"/>
                  </a:cubicBezTo>
                  <a:cubicBezTo>
                    <a:pt x="15205" y="22496"/>
                    <a:pt x="15205" y="22472"/>
                    <a:pt x="15193" y="22461"/>
                  </a:cubicBezTo>
                  <a:cubicBezTo>
                    <a:pt x="15133" y="22496"/>
                    <a:pt x="15086" y="22520"/>
                    <a:pt x="15026" y="22568"/>
                  </a:cubicBezTo>
                  <a:cubicBezTo>
                    <a:pt x="14943" y="22639"/>
                    <a:pt x="14836" y="22711"/>
                    <a:pt x="14740" y="22794"/>
                  </a:cubicBezTo>
                  <a:cubicBezTo>
                    <a:pt x="14669" y="22865"/>
                    <a:pt x="14586" y="22937"/>
                    <a:pt x="14514" y="23008"/>
                  </a:cubicBezTo>
                  <a:cubicBezTo>
                    <a:pt x="14300" y="23187"/>
                    <a:pt x="14109" y="23353"/>
                    <a:pt x="13919" y="23532"/>
                  </a:cubicBezTo>
                  <a:cubicBezTo>
                    <a:pt x="13716" y="23723"/>
                    <a:pt x="13526" y="23925"/>
                    <a:pt x="13324" y="24104"/>
                  </a:cubicBezTo>
                  <a:cubicBezTo>
                    <a:pt x="13145" y="24235"/>
                    <a:pt x="13121" y="24413"/>
                    <a:pt x="13085" y="24604"/>
                  </a:cubicBezTo>
                  <a:cubicBezTo>
                    <a:pt x="13038" y="24842"/>
                    <a:pt x="12978" y="25080"/>
                    <a:pt x="12800" y="25270"/>
                  </a:cubicBezTo>
                  <a:cubicBezTo>
                    <a:pt x="12788" y="25294"/>
                    <a:pt x="12752" y="25306"/>
                    <a:pt x="12728" y="25318"/>
                  </a:cubicBezTo>
                  <a:cubicBezTo>
                    <a:pt x="12788" y="24973"/>
                    <a:pt x="12752" y="24901"/>
                    <a:pt x="12633" y="24889"/>
                  </a:cubicBezTo>
                  <a:lnTo>
                    <a:pt x="12633" y="24889"/>
                  </a:lnTo>
                  <a:cubicBezTo>
                    <a:pt x="12645" y="24997"/>
                    <a:pt x="12681" y="25092"/>
                    <a:pt x="12681" y="25199"/>
                  </a:cubicBezTo>
                  <a:cubicBezTo>
                    <a:pt x="12681" y="25235"/>
                    <a:pt x="12621" y="25270"/>
                    <a:pt x="12585" y="25306"/>
                  </a:cubicBezTo>
                  <a:cubicBezTo>
                    <a:pt x="12547" y="25333"/>
                    <a:pt x="12512" y="25348"/>
                    <a:pt x="12476" y="25348"/>
                  </a:cubicBezTo>
                  <a:cubicBezTo>
                    <a:pt x="12401" y="25348"/>
                    <a:pt x="12321" y="25284"/>
                    <a:pt x="12192" y="25139"/>
                  </a:cubicBezTo>
                  <a:cubicBezTo>
                    <a:pt x="12312" y="25032"/>
                    <a:pt x="12431" y="24949"/>
                    <a:pt x="12562" y="24830"/>
                  </a:cubicBezTo>
                  <a:cubicBezTo>
                    <a:pt x="12383" y="24830"/>
                    <a:pt x="12276" y="24937"/>
                    <a:pt x="12157" y="25056"/>
                  </a:cubicBezTo>
                  <a:cubicBezTo>
                    <a:pt x="12157" y="24913"/>
                    <a:pt x="12169" y="24830"/>
                    <a:pt x="12228" y="24735"/>
                  </a:cubicBezTo>
                  <a:cubicBezTo>
                    <a:pt x="12289" y="24658"/>
                    <a:pt x="12346" y="24636"/>
                    <a:pt x="12406" y="24636"/>
                  </a:cubicBezTo>
                  <a:cubicBezTo>
                    <a:pt x="12440" y="24636"/>
                    <a:pt x="12476" y="24643"/>
                    <a:pt x="12514" y="24651"/>
                  </a:cubicBezTo>
                  <a:cubicBezTo>
                    <a:pt x="12609" y="24675"/>
                    <a:pt x="12693" y="24723"/>
                    <a:pt x="12812" y="24735"/>
                  </a:cubicBezTo>
                  <a:cubicBezTo>
                    <a:pt x="12788" y="24675"/>
                    <a:pt x="12764" y="24627"/>
                    <a:pt x="12740" y="24568"/>
                  </a:cubicBezTo>
                  <a:cubicBezTo>
                    <a:pt x="12812" y="24437"/>
                    <a:pt x="12919" y="24306"/>
                    <a:pt x="12990" y="24163"/>
                  </a:cubicBezTo>
                  <a:cubicBezTo>
                    <a:pt x="13169" y="23865"/>
                    <a:pt x="13347" y="23568"/>
                    <a:pt x="13597" y="23330"/>
                  </a:cubicBezTo>
                  <a:cubicBezTo>
                    <a:pt x="13812" y="23115"/>
                    <a:pt x="14014" y="22889"/>
                    <a:pt x="14252" y="22711"/>
                  </a:cubicBezTo>
                  <a:cubicBezTo>
                    <a:pt x="14419" y="22580"/>
                    <a:pt x="14574" y="22437"/>
                    <a:pt x="14788" y="22389"/>
                  </a:cubicBezTo>
                  <a:cubicBezTo>
                    <a:pt x="14824" y="22377"/>
                    <a:pt x="14871" y="22377"/>
                    <a:pt x="14907" y="22377"/>
                  </a:cubicBezTo>
                  <a:cubicBezTo>
                    <a:pt x="14931" y="22389"/>
                    <a:pt x="14931" y="22401"/>
                    <a:pt x="14943" y="22413"/>
                  </a:cubicBezTo>
                  <a:cubicBezTo>
                    <a:pt x="14788" y="22532"/>
                    <a:pt x="14657" y="22639"/>
                    <a:pt x="14514" y="22746"/>
                  </a:cubicBezTo>
                  <a:cubicBezTo>
                    <a:pt x="14431" y="22830"/>
                    <a:pt x="14347" y="22925"/>
                    <a:pt x="14240" y="23008"/>
                  </a:cubicBezTo>
                  <a:cubicBezTo>
                    <a:pt x="14312" y="22984"/>
                    <a:pt x="14359" y="22984"/>
                    <a:pt x="14383" y="22949"/>
                  </a:cubicBezTo>
                  <a:cubicBezTo>
                    <a:pt x="14586" y="22782"/>
                    <a:pt x="14764" y="22591"/>
                    <a:pt x="14967" y="22461"/>
                  </a:cubicBezTo>
                  <a:cubicBezTo>
                    <a:pt x="15086" y="22389"/>
                    <a:pt x="15252" y="22389"/>
                    <a:pt x="15395" y="22353"/>
                  </a:cubicBezTo>
                  <a:cubicBezTo>
                    <a:pt x="15398" y="22352"/>
                    <a:pt x="15402" y="22351"/>
                    <a:pt x="15404" y="22351"/>
                  </a:cubicBezTo>
                  <a:close/>
                  <a:moveTo>
                    <a:pt x="10447" y="0"/>
                  </a:moveTo>
                  <a:cubicBezTo>
                    <a:pt x="10435" y="0"/>
                    <a:pt x="10425" y="2"/>
                    <a:pt x="10418" y="5"/>
                  </a:cubicBezTo>
                  <a:cubicBezTo>
                    <a:pt x="10240" y="65"/>
                    <a:pt x="10121" y="172"/>
                    <a:pt x="10061" y="363"/>
                  </a:cubicBezTo>
                  <a:cubicBezTo>
                    <a:pt x="10002" y="553"/>
                    <a:pt x="9966" y="720"/>
                    <a:pt x="10073" y="886"/>
                  </a:cubicBezTo>
                  <a:cubicBezTo>
                    <a:pt x="10177" y="1060"/>
                    <a:pt x="10293" y="1256"/>
                    <a:pt x="10529" y="1256"/>
                  </a:cubicBezTo>
                  <a:cubicBezTo>
                    <a:pt x="10535" y="1256"/>
                    <a:pt x="10542" y="1256"/>
                    <a:pt x="10549" y="1256"/>
                  </a:cubicBezTo>
                  <a:cubicBezTo>
                    <a:pt x="10716" y="1256"/>
                    <a:pt x="10859" y="1184"/>
                    <a:pt x="11014" y="1101"/>
                  </a:cubicBezTo>
                  <a:cubicBezTo>
                    <a:pt x="11093" y="1057"/>
                    <a:pt x="11160" y="1032"/>
                    <a:pt x="11232" y="1032"/>
                  </a:cubicBezTo>
                  <a:cubicBezTo>
                    <a:pt x="11258" y="1032"/>
                    <a:pt x="11284" y="1035"/>
                    <a:pt x="11311" y="1041"/>
                  </a:cubicBezTo>
                  <a:cubicBezTo>
                    <a:pt x="11538" y="1125"/>
                    <a:pt x="11752" y="1196"/>
                    <a:pt x="11966" y="1279"/>
                  </a:cubicBezTo>
                  <a:cubicBezTo>
                    <a:pt x="12192" y="1387"/>
                    <a:pt x="12407" y="1517"/>
                    <a:pt x="12633" y="1637"/>
                  </a:cubicBezTo>
                  <a:cubicBezTo>
                    <a:pt x="12740" y="1684"/>
                    <a:pt x="12847" y="1720"/>
                    <a:pt x="12919" y="1791"/>
                  </a:cubicBezTo>
                  <a:cubicBezTo>
                    <a:pt x="12957" y="1829"/>
                    <a:pt x="12990" y="1850"/>
                    <a:pt x="13020" y="1850"/>
                  </a:cubicBezTo>
                  <a:cubicBezTo>
                    <a:pt x="13056" y="1850"/>
                    <a:pt x="13089" y="1820"/>
                    <a:pt x="13121" y="1756"/>
                  </a:cubicBezTo>
                  <a:cubicBezTo>
                    <a:pt x="13157" y="1779"/>
                    <a:pt x="13169" y="1791"/>
                    <a:pt x="13169" y="1803"/>
                  </a:cubicBezTo>
                  <a:cubicBezTo>
                    <a:pt x="13216" y="1958"/>
                    <a:pt x="13264" y="2101"/>
                    <a:pt x="13324" y="2232"/>
                  </a:cubicBezTo>
                  <a:cubicBezTo>
                    <a:pt x="13359" y="2327"/>
                    <a:pt x="13407" y="2434"/>
                    <a:pt x="13466" y="2506"/>
                  </a:cubicBezTo>
                  <a:cubicBezTo>
                    <a:pt x="13633" y="2732"/>
                    <a:pt x="13812" y="2946"/>
                    <a:pt x="13990" y="3172"/>
                  </a:cubicBezTo>
                  <a:cubicBezTo>
                    <a:pt x="14097" y="3291"/>
                    <a:pt x="14181" y="3411"/>
                    <a:pt x="14276" y="3542"/>
                  </a:cubicBezTo>
                  <a:cubicBezTo>
                    <a:pt x="14371" y="3696"/>
                    <a:pt x="14467" y="3863"/>
                    <a:pt x="14550" y="4018"/>
                  </a:cubicBezTo>
                  <a:cubicBezTo>
                    <a:pt x="14609" y="4125"/>
                    <a:pt x="14657" y="4232"/>
                    <a:pt x="14705" y="4315"/>
                  </a:cubicBezTo>
                  <a:cubicBezTo>
                    <a:pt x="14550" y="4411"/>
                    <a:pt x="14419" y="4494"/>
                    <a:pt x="14276" y="4589"/>
                  </a:cubicBezTo>
                  <a:cubicBezTo>
                    <a:pt x="14264" y="4595"/>
                    <a:pt x="14249" y="4598"/>
                    <a:pt x="14234" y="4598"/>
                  </a:cubicBezTo>
                  <a:cubicBezTo>
                    <a:pt x="14219" y="4598"/>
                    <a:pt x="14205" y="4595"/>
                    <a:pt x="14193" y="4589"/>
                  </a:cubicBezTo>
                  <a:cubicBezTo>
                    <a:pt x="14157" y="4571"/>
                    <a:pt x="14110" y="4563"/>
                    <a:pt x="14059" y="4563"/>
                  </a:cubicBezTo>
                  <a:cubicBezTo>
                    <a:pt x="13943" y="4563"/>
                    <a:pt x="13810" y="4606"/>
                    <a:pt x="13752" y="4673"/>
                  </a:cubicBezTo>
                  <a:cubicBezTo>
                    <a:pt x="13681" y="4756"/>
                    <a:pt x="13597" y="4815"/>
                    <a:pt x="13526" y="4851"/>
                  </a:cubicBezTo>
                  <a:cubicBezTo>
                    <a:pt x="13324" y="4970"/>
                    <a:pt x="13097" y="5066"/>
                    <a:pt x="12883" y="5185"/>
                  </a:cubicBezTo>
                  <a:lnTo>
                    <a:pt x="12264" y="5589"/>
                  </a:lnTo>
                  <a:cubicBezTo>
                    <a:pt x="12204" y="5613"/>
                    <a:pt x="12145" y="5673"/>
                    <a:pt x="12085" y="5673"/>
                  </a:cubicBezTo>
                  <a:cubicBezTo>
                    <a:pt x="11990" y="5661"/>
                    <a:pt x="11919" y="5601"/>
                    <a:pt x="11835" y="5566"/>
                  </a:cubicBezTo>
                  <a:cubicBezTo>
                    <a:pt x="11561" y="5482"/>
                    <a:pt x="11299" y="5387"/>
                    <a:pt x="11014" y="5316"/>
                  </a:cubicBezTo>
                  <a:cubicBezTo>
                    <a:pt x="10799" y="5256"/>
                    <a:pt x="10585" y="5244"/>
                    <a:pt x="10359" y="5185"/>
                  </a:cubicBezTo>
                  <a:cubicBezTo>
                    <a:pt x="10287" y="5173"/>
                    <a:pt x="10204" y="5125"/>
                    <a:pt x="10145" y="5066"/>
                  </a:cubicBezTo>
                  <a:cubicBezTo>
                    <a:pt x="10085" y="5006"/>
                    <a:pt x="10049" y="4935"/>
                    <a:pt x="9990" y="4875"/>
                  </a:cubicBezTo>
                  <a:cubicBezTo>
                    <a:pt x="9787" y="4696"/>
                    <a:pt x="9609" y="4518"/>
                    <a:pt x="9406" y="4363"/>
                  </a:cubicBezTo>
                  <a:cubicBezTo>
                    <a:pt x="9180" y="4196"/>
                    <a:pt x="8918" y="4065"/>
                    <a:pt x="8632" y="4053"/>
                  </a:cubicBezTo>
                  <a:cubicBezTo>
                    <a:pt x="8548" y="4045"/>
                    <a:pt x="8463" y="4041"/>
                    <a:pt x="8377" y="4041"/>
                  </a:cubicBezTo>
                  <a:cubicBezTo>
                    <a:pt x="8086" y="4041"/>
                    <a:pt x="7789" y="4092"/>
                    <a:pt x="7513" y="4220"/>
                  </a:cubicBezTo>
                  <a:cubicBezTo>
                    <a:pt x="7311" y="4315"/>
                    <a:pt x="7097" y="4434"/>
                    <a:pt x="6930" y="4589"/>
                  </a:cubicBezTo>
                  <a:cubicBezTo>
                    <a:pt x="6716" y="4792"/>
                    <a:pt x="6442" y="4899"/>
                    <a:pt x="6144" y="4946"/>
                  </a:cubicBezTo>
                  <a:cubicBezTo>
                    <a:pt x="5882" y="4994"/>
                    <a:pt x="5608" y="4958"/>
                    <a:pt x="5358" y="5066"/>
                  </a:cubicBezTo>
                  <a:cubicBezTo>
                    <a:pt x="5180" y="5137"/>
                    <a:pt x="4965" y="5185"/>
                    <a:pt x="4787" y="5256"/>
                  </a:cubicBezTo>
                  <a:cubicBezTo>
                    <a:pt x="4596" y="5327"/>
                    <a:pt x="4406" y="5423"/>
                    <a:pt x="4227" y="5530"/>
                  </a:cubicBezTo>
                  <a:cubicBezTo>
                    <a:pt x="3977" y="5661"/>
                    <a:pt x="3715" y="5780"/>
                    <a:pt x="3525" y="6006"/>
                  </a:cubicBezTo>
                  <a:cubicBezTo>
                    <a:pt x="3465" y="6078"/>
                    <a:pt x="3477" y="6101"/>
                    <a:pt x="3513" y="6149"/>
                  </a:cubicBezTo>
                  <a:cubicBezTo>
                    <a:pt x="3465" y="6280"/>
                    <a:pt x="3382" y="6423"/>
                    <a:pt x="3382" y="6554"/>
                  </a:cubicBezTo>
                  <a:cubicBezTo>
                    <a:pt x="3382" y="6804"/>
                    <a:pt x="3418" y="7054"/>
                    <a:pt x="3453" y="7292"/>
                  </a:cubicBezTo>
                  <a:cubicBezTo>
                    <a:pt x="3477" y="7411"/>
                    <a:pt x="3525" y="7530"/>
                    <a:pt x="3572" y="7649"/>
                  </a:cubicBezTo>
                  <a:cubicBezTo>
                    <a:pt x="3620" y="7792"/>
                    <a:pt x="3656" y="7923"/>
                    <a:pt x="3715" y="8042"/>
                  </a:cubicBezTo>
                  <a:cubicBezTo>
                    <a:pt x="3810" y="8221"/>
                    <a:pt x="3918" y="8364"/>
                    <a:pt x="4013" y="8530"/>
                  </a:cubicBezTo>
                  <a:cubicBezTo>
                    <a:pt x="4108" y="8685"/>
                    <a:pt x="4215" y="8816"/>
                    <a:pt x="4299" y="8947"/>
                  </a:cubicBezTo>
                  <a:cubicBezTo>
                    <a:pt x="4370" y="9066"/>
                    <a:pt x="4465" y="9173"/>
                    <a:pt x="4525" y="9304"/>
                  </a:cubicBezTo>
                  <a:cubicBezTo>
                    <a:pt x="4632" y="9542"/>
                    <a:pt x="4537" y="9792"/>
                    <a:pt x="4477" y="10030"/>
                  </a:cubicBezTo>
                  <a:cubicBezTo>
                    <a:pt x="4406" y="10316"/>
                    <a:pt x="4394" y="10590"/>
                    <a:pt x="4465" y="10864"/>
                  </a:cubicBezTo>
                  <a:cubicBezTo>
                    <a:pt x="4513" y="11031"/>
                    <a:pt x="4572" y="11209"/>
                    <a:pt x="4656" y="11364"/>
                  </a:cubicBezTo>
                  <a:cubicBezTo>
                    <a:pt x="4763" y="11543"/>
                    <a:pt x="4882" y="11733"/>
                    <a:pt x="5025" y="11876"/>
                  </a:cubicBezTo>
                  <a:cubicBezTo>
                    <a:pt x="5203" y="12054"/>
                    <a:pt x="5418" y="12221"/>
                    <a:pt x="5620" y="12376"/>
                  </a:cubicBezTo>
                  <a:cubicBezTo>
                    <a:pt x="5760" y="12462"/>
                    <a:pt x="5910" y="12558"/>
                    <a:pt x="6087" y="12558"/>
                  </a:cubicBezTo>
                  <a:cubicBezTo>
                    <a:pt x="6106" y="12558"/>
                    <a:pt x="6125" y="12557"/>
                    <a:pt x="6144" y="12555"/>
                  </a:cubicBezTo>
                  <a:cubicBezTo>
                    <a:pt x="6220" y="12546"/>
                    <a:pt x="6295" y="12541"/>
                    <a:pt x="6369" y="12541"/>
                  </a:cubicBezTo>
                  <a:cubicBezTo>
                    <a:pt x="6599" y="12541"/>
                    <a:pt x="6821" y="12584"/>
                    <a:pt x="7037" y="12674"/>
                  </a:cubicBezTo>
                  <a:cubicBezTo>
                    <a:pt x="7347" y="12816"/>
                    <a:pt x="7632" y="12983"/>
                    <a:pt x="7859" y="13281"/>
                  </a:cubicBezTo>
                  <a:cubicBezTo>
                    <a:pt x="8121" y="13638"/>
                    <a:pt x="8263" y="14019"/>
                    <a:pt x="8335" y="14460"/>
                  </a:cubicBezTo>
                  <a:cubicBezTo>
                    <a:pt x="8394" y="14829"/>
                    <a:pt x="8406" y="15186"/>
                    <a:pt x="8454" y="15555"/>
                  </a:cubicBezTo>
                  <a:cubicBezTo>
                    <a:pt x="8502" y="15864"/>
                    <a:pt x="8525" y="16198"/>
                    <a:pt x="8692" y="16484"/>
                  </a:cubicBezTo>
                  <a:cubicBezTo>
                    <a:pt x="8716" y="16507"/>
                    <a:pt x="8716" y="16555"/>
                    <a:pt x="8716" y="16567"/>
                  </a:cubicBezTo>
                  <a:cubicBezTo>
                    <a:pt x="8382" y="16567"/>
                    <a:pt x="8054" y="16556"/>
                    <a:pt x="7721" y="16556"/>
                  </a:cubicBezTo>
                  <a:cubicBezTo>
                    <a:pt x="7554" y="16556"/>
                    <a:pt x="7386" y="16559"/>
                    <a:pt x="7216" y="16567"/>
                  </a:cubicBezTo>
                  <a:cubicBezTo>
                    <a:pt x="6727" y="16579"/>
                    <a:pt x="6275" y="16865"/>
                    <a:pt x="5823" y="16936"/>
                  </a:cubicBezTo>
                  <a:cubicBezTo>
                    <a:pt x="5823" y="16900"/>
                    <a:pt x="5835" y="16841"/>
                    <a:pt x="5799" y="16805"/>
                  </a:cubicBezTo>
                  <a:cubicBezTo>
                    <a:pt x="5704" y="16722"/>
                    <a:pt x="5561" y="16638"/>
                    <a:pt x="5465" y="16543"/>
                  </a:cubicBezTo>
                  <a:cubicBezTo>
                    <a:pt x="5358" y="16424"/>
                    <a:pt x="5251" y="16305"/>
                    <a:pt x="5180" y="16162"/>
                  </a:cubicBezTo>
                  <a:cubicBezTo>
                    <a:pt x="4989" y="15853"/>
                    <a:pt x="4811" y="15543"/>
                    <a:pt x="4632" y="15233"/>
                  </a:cubicBezTo>
                  <a:cubicBezTo>
                    <a:pt x="4465" y="14936"/>
                    <a:pt x="4311" y="14638"/>
                    <a:pt x="4156" y="14352"/>
                  </a:cubicBezTo>
                  <a:cubicBezTo>
                    <a:pt x="4049" y="14174"/>
                    <a:pt x="4060" y="13936"/>
                    <a:pt x="3870" y="13805"/>
                  </a:cubicBezTo>
                  <a:cubicBezTo>
                    <a:pt x="3858" y="13781"/>
                    <a:pt x="3858" y="13757"/>
                    <a:pt x="3858" y="13721"/>
                  </a:cubicBezTo>
                  <a:cubicBezTo>
                    <a:pt x="3826" y="13581"/>
                    <a:pt x="3656" y="13480"/>
                    <a:pt x="3510" y="13480"/>
                  </a:cubicBezTo>
                  <a:cubicBezTo>
                    <a:pt x="3495" y="13480"/>
                    <a:pt x="3480" y="13481"/>
                    <a:pt x="3465" y="13483"/>
                  </a:cubicBezTo>
                  <a:cubicBezTo>
                    <a:pt x="3263" y="13519"/>
                    <a:pt x="3108" y="13626"/>
                    <a:pt x="2989" y="13781"/>
                  </a:cubicBezTo>
                  <a:cubicBezTo>
                    <a:pt x="2846" y="13959"/>
                    <a:pt x="2822" y="14102"/>
                    <a:pt x="2989" y="14257"/>
                  </a:cubicBezTo>
                  <a:cubicBezTo>
                    <a:pt x="3108" y="14376"/>
                    <a:pt x="3239" y="14471"/>
                    <a:pt x="3394" y="14531"/>
                  </a:cubicBezTo>
                  <a:cubicBezTo>
                    <a:pt x="3560" y="14602"/>
                    <a:pt x="3644" y="14733"/>
                    <a:pt x="3715" y="14888"/>
                  </a:cubicBezTo>
                  <a:cubicBezTo>
                    <a:pt x="3763" y="14995"/>
                    <a:pt x="3799" y="15091"/>
                    <a:pt x="3858" y="15198"/>
                  </a:cubicBezTo>
                  <a:cubicBezTo>
                    <a:pt x="3977" y="15436"/>
                    <a:pt x="4096" y="15674"/>
                    <a:pt x="4227" y="15900"/>
                  </a:cubicBezTo>
                  <a:cubicBezTo>
                    <a:pt x="4346" y="16138"/>
                    <a:pt x="4489" y="16365"/>
                    <a:pt x="4632" y="16579"/>
                  </a:cubicBezTo>
                  <a:cubicBezTo>
                    <a:pt x="4692" y="16674"/>
                    <a:pt x="4727" y="16781"/>
                    <a:pt x="4787" y="16900"/>
                  </a:cubicBezTo>
                  <a:lnTo>
                    <a:pt x="4549" y="16900"/>
                  </a:lnTo>
                  <a:cubicBezTo>
                    <a:pt x="4156" y="16865"/>
                    <a:pt x="3751" y="16817"/>
                    <a:pt x="3346" y="16805"/>
                  </a:cubicBezTo>
                  <a:cubicBezTo>
                    <a:pt x="2763" y="16793"/>
                    <a:pt x="2191" y="16781"/>
                    <a:pt x="1632" y="16579"/>
                  </a:cubicBezTo>
                  <a:cubicBezTo>
                    <a:pt x="1489" y="16543"/>
                    <a:pt x="1370" y="16460"/>
                    <a:pt x="1263" y="16341"/>
                  </a:cubicBezTo>
                  <a:cubicBezTo>
                    <a:pt x="1155" y="16222"/>
                    <a:pt x="1060" y="16091"/>
                    <a:pt x="941" y="15984"/>
                  </a:cubicBezTo>
                  <a:cubicBezTo>
                    <a:pt x="828" y="15884"/>
                    <a:pt x="730" y="15836"/>
                    <a:pt x="628" y="15836"/>
                  </a:cubicBezTo>
                  <a:cubicBezTo>
                    <a:pt x="547" y="15836"/>
                    <a:pt x="464" y="15866"/>
                    <a:pt x="370" y="15924"/>
                  </a:cubicBezTo>
                  <a:cubicBezTo>
                    <a:pt x="191" y="16067"/>
                    <a:pt x="24" y="16222"/>
                    <a:pt x="12" y="16484"/>
                  </a:cubicBezTo>
                  <a:cubicBezTo>
                    <a:pt x="0" y="16674"/>
                    <a:pt x="0" y="16853"/>
                    <a:pt x="131" y="17031"/>
                  </a:cubicBezTo>
                  <a:cubicBezTo>
                    <a:pt x="206" y="17131"/>
                    <a:pt x="351" y="17213"/>
                    <a:pt x="476" y="17213"/>
                  </a:cubicBezTo>
                  <a:cubicBezTo>
                    <a:pt x="530" y="17213"/>
                    <a:pt x="580" y="17198"/>
                    <a:pt x="620" y="17162"/>
                  </a:cubicBezTo>
                  <a:cubicBezTo>
                    <a:pt x="674" y="17113"/>
                    <a:pt x="724" y="17096"/>
                    <a:pt x="772" y="17096"/>
                  </a:cubicBezTo>
                  <a:cubicBezTo>
                    <a:pt x="829" y="17096"/>
                    <a:pt x="883" y="17119"/>
                    <a:pt x="941" y="17138"/>
                  </a:cubicBezTo>
                  <a:cubicBezTo>
                    <a:pt x="1132" y="17210"/>
                    <a:pt x="1322" y="17281"/>
                    <a:pt x="1513" y="17341"/>
                  </a:cubicBezTo>
                  <a:cubicBezTo>
                    <a:pt x="1632" y="17388"/>
                    <a:pt x="1774" y="17412"/>
                    <a:pt x="1905" y="17448"/>
                  </a:cubicBezTo>
                  <a:cubicBezTo>
                    <a:pt x="2144" y="17508"/>
                    <a:pt x="2382" y="17579"/>
                    <a:pt x="2620" y="17615"/>
                  </a:cubicBezTo>
                  <a:cubicBezTo>
                    <a:pt x="2977" y="17674"/>
                    <a:pt x="3346" y="17698"/>
                    <a:pt x="3703" y="17746"/>
                  </a:cubicBezTo>
                  <a:cubicBezTo>
                    <a:pt x="3977" y="17793"/>
                    <a:pt x="4239" y="17829"/>
                    <a:pt x="4489" y="18008"/>
                  </a:cubicBezTo>
                  <a:cubicBezTo>
                    <a:pt x="4370" y="18067"/>
                    <a:pt x="4275" y="18127"/>
                    <a:pt x="4180" y="18210"/>
                  </a:cubicBezTo>
                  <a:cubicBezTo>
                    <a:pt x="3894" y="18412"/>
                    <a:pt x="3572" y="18484"/>
                    <a:pt x="3263" y="18603"/>
                  </a:cubicBezTo>
                  <a:cubicBezTo>
                    <a:pt x="3203" y="18627"/>
                    <a:pt x="3120" y="18627"/>
                    <a:pt x="3060" y="18639"/>
                  </a:cubicBezTo>
                  <a:cubicBezTo>
                    <a:pt x="2751" y="18746"/>
                    <a:pt x="2453" y="18829"/>
                    <a:pt x="2144" y="18936"/>
                  </a:cubicBezTo>
                  <a:cubicBezTo>
                    <a:pt x="1989" y="18984"/>
                    <a:pt x="1858" y="19043"/>
                    <a:pt x="1727" y="19079"/>
                  </a:cubicBezTo>
                  <a:cubicBezTo>
                    <a:pt x="1617" y="19114"/>
                    <a:pt x="1499" y="19148"/>
                    <a:pt x="1382" y="19148"/>
                  </a:cubicBezTo>
                  <a:cubicBezTo>
                    <a:pt x="1297" y="19148"/>
                    <a:pt x="1212" y="19129"/>
                    <a:pt x="1132" y="19079"/>
                  </a:cubicBezTo>
                  <a:cubicBezTo>
                    <a:pt x="1073" y="19047"/>
                    <a:pt x="1019" y="19031"/>
                    <a:pt x="968" y="19031"/>
                  </a:cubicBezTo>
                  <a:cubicBezTo>
                    <a:pt x="886" y="19031"/>
                    <a:pt x="812" y="19074"/>
                    <a:pt x="739" y="19162"/>
                  </a:cubicBezTo>
                  <a:cubicBezTo>
                    <a:pt x="596" y="19317"/>
                    <a:pt x="524" y="19520"/>
                    <a:pt x="620" y="19758"/>
                  </a:cubicBezTo>
                  <a:cubicBezTo>
                    <a:pt x="703" y="19948"/>
                    <a:pt x="786" y="20115"/>
                    <a:pt x="965" y="20210"/>
                  </a:cubicBezTo>
                  <a:cubicBezTo>
                    <a:pt x="1054" y="20268"/>
                    <a:pt x="1147" y="20291"/>
                    <a:pt x="1236" y="20291"/>
                  </a:cubicBezTo>
                  <a:cubicBezTo>
                    <a:pt x="1313" y="20291"/>
                    <a:pt x="1387" y="20274"/>
                    <a:pt x="1453" y="20246"/>
                  </a:cubicBezTo>
                  <a:cubicBezTo>
                    <a:pt x="1608" y="20186"/>
                    <a:pt x="1774" y="20079"/>
                    <a:pt x="1727" y="19853"/>
                  </a:cubicBezTo>
                  <a:cubicBezTo>
                    <a:pt x="1798" y="19841"/>
                    <a:pt x="1858" y="19841"/>
                    <a:pt x="1917" y="19817"/>
                  </a:cubicBezTo>
                  <a:cubicBezTo>
                    <a:pt x="2108" y="19722"/>
                    <a:pt x="2310" y="19615"/>
                    <a:pt x="2513" y="19543"/>
                  </a:cubicBezTo>
                  <a:cubicBezTo>
                    <a:pt x="2751" y="19436"/>
                    <a:pt x="3001" y="19377"/>
                    <a:pt x="3239" y="19293"/>
                  </a:cubicBezTo>
                  <a:cubicBezTo>
                    <a:pt x="3513" y="19198"/>
                    <a:pt x="3799" y="19115"/>
                    <a:pt x="4060" y="19008"/>
                  </a:cubicBezTo>
                  <a:cubicBezTo>
                    <a:pt x="4407" y="18869"/>
                    <a:pt x="4762" y="18796"/>
                    <a:pt x="5132" y="18796"/>
                  </a:cubicBezTo>
                  <a:cubicBezTo>
                    <a:pt x="5207" y="18796"/>
                    <a:pt x="5282" y="18799"/>
                    <a:pt x="5358" y="18805"/>
                  </a:cubicBezTo>
                  <a:cubicBezTo>
                    <a:pt x="5397" y="18808"/>
                    <a:pt x="5436" y="18810"/>
                    <a:pt x="5475" y="18810"/>
                  </a:cubicBezTo>
                  <a:cubicBezTo>
                    <a:pt x="5583" y="18810"/>
                    <a:pt x="5694" y="18799"/>
                    <a:pt x="5799" y="18781"/>
                  </a:cubicBezTo>
                  <a:cubicBezTo>
                    <a:pt x="5846" y="18781"/>
                    <a:pt x="5882" y="18758"/>
                    <a:pt x="5918" y="18722"/>
                  </a:cubicBezTo>
                  <a:cubicBezTo>
                    <a:pt x="5954" y="18710"/>
                    <a:pt x="6001" y="18662"/>
                    <a:pt x="6025" y="18662"/>
                  </a:cubicBezTo>
                  <a:cubicBezTo>
                    <a:pt x="6239" y="18698"/>
                    <a:pt x="6442" y="18746"/>
                    <a:pt x="6656" y="18770"/>
                  </a:cubicBezTo>
                  <a:cubicBezTo>
                    <a:pt x="6931" y="18814"/>
                    <a:pt x="7206" y="18858"/>
                    <a:pt x="7491" y="18858"/>
                  </a:cubicBezTo>
                  <a:cubicBezTo>
                    <a:pt x="7589" y="18858"/>
                    <a:pt x="7687" y="18853"/>
                    <a:pt x="7787" y="18841"/>
                  </a:cubicBezTo>
                  <a:cubicBezTo>
                    <a:pt x="8061" y="18817"/>
                    <a:pt x="8335" y="18781"/>
                    <a:pt x="8621" y="18746"/>
                  </a:cubicBezTo>
                  <a:cubicBezTo>
                    <a:pt x="8835" y="18698"/>
                    <a:pt x="9061" y="18662"/>
                    <a:pt x="9287" y="18627"/>
                  </a:cubicBezTo>
                  <a:cubicBezTo>
                    <a:pt x="9645" y="18543"/>
                    <a:pt x="10026" y="18508"/>
                    <a:pt x="10347" y="18281"/>
                  </a:cubicBezTo>
                  <a:cubicBezTo>
                    <a:pt x="10526" y="18150"/>
                    <a:pt x="10776" y="18055"/>
                    <a:pt x="10764" y="17769"/>
                  </a:cubicBezTo>
                  <a:cubicBezTo>
                    <a:pt x="10764" y="17758"/>
                    <a:pt x="10776" y="17758"/>
                    <a:pt x="10776" y="17746"/>
                  </a:cubicBezTo>
                  <a:cubicBezTo>
                    <a:pt x="10788" y="17615"/>
                    <a:pt x="10847" y="17460"/>
                    <a:pt x="10823" y="17329"/>
                  </a:cubicBezTo>
                  <a:cubicBezTo>
                    <a:pt x="10764" y="16996"/>
                    <a:pt x="10645" y="16686"/>
                    <a:pt x="10549" y="16376"/>
                  </a:cubicBezTo>
                  <a:cubicBezTo>
                    <a:pt x="10502" y="16269"/>
                    <a:pt x="10466" y="16150"/>
                    <a:pt x="10418" y="16031"/>
                  </a:cubicBezTo>
                  <a:cubicBezTo>
                    <a:pt x="10371" y="15864"/>
                    <a:pt x="10311" y="15722"/>
                    <a:pt x="10264" y="15555"/>
                  </a:cubicBezTo>
                  <a:cubicBezTo>
                    <a:pt x="10192" y="15305"/>
                    <a:pt x="10121" y="15067"/>
                    <a:pt x="10049" y="14817"/>
                  </a:cubicBezTo>
                  <a:cubicBezTo>
                    <a:pt x="10137" y="14817"/>
                    <a:pt x="10230" y="14799"/>
                    <a:pt x="10304" y="14799"/>
                  </a:cubicBezTo>
                  <a:cubicBezTo>
                    <a:pt x="10351" y="14799"/>
                    <a:pt x="10391" y="14806"/>
                    <a:pt x="10418" y="14829"/>
                  </a:cubicBezTo>
                  <a:cubicBezTo>
                    <a:pt x="10764" y="15067"/>
                    <a:pt x="11073" y="15317"/>
                    <a:pt x="11395" y="15567"/>
                  </a:cubicBezTo>
                  <a:cubicBezTo>
                    <a:pt x="11728" y="15841"/>
                    <a:pt x="12073" y="16103"/>
                    <a:pt x="12407" y="16376"/>
                  </a:cubicBezTo>
                  <a:cubicBezTo>
                    <a:pt x="12585" y="16519"/>
                    <a:pt x="12800" y="16638"/>
                    <a:pt x="12990" y="16781"/>
                  </a:cubicBezTo>
                  <a:cubicBezTo>
                    <a:pt x="13145" y="16876"/>
                    <a:pt x="13276" y="16996"/>
                    <a:pt x="13443" y="17091"/>
                  </a:cubicBezTo>
                  <a:cubicBezTo>
                    <a:pt x="13752" y="17246"/>
                    <a:pt x="14074" y="17400"/>
                    <a:pt x="14407" y="17567"/>
                  </a:cubicBezTo>
                  <a:cubicBezTo>
                    <a:pt x="14478" y="17591"/>
                    <a:pt x="14550" y="17627"/>
                    <a:pt x="14645" y="17662"/>
                  </a:cubicBezTo>
                  <a:cubicBezTo>
                    <a:pt x="14490" y="17781"/>
                    <a:pt x="14347" y="17912"/>
                    <a:pt x="14193" y="18008"/>
                  </a:cubicBezTo>
                  <a:cubicBezTo>
                    <a:pt x="13990" y="18162"/>
                    <a:pt x="13776" y="18293"/>
                    <a:pt x="13538" y="18400"/>
                  </a:cubicBezTo>
                  <a:cubicBezTo>
                    <a:pt x="13347" y="18484"/>
                    <a:pt x="13157" y="18579"/>
                    <a:pt x="12978" y="18662"/>
                  </a:cubicBezTo>
                  <a:cubicBezTo>
                    <a:pt x="12764" y="18770"/>
                    <a:pt x="12573" y="18901"/>
                    <a:pt x="12371" y="19008"/>
                  </a:cubicBezTo>
                  <a:cubicBezTo>
                    <a:pt x="12109" y="19127"/>
                    <a:pt x="11859" y="19210"/>
                    <a:pt x="11609" y="19329"/>
                  </a:cubicBezTo>
                  <a:cubicBezTo>
                    <a:pt x="11371" y="19448"/>
                    <a:pt x="11216" y="19651"/>
                    <a:pt x="11157" y="19889"/>
                  </a:cubicBezTo>
                  <a:cubicBezTo>
                    <a:pt x="11085" y="20198"/>
                    <a:pt x="11038" y="20520"/>
                    <a:pt x="11133" y="20853"/>
                  </a:cubicBezTo>
                  <a:cubicBezTo>
                    <a:pt x="11157" y="20960"/>
                    <a:pt x="11204" y="21079"/>
                    <a:pt x="11276" y="21139"/>
                  </a:cubicBezTo>
                  <a:cubicBezTo>
                    <a:pt x="11516" y="21314"/>
                    <a:pt x="11746" y="21489"/>
                    <a:pt x="12050" y="21489"/>
                  </a:cubicBezTo>
                  <a:cubicBezTo>
                    <a:pt x="12077" y="21489"/>
                    <a:pt x="12104" y="21487"/>
                    <a:pt x="12133" y="21484"/>
                  </a:cubicBezTo>
                  <a:cubicBezTo>
                    <a:pt x="12157" y="21484"/>
                    <a:pt x="12192" y="21496"/>
                    <a:pt x="12216" y="21508"/>
                  </a:cubicBezTo>
                  <a:cubicBezTo>
                    <a:pt x="12264" y="21532"/>
                    <a:pt x="12323" y="21579"/>
                    <a:pt x="12264" y="21651"/>
                  </a:cubicBezTo>
                  <a:cubicBezTo>
                    <a:pt x="12228" y="21699"/>
                    <a:pt x="12204" y="21758"/>
                    <a:pt x="12157" y="21806"/>
                  </a:cubicBezTo>
                  <a:cubicBezTo>
                    <a:pt x="12097" y="21865"/>
                    <a:pt x="12050" y="21925"/>
                    <a:pt x="11978" y="21972"/>
                  </a:cubicBezTo>
                  <a:cubicBezTo>
                    <a:pt x="11692" y="22127"/>
                    <a:pt x="11383" y="22187"/>
                    <a:pt x="11073" y="22270"/>
                  </a:cubicBezTo>
                  <a:cubicBezTo>
                    <a:pt x="10716" y="22341"/>
                    <a:pt x="10371" y="22425"/>
                    <a:pt x="10026" y="22484"/>
                  </a:cubicBezTo>
                  <a:cubicBezTo>
                    <a:pt x="9728" y="22544"/>
                    <a:pt x="9454" y="22591"/>
                    <a:pt x="9168" y="22627"/>
                  </a:cubicBezTo>
                  <a:cubicBezTo>
                    <a:pt x="9160" y="22629"/>
                    <a:pt x="9152" y="22630"/>
                    <a:pt x="9143" y="22630"/>
                  </a:cubicBezTo>
                  <a:cubicBezTo>
                    <a:pt x="9090" y="22630"/>
                    <a:pt x="9031" y="22600"/>
                    <a:pt x="8990" y="22580"/>
                  </a:cubicBezTo>
                  <a:cubicBezTo>
                    <a:pt x="8897" y="22518"/>
                    <a:pt x="8808" y="22495"/>
                    <a:pt x="8719" y="22495"/>
                  </a:cubicBezTo>
                  <a:cubicBezTo>
                    <a:pt x="8636" y="22495"/>
                    <a:pt x="8552" y="22515"/>
                    <a:pt x="8466" y="22544"/>
                  </a:cubicBezTo>
                  <a:cubicBezTo>
                    <a:pt x="8347" y="22591"/>
                    <a:pt x="8156" y="22889"/>
                    <a:pt x="8168" y="22996"/>
                  </a:cubicBezTo>
                  <a:cubicBezTo>
                    <a:pt x="8204" y="23139"/>
                    <a:pt x="8216" y="23306"/>
                    <a:pt x="8275" y="23437"/>
                  </a:cubicBezTo>
                  <a:cubicBezTo>
                    <a:pt x="8335" y="23604"/>
                    <a:pt x="8502" y="23711"/>
                    <a:pt x="8656" y="23770"/>
                  </a:cubicBezTo>
                  <a:cubicBezTo>
                    <a:pt x="8754" y="23805"/>
                    <a:pt x="8854" y="23822"/>
                    <a:pt x="8951" y="23822"/>
                  </a:cubicBezTo>
                  <a:cubicBezTo>
                    <a:pt x="9056" y="23822"/>
                    <a:pt x="9159" y="23802"/>
                    <a:pt x="9252" y="23758"/>
                  </a:cubicBezTo>
                  <a:cubicBezTo>
                    <a:pt x="9406" y="23675"/>
                    <a:pt x="9514" y="23544"/>
                    <a:pt x="9645" y="23425"/>
                  </a:cubicBezTo>
                  <a:cubicBezTo>
                    <a:pt x="9704" y="23377"/>
                    <a:pt x="9752" y="23294"/>
                    <a:pt x="9811" y="23282"/>
                  </a:cubicBezTo>
                  <a:cubicBezTo>
                    <a:pt x="10026" y="23199"/>
                    <a:pt x="10264" y="23151"/>
                    <a:pt x="10502" y="23103"/>
                  </a:cubicBezTo>
                  <a:cubicBezTo>
                    <a:pt x="10835" y="23044"/>
                    <a:pt x="11157" y="22996"/>
                    <a:pt x="11490" y="22949"/>
                  </a:cubicBezTo>
                  <a:cubicBezTo>
                    <a:pt x="11514" y="22937"/>
                    <a:pt x="11561" y="22925"/>
                    <a:pt x="11597" y="22925"/>
                  </a:cubicBezTo>
                  <a:cubicBezTo>
                    <a:pt x="11847" y="22865"/>
                    <a:pt x="12109" y="22806"/>
                    <a:pt x="12383" y="22758"/>
                  </a:cubicBezTo>
                  <a:lnTo>
                    <a:pt x="13359" y="22580"/>
                  </a:lnTo>
                  <a:cubicBezTo>
                    <a:pt x="13502" y="22556"/>
                    <a:pt x="13621" y="22532"/>
                    <a:pt x="13752" y="22520"/>
                  </a:cubicBezTo>
                  <a:cubicBezTo>
                    <a:pt x="13895" y="22496"/>
                    <a:pt x="14038" y="22461"/>
                    <a:pt x="14181" y="22449"/>
                  </a:cubicBezTo>
                  <a:cubicBezTo>
                    <a:pt x="14217" y="22445"/>
                    <a:pt x="14250" y="22443"/>
                    <a:pt x="14281" y="22443"/>
                  </a:cubicBezTo>
                  <a:cubicBezTo>
                    <a:pt x="14345" y="22443"/>
                    <a:pt x="14403" y="22449"/>
                    <a:pt x="14467" y="22449"/>
                  </a:cubicBezTo>
                  <a:cubicBezTo>
                    <a:pt x="14371" y="22532"/>
                    <a:pt x="14276" y="22580"/>
                    <a:pt x="14181" y="22639"/>
                  </a:cubicBezTo>
                  <a:cubicBezTo>
                    <a:pt x="14002" y="22758"/>
                    <a:pt x="13824" y="22889"/>
                    <a:pt x="13657" y="23044"/>
                  </a:cubicBezTo>
                  <a:cubicBezTo>
                    <a:pt x="13526" y="23175"/>
                    <a:pt x="13419" y="23342"/>
                    <a:pt x="13288" y="23461"/>
                  </a:cubicBezTo>
                  <a:cubicBezTo>
                    <a:pt x="13038" y="23699"/>
                    <a:pt x="12883" y="24008"/>
                    <a:pt x="12704" y="24306"/>
                  </a:cubicBezTo>
                  <a:cubicBezTo>
                    <a:pt x="12621" y="24461"/>
                    <a:pt x="12526" y="24556"/>
                    <a:pt x="12335" y="24556"/>
                  </a:cubicBezTo>
                  <a:cubicBezTo>
                    <a:pt x="12157" y="24556"/>
                    <a:pt x="11990" y="24723"/>
                    <a:pt x="11966" y="24913"/>
                  </a:cubicBezTo>
                  <a:cubicBezTo>
                    <a:pt x="11919" y="25187"/>
                    <a:pt x="11990" y="25389"/>
                    <a:pt x="12228" y="25544"/>
                  </a:cubicBezTo>
                  <a:cubicBezTo>
                    <a:pt x="12309" y="25585"/>
                    <a:pt x="12438" y="25608"/>
                    <a:pt x="12565" y="25608"/>
                  </a:cubicBezTo>
                  <a:cubicBezTo>
                    <a:pt x="12700" y="25608"/>
                    <a:pt x="12833" y="25582"/>
                    <a:pt x="12907" y="25520"/>
                  </a:cubicBezTo>
                  <a:cubicBezTo>
                    <a:pt x="13109" y="25342"/>
                    <a:pt x="13228" y="25128"/>
                    <a:pt x="13264" y="24854"/>
                  </a:cubicBezTo>
                  <a:cubicBezTo>
                    <a:pt x="13300" y="24592"/>
                    <a:pt x="13395" y="24366"/>
                    <a:pt x="13597" y="24187"/>
                  </a:cubicBezTo>
                  <a:cubicBezTo>
                    <a:pt x="13859" y="23961"/>
                    <a:pt x="14097" y="23723"/>
                    <a:pt x="14347" y="23496"/>
                  </a:cubicBezTo>
                  <a:cubicBezTo>
                    <a:pt x="14526" y="23342"/>
                    <a:pt x="14728" y="23175"/>
                    <a:pt x="14943" y="23044"/>
                  </a:cubicBezTo>
                  <a:cubicBezTo>
                    <a:pt x="15133" y="22901"/>
                    <a:pt x="15360" y="22818"/>
                    <a:pt x="15550" y="22687"/>
                  </a:cubicBezTo>
                  <a:cubicBezTo>
                    <a:pt x="15800" y="22508"/>
                    <a:pt x="16122" y="22449"/>
                    <a:pt x="16395" y="22306"/>
                  </a:cubicBezTo>
                  <a:cubicBezTo>
                    <a:pt x="16503" y="22246"/>
                    <a:pt x="16622" y="22246"/>
                    <a:pt x="16729" y="22222"/>
                  </a:cubicBezTo>
                  <a:cubicBezTo>
                    <a:pt x="17026" y="22127"/>
                    <a:pt x="17336" y="22056"/>
                    <a:pt x="17634" y="21984"/>
                  </a:cubicBezTo>
                  <a:cubicBezTo>
                    <a:pt x="17800" y="21937"/>
                    <a:pt x="17967" y="21889"/>
                    <a:pt x="18110" y="21829"/>
                  </a:cubicBezTo>
                  <a:cubicBezTo>
                    <a:pt x="18348" y="21746"/>
                    <a:pt x="18574" y="21651"/>
                    <a:pt x="18800" y="21556"/>
                  </a:cubicBezTo>
                  <a:cubicBezTo>
                    <a:pt x="19050" y="21437"/>
                    <a:pt x="19289" y="21329"/>
                    <a:pt x="19515" y="21198"/>
                  </a:cubicBezTo>
                  <a:cubicBezTo>
                    <a:pt x="19820" y="21034"/>
                    <a:pt x="20102" y="20858"/>
                    <a:pt x="20395" y="20682"/>
                  </a:cubicBezTo>
                  <a:lnTo>
                    <a:pt x="20395" y="20682"/>
                  </a:lnTo>
                  <a:cubicBezTo>
                    <a:pt x="20441" y="20674"/>
                    <a:pt x="20471" y="20673"/>
                    <a:pt x="20491" y="20663"/>
                  </a:cubicBezTo>
                  <a:cubicBezTo>
                    <a:pt x="20705" y="20591"/>
                    <a:pt x="20908" y="20508"/>
                    <a:pt x="21122" y="20425"/>
                  </a:cubicBezTo>
                  <a:cubicBezTo>
                    <a:pt x="21205" y="20389"/>
                    <a:pt x="21277" y="20329"/>
                    <a:pt x="21372" y="20294"/>
                  </a:cubicBezTo>
                  <a:cubicBezTo>
                    <a:pt x="21551" y="20198"/>
                    <a:pt x="21729" y="20127"/>
                    <a:pt x="21908" y="20032"/>
                  </a:cubicBezTo>
                  <a:cubicBezTo>
                    <a:pt x="22146" y="19913"/>
                    <a:pt x="22408" y="19829"/>
                    <a:pt x="22634" y="19674"/>
                  </a:cubicBezTo>
                  <a:cubicBezTo>
                    <a:pt x="22884" y="19520"/>
                    <a:pt x="23110" y="19317"/>
                    <a:pt x="23337" y="19139"/>
                  </a:cubicBezTo>
                  <a:cubicBezTo>
                    <a:pt x="23468" y="19020"/>
                    <a:pt x="23599" y="18924"/>
                    <a:pt x="23718" y="18805"/>
                  </a:cubicBezTo>
                  <a:cubicBezTo>
                    <a:pt x="23825" y="18686"/>
                    <a:pt x="23920" y="18543"/>
                    <a:pt x="23992" y="18412"/>
                  </a:cubicBezTo>
                  <a:cubicBezTo>
                    <a:pt x="24051" y="18293"/>
                    <a:pt x="24075" y="18162"/>
                    <a:pt x="24015" y="18008"/>
                  </a:cubicBezTo>
                  <a:cubicBezTo>
                    <a:pt x="23980" y="17889"/>
                    <a:pt x="24003" y="17758"/>
                    <a:pt x="23884" y="17686"/>
                  </a:cubicBezTo>
                  <a:cubicBezTo>
                    <a:pt x="23884" y="17686"/>
                    <a:pt x="23896" y="17674"/>
                    <a:pt x="23896" y="17650"/>
                  </a:cubicBezTo>
                  <a:cubicBezTo>
                    <a:pt x="23872" y="17591"/>
                    <a:pt x="23872" y="17519"/>
                    <a:pt x="23825" y="17496"/>
                  </a:cubicBezTo>
                  <a:cubicBezTo>
                    <a:pt x="23753" y="17436"/>
                    <a:pt x="23658" y="17377"/>
                    <a:pt x="23563" y="17353"/>
                  </a:cubicBezTo>
                  <a:cubicBezTo>
                    <a:pt x="23406" y="17329"/>
                    <a:pt x="23253" y="17280"/>
                    <a:pt x="23100" y="17280"/>
                  </a:cubicBezTo>
                  <a:cubicBezTo>
                    <a:pt x="23021" y="17280"/>
                    <a:pt x="22941" y="17293"/>
                    <a:pt x="22860" y="17329"/>
                  </a:cubicBezTo>
                  <a:cubicBezTo>
                    <a:pt x="22849" y="17333"/>
                    <a:pt x="22838" y="17334"/>
                    <a:pt x="22828" y="17334"/>
                  </a:cubicBezTo>
                  <a:cubicBezTo>
                    <a:pt x="22808" y="17334"/>
                    <a:pt x="22789" y="17329"/>
                    <a:pt x="22765" y="17329"/>
                  </a:cubicBezTo>
                  <a:cubicBezTo>
                    <a:pt x="22849" y="17162"/>
                    <a:pt x="22908" y="17019"/>
                    <a:pt x="22980" y="16865"/>
                  </a:cubicBezTo>
                  <a:cubicBezTo>
                    <a:pt x="23027" y="16757"/>
                    <a:pt x="23063" y="16662"/>
                    <a:pt x="23218" y="16615"/>
                  </a:cubicBezTo>
                  <a:cubicBezTo>
                    <a:pt x="23420" y="16543"/>
                    <a:pt x="23575" y="16376"/>
                    <a:pt x="23587" y="16126"/>
                  </a:cubicBezTo>
                  <a:cubicBezTo>
                    <a:pt x="23587" y="15972"/>
                    <a:pt x="23563" y="15805"/>
                    <a:pt x="23753" y="15745"/>
                  </a:cubicBezTo>
                  <a:lnTo>
                    <a:pt x="23765" y="15734"/>
                  </a:lnTo>
                  <a:cubicBezTo>
                    <a:pt x="23932" y="15436"/>
                    <a:pt x="23896" y="15138"/>
                    <a:pt x="23837" y="14829"/>
                  </a:cubicBezTo>
                  <a:cubicBezTo>
                    <a:pt x="23801" y="14614"/>
                    <a:pt x="23646" y="14400"/>
                    <a:pt x="23813" y="14174"/>
                  </a:cubicBezTo>
                  <a:cubicBezTo>
                    <a:pt x="23861" y="14114"/>
                    <a:pt x="23872" y="14007"/>
                    <a:pt x="23872" y="13936"/>
                  </a:cubicBezTo>
                  <a:cubicBezTo>
                    <a:pt x="23896" y="13543"/>
                    <a:pt x="23920" y="13162"/>
                    <a:pt x="23825" y="12769"/>
                  </a:cubicBezTo>
                  <a:cubicBezTo>
                    <a:pt x="23753" y="12495"/>
                    <a:pt x="23718" y="12197"/>
                    <a:pt x="23658" y="11912"/>
                  </a:cubicBezTo>
                  <a:cubicBezTo>
                    <a:pt x="23658" y="11900"/>
                    <a:pt x="23646" y="11864"/>
                    <a:pt x="23646" y="11852"/>
                  </a:cubicBezTo>
                  <a:cubicBezTo>
                    <a:pt x="23587" y="11662"/>
                    <a:pt x="23539" y="11447"/>
                    <a:pt x="23480" y="11245"/>
                  </a:cubicBezTo>
                  <a:cubicBezTo>
                    <a:pt x="23503" y="11245"/>
                    <a:pt x="23515" y="11245"/>
                    <a:pt x="23527" y="11257"/>
                  </a:cubicBezTo>
                  <a:cubicBezTo>
                    <a:pt x="23646" y="11400"/>
                    <a:pt x="23753" y="11554"/>
                    <a:pt x="23872" y="11685"/>
                  </a:cubicBezTo>
                  <a:cubicBezTo>
                    <a:pt x="24170" y="12054"/>
                    <a:pt x="24480" y="12412"/>
                    <a:pt x="24777" y="12793"/>
                  </a:cubicBezTo>
                  <a:cubicBezTo>
                    <a:pt x="24968" y="13043"/>
                    <a:pt x="25182" y="13305"/>
                    <a:pt x="25373" y="13578"/>
                  </a:cubicBezTo>
                  <a:cubicBezTo>
                    <a:pt x="25587" y="13864"/>
                    <a:pt x="25801" y="14138"/>
                    <a:pt x="26123" y="14317"/>
                  </a:cubicBezTo>
                  <a:cubicBezTo>
                    <a:pt x="26243" y="14389"/>
                    <a:pt x="26355" y="14426"/>
                    <a:pt x="26458" y="14426"/>
                  </a:cubicBezTo>
                  <a:cubicBezTo>
                    <a:pt x="26610" y="14426"/>
                    <a:pt x="26742" y="14344"/>
                    <a:pt x="26849" y="14174"/>
                  </a:cubicBezTo>
                  <a:lnTo>
                    <a:pt x="26849" y="14174"/>
                  </a:lnTo>
                  <a:cubicBezTo>
                    <a:pt x="26744" y="14239"/>
                    <a:pt x="26636" y="14273"/>
                    <a:pt x="26532" y="14273"/>
                  </a:cubicBezTo>
                  <a:cubicBezTo>
                    <a:pt x="26389" y="14273"/>
                    <a:pt x="26252" y="14209"/>
                    <a:pt x="26135" y="14079"/>
                  </a:cubicBezTo>
                  <a:cubicBezTo>
                    <a:pt x="26194" y="14055"/>
                    <a:pt x="26266" y="14019"/>
                    <a:pt x="26325" y="13971"/>
                  </a:cubicBezTo>
                  <a:cubicBezTo>
                    <a:pt x="26361" y="13936"/>
                    <a:pt x="26397" y="13876"/>
                    <a:pt x="26397" y="13817"/>
                  </a:cubicBezTo>
                  <a:cubicBezTo>
                    <a:pt x="26397" y="13721"/>
                    <a:pt x="26444" y="13674"/>
                    <a:pt x="26539" y="13674"/>
                  </a:cubicBezTo>
                  <a:cubicBezTo>
                    <a:pt x="26635" y="13662"/>
                    <a:pt x="26742" y="13650"/>
                    <a:pt x="26801" y="13543"/>
                  </a:cubicBezTo>
                  <a:cubicBezTo>
                    <a:pt x="26813" y="13531"/>
                    <a:pt x="26801" y="13495"/>
                    <a:pt x="26801" y="13459"/>
                  </a:cubicBezTo>
                  <a:cubicBezTo>
                    <a:pt x="26718" y="13590"/>
                    <a:pt x="26599" y="13638"/>
                    <a:pt x="26456" y="13650"/>
                  </a:cubicBezTo>
                  <a:cubicBezTo>
                    <a:pt x="26443" y="13652"/>
                    <a:pt x="26431" y="13653"/>
                    <a:pt x="26420" y="13653"/>
                  </a:cubicBezTo>
                  <a:cubicBezTo>
                    <a:pt x="26359" y="13653"/>
                    <a:pt x="26323" y="13623"/>
                    <a:pt x="26313" y="13543"/>
                  </a:cubicBezTo>
                  <a:cubicBezTo>
                    <a:pt x="26278" y="13400"/>
                    <a:pt x="26242" y="13233"/>
                    <a:pt x="26206" y="13078"/>
                  </a:cubicBezTo>
                  <a:cubicBezTo>
                    <a:pt x="26135" y="12745"/>
                    <a:pt x="25944" y="12471"/>
                    <a:pt x="25623" y="12293"/>
                  </a:cubicBezTo>
                  <a:cubicBezTo>
                    <a:pt x="25444" y="12185"/>
                    <a:pt x="25301" y="12043"/>
                    <a:pt x="25111" y="11995"/>
                  </a:cubicBezTo>
                  <a:cubicBezTo>
                    <a:pt x="24825" y="11924"/>
                    <a:pt x="24718" y="11685"/>
                    <a:pt x="24492" y="11566"/>
                  </a:cubicBezTo>
                  <a:cubicBezTo>
                    <a:pt x="24349" y="11495"/>
                    <a:pt x="24218" y="11412"/>
                    <a:pt x="24063" y="11340"/>
                  </a:cubicBezTo>
                  <a:cubicBezTo>
                    <a:pt x="24020" y="11395"/>
                    <a:pt x="23974" y="11422"/>
                    <a:pt x="23931" y="11422"/>
                  </a:cubicBezTo>
                  <a:cubicBezTo>
                    <a:pt x="23891" y="11422"/>
                    <a:pt x="23854" y="11398"/>
                    <a:pt x="23825" y="11352"/>
                  </a:cubicBezTo>
                  <a:cubicBezTo>
                    <a:pt x="23599" y="11042"/>
                    <a:pt x="23349" y="10733"/>
                    <a:pt x="23146" y="10400"/>
                  </a:cubicBezTo>
                  <a:cubicBezTo>
                    <a:pt x="22991" y="10185"/>
                    <a:pt x="22908" y="9911"/>
                    <a:pt x="22765" y="9673"/>
                  </a:cubicBezTo>
                  <a:cubicBezTo>
                    <a:pt x="22563" y="9328"/>
                    <a:pt x="22456" y="8947"/>
                    <a:pt x="22337" y="8578"/>
                  </a:cubicBezTo>
                  <a:cubicBezTo>
                    <a:pt x="22265" y="8316"/>
                    <a:pt x="22206" y="8078"/>
                    <a:pt x="22146" y="7828"/>
                  </a:cubicBezTo>
                  <a:cubicBezTo>
                    <a:pt x="22039" y="7411"/>
                    <a:pt x="21932" y="6994"/>
                    <a:pt x="21813" y="6578"/>
                  </a:cubicBezTo>
                  <a:cubicBezTo>
                    <a:pt x="21741" y="6316"/>
                    <a:pt x="21670" y="6054"/>
                    <a:pt x="21598" y="5804"/>
                  </a:cubicBezTo>
                  <a:cubicBezTo>
                    <a:pt x="21503" y="5494"/>
                    <a:pt x="21396" y="5185"/>
                    <a:pt x="21313" y="4863"/>
                  </a:cubicBezTo>
                  <a:cubicBezTo>
                    <a:pt x="21277" y="4768"/>
                    <a:pt x="21241" y="4649"/>
                    <a:pt x="21194" y="4542"/>
                  </a:cubicBezTo>
                  <a:cubicBezTo>
                    <a:pt x="21182" y="4506"/>
                    <a:pt x="21146" y="4494"/>
                    <a:pt x="21134" y="4494"/>
                  </a:cubicBezTo>
                  <a:cubicBezTo>
                    <a:pt x="21098" y="4506"/>
                    <a:pt x="21027" y="4530"/>
                    <a:pt x="21027" y="4554"/>
                  </a:cubicBezTo>
                  <a:cubicBezTo>
                    <a:pt x="21015" y="4613"/>
                    <a:pt x="21015" y="4708"/>
                    <a:pt x="21039" y="4744"/>
                  </a:cubicBezTo>
                  <a:cubicBezTo>
                    <a:pt x="21194" y="5006"/>
                    <a:pt x="21253" y="5256"/>
                    <a:pt x="21313" y="5542"/>
                  </a:cubicBezTo>
                  <a:cubicBezTo>
                    <a:pt x="21336" y="5720"/>
                    <a:pt x="21420" y="5875"/>
                    <a:pt x="21479" y="6054"/>
                  </a:cubicBezTo>
                  <a:cubicBezTo>
                    <a:pt x="21491" y="6078"/>
                    <a:pt x="21479" y="6089"/>
                    <a:pt x="21444" y="6113"/>
                  </a:cubicBezTo>
                  <a:cubicBezTo>
                    <a:pt x="21396" y="6018"/>
                    <a:pt x="21336" y="5935"/>
                    <a:pt x="21301" y="5839"/>
                  </a:cubicBezTo>
                  <a:cubicBezTo>
                    <a:pt x="21194" y="5577"/>
                    <a:pt x="21086" y="5316"/>
                    <a:pt x="20967" y="5066"/>
                  </a:cubicBezTo>
                  <a:cubicBezTo>
                    <a:pt x="20848" y="4827"/>
                    <a:pt x="20729" y="4589"/>
                    <a:pt x="20741" y="4315"/>
                  </a:cubicBezTo>
                  <a:lnTo>
                    <a:pt x="20789" y="3422"/>
                  </a:lnTo>
                  <a:cubicBezTo>
                    <a:pt x="20789" y="3291"/>
                    <a:pt x="20741" y="3161"/>
                    <a:pt x="20860" y="3053"/>
                  </a:cubicBezTo>
                  <a:cubicBezTo>
                    <a:pt x="20991" y="2934"/>
                    <a:pt x="21134" y="2827"/>
                    <a:pt x="21277" y="2720"/>
                  </a:cubicBezTo>
                  <a:cubicBezTo>
                    <a:pt x="21301" y="2708"/>
                    <a:pt x="21330" y="2705"/>
                    <a:pt x="21366" y="2705"/>
                  </a:cubicBezTo>
                  <a:cubicBezTo>
                    <a:pt x="21402" y="2705"/>
                    <a:pt x="21444" y="2708"/>
                    <a:pt x="21491" y="2708"/>
                  </a:cubicBezTo>
                  <a:cubicBezTo>
                    <a:pt x="21444" y="2780"/>
                    <a:pt x="21420" y="2827"/>
                    <a:pt x="21384" y="2887"/>
                  </a:cubicBezTo>
                  <a:cubicBezTo>
                    <a:pt x="21360" y="2922"/>
                    <a:pt x="21313" y="2982"/>
                    <a:pt x="21325" y="2994"/>
                  </a:cubicBezTo>
                  <a:cubicBezTo>
                    <a:pt x="21372" y="3077"/>
                    <a:pt x="21408" y="3172"/>
                    <a:pt x="21491" y="3220"/>
                  </a:cubicBezTo>
                  <a:cubicBezTo>
                    <a:pt x="21634" y="3291"/>
                    <a:pt x="21706" y="3434"/>
                    <a:pt x="21801" y="3553"/>
                  </a:cubicBezTo>
                  <a:cubicBezTo>
                    <a:pt x="21872" y="3672"/>
                    <a:pt x="21967" y="3732"/>
                    <a:pt x="22087" y="3732"/>
                  </a:cubicBezTo>
                  <a:cubicBezTo>
                    <a:pt x="22241" y="3732"/>
                    <a:pt x="22408" y="3708"/>
                    <a:pt x="22599" y="3696"/>
                  </a:cubicBezTo>
                  <a:cubicBezTo>
                    <a:pt x="22682" y="3875"/>
                    <a:pt x="22801" y="4053"/>
                    <a:pt x="22860" y="4244"/>
                  </a:cubicBezTo>
                  <a:cubicBezTo>
                    <a:pt x="22920" y="4411"/>
                    <a:pt x="23063" y="4470"/>
                    <a:pt x="23158" y="4601"/>
                  </a:cubicBezTo>
                  <a:cubicBezTo>
                    <a:pt x="23253" y="4780"/>
                    <a:pt x="23408" y="4911"/>
                    <a:pt x="23527" y="5077"/>
                  </a:cubicBezTo>
                  <a:cubicBezTo>
                    <a:pt x="23646" y="5244"/>
                    <a:pt x="23765" y="5423"/>
                    <a:pt x="23884" y="5577"/>
                  </a:cubicBezTo>
                  <a:cubicBezTo>
                    <a:pt x="23968" y="5720"/>
                    <a:pt x="24063" y="5863"/>
                    <a:pt x="24146" y="5994"/>
                  </a:cubicBezTo>
                  <a:cubicBezTo>
                    <a:pt x="24182" y="6042"/>
                    <a:pt x="24218" y="6089"/>
                    <a:pt x="24230" y="6125"/>
                  </a:cubicBezTo>
                  <a:cubicBezTo>
                    <a:pt x="24087" y="6256"/>
                    <a:pt x="23956" y="6387"/>
                    <a:pt x="23849" y="6506"/>
                  </a:cubicBezTo>
                  <a:cubicBezTo>
                    <a:pt x="23825" y="6494"/>
                    <a:pt x="23777" y="6459"/>
                    <a:pt x="23742" y="6435"/>
                  </a:cubicBezTo>
                  <a:lnTo>
                    <a:pt x="23742" y="6435"/>
                  </a:lnTo>
                  <a:cubicBezTo>
                    <a:pt x="23753" y="6459"/>
                    <a:pt x="23742" y="6494"/>
                    <a:pt x="23813" y="6518"/>
                  </a:cubicBezTo>
                  <a:cubicBezTo>
                    <a:pt x="23944" y="6625"/>
                    <a:pt x="23872" y="6732"/>
                    <a:pt x="23837" y="6851"/>
                  </a:cubicBezTo>
                  <a:cubicBezTo>
                    <a:pt x="23813" y="6935"/>
                    <a:pt x="23801" y="7042"/>
                    <a:pt x="23801" y="7125"/>
                  </a:cubicBezTo>
                  <a:cubicBezTo>
                    <a:pt x="23801" y="7530"/>
                    <a:pt x="23777" y="7935"/>
                    <a:pt x="23825" y="8340"/>
                  </a:cubicBezTo>
                  <a:cubicBezTo>
                    <a:pt x="23872" y="8768"/>
                    <a:pt x="24063" y="9149"/>
                    <a:pt x="24301" y="9530"/>
                  </a:cubicBezTo>
                  <a:cubicBezTo>
                    <a:pt x="24515" y="9828"/>
                    <a:pt x="24754" y="10078"/>
                    <a:pt x="25004" y="10328"/>
                  </a:cubicBezTo>
                  <a:cubicBezTo>
                    <a:pt x="25206" y="10519"/>
                    <a:pt x="25444" y="10697"/>
                    <a:pt x="25682" y="10852"/>
                  </a:cubicBezTo>
                  <a:cubicBezTo>
                    <a:pt x="25789" y="10935"/>
                    <a:pt x="25777" y="11042"/>
                    <a:pt x="25801" y="11138"/>
                  </a:cubicBezTo>
                  <a:cubicBezTo>
                    <a:pt x="25849" y="11292"/>
                    <a:pt x="25861" y="11471"/>
                    <a:pt x="25908" y="11638"/>
                  </a:cubicBezTo>
                  <a:cubicBezTo>
                    <a:pt x="26004" y="11947"/>
                    <a:pt x="26099" y="12281"/>
                    <a:pt x="26206" y="12590"/>
                  </a:cubicBezTo>
                  <a:cubicBezTo>
                    <a:pt x="26218" y="12578"/>
                    <a:pt x="26218" y="12578"/>
                    <a:pt x="26242" y="12578"/>
                  </a:cubicBezTo>
                  <a:cubicBezTo>
                    <a:pt x="26099" y="12102"/>
                    <a:pt x="25968" y="11614"/>
                    <a:pt x="25837" y="11114"/>
                  </a:cubicBezTo>
                  <a:cubicBezTo>
                    <a:pt x="25908" y="11090"/>
                    <a:pt x="25968" y="11054"/>
                    <a:pt x="26063" y="11031"/>
                  </a:cubicBezTo>
                  <a:cubicBezTo>
                    <a:pt x="26087" y="11078"/>
                    <a:pt x="26099" y="11138"/>
                    <a:pt x="26123" y="11173"/>
                  </a:cubicBezTo>
                  <a:cubicBezTo>
                    <a:pt x="26206" y="11578"/>
                    <a:pt x="26278" y="11983"/>
                    <a:pt x="26385" y="12388"/>
                  </a:cubicBezTo>
                  <a:cubicBezTo>
                    <a:pt x="26456" y="12650"/>
                    <a:pt x="26575" y="12888"/>
                    <a:pt x="26778" y="13102"/>
                  </a:cubicBezTo>
                  <a:lnTo>
                    <a:pt x="26837" y="13043"/>
                  </a:lnTo>
                  <a:cubicBezTo>
                    <a:pt x="26742" y="12721"/>
                    <a:pt x="26659" y="12424"/>
                    <a:pt x="26563" y="12126"/>
                  </a:cubicBezTo>
                  <a:cubicBezTo>
                    <a:pt x="26456" y="11793"/>
                    <a:pt x="26373" y="11447"/>
                    <a:pt x="26278" y="11090"/>
                  </a:cubicBezTo>
                  <a:cubicBezTo>
                    <a:pt x="26218" y="10864"/>
                    <a:pt x="26206" y="10626"/>
                    <a:pt x="26147" y="10400"/>
                  </a:cubicBezTo>
                  <a:cubicBezTo>
                    <a:pt x="26099" y="10161"/>
                    <a:pt x="26028" y="9947"/>
                    <a:pt x="25968" y="9721"/>
                  </a:cubicBezTo>
                  <a:cubicBezTo>
                    <a:pt x="25944" y="9590"/>
                    <a:pt x="25897" y="9471"/>
                    <a:pt x="25861" y="9328"/>
                  </a:cubicBezTo>
                  <a:cubicBezTo>
                    <a:pt x="25825" y="9149"/>
                    <a:pt x="25777" y="8959"/>
                    <a:pt x="25718" y="8768"/>
                  </a:cubicBezTo>
                  <a:cubicBezTo>
                    <a:pt x="25599" y="8411"/>
                    <a:pt x="25480" y="8054"/>
                    <a:pt x="25325" y="7697"/>
                  </a:cubicBezTo>
                  <a:cubicBezTo>
                    <a:pt x="25194" y="7363"/>
                    <a:pt x="25027" y="7042"/>
                    <a:pt x="24873" y="6732"/>
                  </a:cubicBezTo>
                  <a:cubicBezTo>
                    <a:pt x="24670" y="6387"/>
                    <a:pt x="24480" y="6054"/>
                    <a:pt x="24277" y="5744"/>
                  </a:cubicBezTo>
                  <a:cubicBezTo>
                    <a:pt x="24075" y="5447"/>
                    <a:pt x="23837" y="5149"/>
                    <a:pt x="23634" y="4851"/>
                  </a:cubicBezTo>
                  <a:cubicBezTo>
                    <a:pt x="23622" y="4827"/>
                    <a:pt x="23599" y="4804"/>
                    <a:pt x="23599" y="4780"/>
                  </a:cubicBezTo>
                  <a:cubicBezTo>
                    <a:pt x="23622" y="4530"/>
                    <a:pt x="23503" y="4304"/>
                    <a:pt x="23444" y="4065"/>
                  </a:cubicBezTo>
                  <a:cubicBezTo>
                    <a:pt x="23408" y="3934"/>
                    <a:pt x="23384" y="3780"/>
                    <a:pt x="23384" y="3649"/>
                  </a:cubicBezTo>
                  <a:lnTo>
                    <a:pt x="23384" y="2744"/>
                  </a:lnTo>
                  <a:cubicBezTo>
                    <a:pt x="23420" y="2768"/>
                    <a:pt x="23456" y="2780"/>
                    <a:pt x="23468" y="2780"/>
                  </a:cubicBezTo>
                  <a:cubicBezTo>
                    <a:pt x="23456" y="2875"/>
                    <a:pt x="23444" y="2946"/>
                    <a:pt x="23420" y="3018"/>
                  </a:cubicBezTo>
                  <a:cubicBezTo>
                    <a:pt x="23408" y="3101"/>
                    <a:pt x="23444" y="3137"/>
                    <a:pt x="23515" y="3161"/>
                  </a:cubicBezTo>
                  <a:cubicBezTo>
                    <a:pt x="23577" y="3171"/>
                    <a:pt x="23594" y="3251"/>
                    <a:pt x="23658" y="3251"/>
                  </a:cubicBezTo>
                  <a:cubicBezTo>
                    <a:pt x="23669" y="3251"/>
                    <a:pt x="23680" y="3249"/>
                    <a:pt x="23694" y="3244"/>
                  </a:cubicBezTo>
                  <a:cubicBezTo>
                    <a:pt x="23753" y="3220"/>
                    <a:pt x="23825" y="3232"/>
                    <a:pt x="23884" y="3220"/>
                  </a:cubicBezTo>
                  <a:cubicBezTo>
                    <a:pt x="23861" y="3053"/>
                    <a:pt x="23825" y="2887"/>
                    <a:pt x="23813" y="2732"/>
                  </a:cubicBezTo>
                  <a:cubicBezTo>
                    <a:pt x="23801" y="2625"/>
                    <a:pt x="23837" y="2506"/>
                    <a:pt x="23837" y="2399"/>
                  </a:cubicBezTo>
                  <a:cubicBezTo>
                    <a:pt x="23825" y="2137"/>
                    <a:pt x="23896" y="1910"/>
                    <a:pt x="24039" y="1684"/>
                  </a:cubicBezTo>
                  <a:cubicBezTo>
                    <a:pt x="24099" y="1577"/>
                    <a:pt x="24170" y="1458"/>
                    <a:pt x="24182" y="1339"/>
                  </a:cubicBezTo>
                  <a:cubicBezTo>
                    <a:pt x="24218" y="1160"/>
                    <a:pt x="24218" y="970"/>
                    <a:pt x="24218" y="779"/>
                  </a:cubicBezTo>
                  <a:cubicBezTo>
                    <a:pt x="24218" y="502"/>
                    <a:pt x="23981" y="287"/>
                    <a:pt x="23747" y="287"/>
                  </a:cubicBezTo>
                  <a:cubicBezTo>
                    <a:pt x="23729" y="287"/>
                    <a:pt x="23711" y="289"/>
                    <a:pt x="23694" y="291"/>
                  </a:cubicBezTo>
                  <a:cubicBezTo>
                    <a:pt x="23539" y="303"/>
                    <a:pt x="23384" y="351"/>
                    <a:pt x="23230" y="386"/>
                  </a:cubicBezTo>
                  <a:cubicBezTo>
                    <a:pt x="23158" y="422"/>
                    <a:pt x="23087" y="494"/>
                    <a:pt x="23027" y="553"/>
                  </a:cubicBezTo>
                  <a:cubicBezTo>
                    <a:pt x="22825" y="767"/>
                    <a:pt x="22789" y="1006"/>
                    <a:pt x="22825" y="1267"/>
                  </a:cubicBezTo>
                  <a:cubicBezTo>
                    <a:pt x="22860" y="1398"/>
                    <a:pt x="22932" y="1494"/>
                    <a:pt x="23063" y="1517"/>
                  </a:cubicBezTo>
                  <a:cubicBezTo>
                    <a:pt x="23110" y="1541"/>
                    <a:pt x="23158" y="1541"/>
                    <a:pt x="23230" y="1553"/>
                  </a:cubicBezTo>
                  <a:cubicBezTo>
                    <a:pt x="23218" y="1684"/>
                    <a:pt x="23182" y="1803"/>
                    <a:pt x="23170" y="1934"/>
                  </a:cubicBezTo>
                  <a:cubicBezTo>
                    <a:pt x="23146" y="2208"/>
                    <a:pt x="23099" y="2494"/>
                    <a:pt x="23063" y="2756"/>
                  </a:cubicBezTo>
                  <a:cubicBezTo>
                    <a:pt x="22991" y="3208"/>
                    <a:pt x="23027" y="3637"/>
                    <a:pt x="23158" y="4065"/>
                  </a:cubicBezTo>
                  <a:cubicBezTo>
                    <a:pt x="23170" y="4113"/>
                    <a:pt x="23182" y="4137"/>
                    <a:pt x="23206" y="4184"/>
                  </a:cubicBezTo>
                  <a:cubicBezTo>
                    <a:pt x="23241" y="4304"/>
                    <a:pt x="23289" y="4434"/>
                    <a:pt x="23337" y="4577"/>
                  </a:cubicBezTo>
                  <a:cubicBezTo>
                    <a:pt x="23277" y="4530"/>
                    <a:pt x="23230" y="4482"/>
                    <a:pt x="23182" y="4423"/>
                  </a:cubicBezTo>
                  <a:cubicBezTo>
                    <a:pt x="23087" y="4280"/>
                    <a:pt x="22991" y="4137"/>
                    <a:pt x="22908" y="4006"/>
                  </a:cubicBezTo>
                  <a:cubicBezTo>
                    <a:pt x="22860" y="3946"/>
                    <a:pt x="22860" y="3839"/>
                    <a:pt x="22801" y="3803"/>
                  </a:cubicBezTo>
                  <a:cubicBezTo>
                    <a:pt x="22646" y="3696"/>
                    <a:pt x="22610" y="3542"/>
                    <a:pt x="22610" y="3387"/>
                  </a:cubicBezTo>
                  <a:cubicBezTo>
                    <a:pt x="22610" y="3339"/>
                    <a:pt x="22587" y="3291"/>
                    <a:pt x="22563" y="3244"/>
                  </a:cubicBezTo>
                  <a:cubicBezTo>
                    <a:pt x="22432" y="3053"/>
                    <a:pt x="22289" y="2875"/>
                    <a:pt x="22194" y="2672"/>
                  </a:cubicBezTo>
                  <a:cubicBezTo>
                    <a:pt x="22146" y="2577"/>
                    <a:pt x="22098" y="2494"/>
                    <a:pt x="21991" y="2494"/>
                  </a:cubicBezTo>
                  <a:cubicBezTo>
                    <a:pt x="21741" y="2470"/>
                    <a:pt x="21479" y="2458"/>
                    <a:pt x="21217" y="2458"/>
                  </a:cubicBezTo>
                  <a:cubicBezTo>
                    <a:pt x="21146" y="2458"/>
                    <a:pt x="21063" y="2494"/>
                    <a:pt x="21003" y="2529"/>
                  </a:cubicBezTo>
                  <a:cubicBezTo>
                    <a:pt x="20765" y="2672"/>
                    <a:pt x="20563" y="2851"/>
                    <a:pt x="20443" y="3113"/>
                  </a:cubicBezTo>
                  <a:cubicBezTo>
                    <a:pt x="20324" y="3399"/>
                    <a:pt x="20182" y="3684"/>
                    <a:pt x="20074" y="3982"/>
                  </a:cubicBezTo>
                  <a:cubicBezTo>
                    <a:pt x="20003" y="4196"/>
                    <a:pt x="19991" y="4434"/>
                    <a:pt x="19943" y="4673"/>
                  </a:cubicBezTo>
                  <a:cubicBezTo>
                    <a:pt x="19884" y="5018"/>
                    <a:pt x="19812" y="5351"/>
                    <a:pt x="19777" y="5685"/>
                  </a:cubicBezTo>
                  <a:cubicBezTo>
                    <a:pt x="19729" y="6161"/>
                    <a:pt x="19658" y="6637"/>
                    <a:pt x="19574" y="7113"/>
                  </a:cubicBezTo>
                  <a:cubicBezTo>
                    <a:pt x="19515" y="7459"/>
                    <a:pt x="19455" y="7804"/>
                    <a:pt x="19336" y="8149"/>
                  </a:cubicBezTo>
                  <a:cubicBezTo>
                    <a:pt x="19253" y="8352"/>
                    <a:pt x="19193" y="8542"/>
                    <a:pt x="19134" y="8768"/>
                  </a:cubicBezTo>
                  <a:cubicBezTo>
                    <a:pt x="18943" y="8649"/>
                    <a:pt x="18777" y="8542"/>
                    <a:pt x="18586" y="8471"/>
                  </a:cubicBezTo>
                  <a:cubicBezTo>
                    <a:pt x="18205" y="8328"/>
                    <a:pt x="17824" y="8102"/>
                    <a:pt x="17443" y="7923"/>
                  </a:cubicBezTo>
                  <a:cubicBezTo>
                    <a:pt x="17134" y="7792"/>
                    <a:pt x="16800" y="7685"/>
                    <a:pt x="16491" y="7566"/>
                  </a:cubicBezTo>
                  <a:cubicBezTo>
                    <a:pt x="16336" y="7506"/>
                    <a:pt x="16193" y="7459"/>
                    <a:pt x="16038" y="7411"/>
                  </a:cubicBezTo>
                  <a:cubicBezTo>
                    <a:pt x="15824" y="7340"/>
                    <a:pt x="15610" y="7268"/>
                    <a:pt x="15407" y="7197"/>
                  </a:cubicBezTo>
                  <a:cubicBezTo>
                    <a:pt x="15205" y="7137"/>
                    <a:pt x="15014" y="7090"/>
                    <a:pt x="14824" y="7030"/>
                  </a:cubicBezTo>
                  <a:cubicBezTo>
                    <a:pt x="14574" y="6935"/>
                    <a:pt x="14300" y="6863"/>
                    <a:pt x="14050" y="6756"/>
                  </a:cubicBezTo>
                  <a:cubicBezTo>
                    <a:pt x="13871" y="6685"/>
                    <a:pt x="13681" y="6601"/>
                    <a:pt x="13502" y="6506"/>
                  </a:cubicBezTo>
                  <a:cubicBezTo>
                    <a:pt x="13514" y="6482"/>
                    <a:pt x="13514" y="6459"/>
                    <a:pt x="13514" y="6459"/>
                  </a:cubicBezTo>
                  <a:cubicBezTo>
                    <a:pt x="13836" y="6316"/>
                    <a:pt x="14169" y="6161"/>
                    <a:pt x="14514" y="6030"/>
                  </a:cubicBezTo>
                  <a:cubicBezTo>
                    <a:pt x="14776" y="5923"/>
                    <a:pt x="15074" y="5851"/>
                    <a:pt x="15324" y="5685"/>
                  </a:cubicBezTo>
                  <a:cubicBezTo>
                    <a:pt x="15610" y="5530"/>
                    <a:pt x="15919" y="5423"/>
                    <a:pt x="16181" y="5196"/>
                  </a:cubicBezTo>
                  <a:cubicBezTo>
                    <a:pt x="16264" y="5125"/>
                    <a:pt x="16324" y="5054"/>
                    <a:pt x="16324" y="4935"/>
                  </a:cubicBezTo>
                  <a:cubicBezTo>
                    <a:pt x="16324" y="4756"/>
                    <a:pt x="16336" y="4589"/>
                    <a:pt x="16336" y="4423"/>
                  </a:cubicBezTo>
                  <a:cubicBezTo>
                    <a:pt x="16324" y="4196"/>
                    <a:pt x="16336" y="3982"/>
                    <a:pt x="16300" y="3768"/>
                  </a:cubicBezTo>
                  <a:cubicBezTo>
                    <a:pt x="16217" y="3458"/>
                    <a:pt x="16098" y="3149"/>
                    <a:pt x="16002" y="2827"/>
                  </a:cubicBezTo>
                  <a:cubicBezTo>
                    <a:pt x="15943" y="2649"/>
                    <a:pt x="15860" y="2470"/>
                    <a:pt x="15776" y="2291"/>
                  </a:cubicBezTo>
                  <a:cubicBezTo>
                    <a:pt x="15657" y="2053"/>
                    <a:pt x="15407" y="1863"/>
                    <a:pt x="15383" y="1565"/>
                  </a:cubicBezTo>
                  <a:cubicBezTo>
                    <a:pt x="15369" y="1565"/>
                    <a:pt x="15355" y="1565"/>
                    <a:pt x="15340" y="1565"/>
                  </a:cubicBezTo>
                  <a:cubicBezTo>
                    <a:pt x="15266" y="1565"/>
                    <a:pt x="15185" y="1557"/>
                    <a:pt x="15145" y="1458"/>
                  </a:cubicBezTo>
                  <a:cubicBezTo>
                    <a:pt x="15133" y="1398"/>
                    <a:pt x="15074" y="1363"/>
                    <a:pt x="15026" y="1315"/>
                  </a:cubicBezTo>
                  <a:cubicBezTo>
                    <a:pt x="14883" y="1125"/>
                    <a:pt x="14717" y="910"/>
                    <a:pt x="14550" y="720"/>
                  </a:cubicBezTo>
                  <a:cubicBezTo>
                    <a:pt x="14478" y="613"/>
                    <a:pt x="14407" y="505"/>
                    <a:pt x="14312" y="422"/>
                  </a:cubicBezTo>
                  <a:cubicBezTo>
                    <a:pt x="14297" y="400"/>
                    <a:pt x="14274" y="366"/>
                    <a:pt x="14245" y="366"/>
                  </a:cubicBezTo>
                  <a:cubicBezTo>
                    <a:pt x="14226" y="366"/>
                    <a:pt x="14204" y="380"/>
                    <a:pt x="14181" y="422"/>
                  </a:cubicBezTo>
                  <a:cubicBezTo>
                    <a:pt x="14336" y="660"/>
                    <a:pt x="14478" y="898"/>
                    <a:pt x="14633" y="1148"/>
                  </a:cubicBezTo>
                  <a:cubicBezTo>
                    <a:pt x="14538" y="1136"/>
                    <a:pt x="14490" y="1136"/>
                    <a:pt x="14455" y="1125"/>
                  </a:cubicBezTo>
                  <a:lnTo>
                    <a:pt x="14455" y="1125"/>
                  </a:lnTo>
                  <a:cubicBezTo>
                    <a:pt x="14467" y="1196"/>
                    <a:pt x="14467" y="1244"/>
                    <a:pt x="14478" y="1303"/>
                  </a:cubicBezTo>
                  <a:cubicBezTo>
                    <a:pt x="14371" y="1184"/>
                    <a:pt x="14288" y="1077"/>
                    <a:pt x="14193" y="958"/>
                  </a:cubicBezTo>
                  <a:cubicBezTo>
                    <a:pt x="14002" y="720"/>
                    <a:pt x="13955" y="684"/>
                    <a:pt x="13883" y="672"/>
                  </a:cubicBezTo>
                  <a:lnTo>
                    <a:pt x="13883" y="672"/>
                  </a:lnTo>
                  <a:cubicBezTo>
                    <a:pt x="13955" y="744"/>
                    <a:pt x="14038" y="839"/>
                    <a:pt x="14109" y="922"/>
                  </a:cubicBezTo>
                  <a:cubicBezTo>
                    <a:pt x="14193" y="1041"/>
                    <a:pt x="14336" y="1160"/>
                    <a:pt x="14371" y="1303"/>
                  </a:cubicBezTo>
                  <a:cubicBezTo>
                    <a:pt x="14419" y="1434"/>
                    <a:pt x="14478" y="1553"/>
                    <a:pt x="14538" y="1672"/>
                  </a:cubicBezTo>
                  <a:cubicBezTo>
                    <a:pt x="14550" y="1684"/>
                    <a:pt x="14538" y="1720"/>
                    <a:pt x="14538" y="1744"/>
                  </a:cubicBezTo>
                  <a:cubicBezTo>
                    <a:pt x="14514" y="1732"/>
                    <a:pt x="14467" y="1732"/>
                    <a:pt x="14455" y="1720"/>
                  </a:cubicBezTo>
                  <a:cubicBezTo>
                    <a:pt x="14395" y="1660"/>
                    <a:pt x="14336" y="1577"/>
                    <a:pt x="14276" y="1506"/>
                  </a:cubicBezTo>
                  <a:cubicBezTo>
                    <a:pt x="14276" y="1517"/>
                    <a:pt x="14252" y="1517"/>
                    <a:pt x="14252" y="1517"/>
                  </a:cubicBezTo>
                  <a:cubicBezTo>
                    <a:pt x="14252" y="1553"/>
                    <a:pt x="14276" y="1577"/>
                    <a:pt x="14288" y="1613"/>
                  </a:cubicBezTo>
                  <a:cubicBezTo>
                    <a:pt x="14347" y="1720"/>
                    <a:pt x="14526" y="1791"/>
                    <a:pt x="14395" y="1958"/>
                  </a:cubicBezTo>
                  <a:cubicBezTo>
                    <a:pt x="14395" y="1958"/>
                    <a:pt x="14407" y="1982"/>
                    <a:pt x="14419" y="1994"/>
                  </a:cubicBezTo>
                  <a:cubicBezTo>
                    <a:pt x="14431" y="2029"/>
                    <a:pt x="14455" y="2053"/>
                    <a:pt x="14478" y="2101"/>
                  </a:cubicBezTo>
                  <a:cubicBezTo>
                    <a:pt x="14425" y="2111"/>
                    <a:pt x="14382" y="2150"/>
                    <a:pt x="14348" y="2150"/>
                  </a:cubicBezTo>
                  <a:cubicBezTo>
                    <a:pt x="14344" y="2150"/>
                    <a:pt x="14339" y="2150"/>
                    <a:pt x="14336" y="2148"/>
                  </a:cubicBezTo>
                  <a:cubicBezTo>
                    <a:pt x="14133" y="2101"/>
                    <a:pt x="13943" y="2077"/>
                    <a:pt x="13800" y="1910"/>
                  </a:cubicBezTo>
                  <a:cubicBezTo>
                    <a:pt x="13776" y="1898"/>
                    <a:pt x="13752" y="1875"/>
                    <a:pt x="13740" y="1875"/>
                  </a:cubicBezTo>
                  <a:lnTo>
                    <a:pt x="13383" y="1875"/>
                  </a:lnTo>
                  <a:cubicBezTo>
                    <a:pt x="13335" y="1756"/>
                    <a:pt x="13264" y="1613"/>
                    <a:pt x="13204" y="1458"/>
                  </a:cubicBezTo>
                  <a:lnTo>
                    <a:pt x="13157" y="1458"/>
                  </a:lnTo>
                  <a:lnTo>
                    <a:pt x="13157" y="1696"/>
                  </a:lnTo>
                  <a:cubicBezTo>
                    <a:pt x="13026" y="1613"/>
                    <a:pt x="12907" y="1517"/>
                    <a:pt x="12764" y="1446"/>
                  </a:cubicBezTo>
                  <a:cubicBezTo>
                    <a:pt x="12669" y="1398"/>
                    <a:pt x="12550" y="1375"/>
                    <a:pt x="12466" y="1315"/>
                  </a:cubicBezTo>
                  <a:cubicBezTo>
                    <a:pt x="12204" y="1077"/>
                    <a:pt x="11847" y="1006"/>
                    <a:pt x="11538" y="851"/>
                  </a:cubicBezTo>
                  <a:cubicBezTo>
                    <a:pt x="11452" y="813"/>
                    <a:pt x="11369" y="797"/>
                    <a:pt x="11289" y="797"/>
                  </a:cubicBezTo>
                  <a:cubicBezTo>
                    <a:pt x="11091" y="797"/>
                    <a:pt x="10910" y="895"/>
                    <a:pt x="10740" y="1006"/>
                  </a:cubicBezTo>
                  <a:cubicBezTo>
                    <a:pt x="10704" y="1021"/>
                    <a:pt x="10654" y="1030"/>
                    <a:pt x="10604" y="1030"/>
                  </a:cubicBezTo>
                  <a:cubicBezTo>
                    <a:pt x="10540" y="1030"/>
                    <a:pt x="10476" y="1015"/>
                    <a:pt x="10442" y="982"/>
                  </a:cubicBezTo>
                  <a:cubicBezTo>
                    <a:pt x="10228" y="767"/>
                    <a:pt x="10240" y="613"/>
                    <a:pt x="10347" y="351"/>
                  </a:cubicBezTo>
                  <a:cubicBezTo>
                    <a:pt x="10368" y="297"/>
                    <a:pt x="10409" y="204"/>
                    <a:pt x="10505" y="204"/>
                  </a:cubicBezTo>
                  <a:cubicBezTo>
                    <a:pt x="10515" y="204"/>
                    <a:pt x="10526" y="205"/>
                    <a:pt x="10537" y="208"/>
                  </a:cubicBezTo>
                  <a:cubicBezTo>
                    <a:pt x="10597" y="244"/>
                    <a:pt x="10657" y="255"/>
                    <a:pt x="10716" y="291"/>
                  </a:cubicBezTo>
                  <a:cubicBezTo>
                    <a:pt x="10764" y="315"/>
                    <a:pt x="10835" y="351"/>
                    <a:pt x="10835" y="386"/>
                  </a:cubicBezTo>
                  <a:cubicBezTo>
                    <a:pt x="10847" y="505"/>
                    <a:pt x="10918" y="529"/>
                    <a:pt x="11014" y="529"/>
                  </a:cubicBezTo>
                  <a:cubicBezTo>
                    <a:pt x="11061" y="529"/>
                    <a:pt x="11085" y="529"/>
                    <a:pt x="11133" y="541"/>
                  </a:cubicBezTo>
                  <a:lnTo>
                    <a:pt x="11847" y="767"/>
                  </a:lnTo>
                  <a:cubicBezTo>
                    <a:pt x="11954" y="791"/>
                    <a:pt x="12050" y="827"/>
                    <a:pt x="12157" y="863"/>
                  </a:cubicBezTo>
                  <a:cubicBezTo>
                    <a:pt x="12359" y="959"/>
                    <a:pt x="12543" y="1045"/>
                    <a:pt x="12767" y="1045"/>
                  </a:cubicBezTo>
                  <a:cubicBezTo>
                    <a:pt x="12793" y="1045"/>
                    <a:pt x="12820" y="1044"/>
                    <a:pt x="12847" y="1041"/>
                  </a:cubicBezTo>
                  <a:cubicBezTo>
                    <a:pt x="12883" y="1029"/>
                    <a:pt x="12919" y="1017"/>
                    <a:pt x="12966" y="1006"/>
                  </a:cubicBezTo>
                  <a:cubicBezTo>
                    <a:pt x="12931" y="970"/>
                    <a:pt x="12907" y="922"/>
                    <a:pt x="12859" y="910"/>
                  </a:cubicBezTo>
                  <a:cubicBezTo>
                    <a:pt x="12728" y="851"/>
                    <a:pt x="12573" y="851"/>
                    <a:pt x="12454" y="779"/>
                  </a:cubicBezTo>
                  <a:cubicBezTo>
                    <a:pt x="12109" y="553"/>
                    <a:pt x="11716" y="529"/>
                    <a:pt x="11359" y="374"/>
                  </a:cubicBezTo>
                  <a:cubicBezTo>
                    <a:pt x="11180" y="303"/>
                    <a:pt x="10954" y="363"/>
                    <a:pt x="10799" y="172"/>
                  </a:cubicBezTo>
                  <a:cubicBezTo>
                    <a:pt x="10740" y="89"/>
                    <a:pt x="10621" y="65"/>
                    <a:pt x="10537" y="17"/>
                  </a:cubicBezTo>
                  <a:cubicBezTo>
                    <a:pt x="10512" y="9"/>
                    <a:pt x="10475" y="0"/>
                    <a:pt x="104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8188;p59"/>
            <p:cNvSpPr/>
            <p:nvPr/>
          </p:nvSpPr>
          <p:spPr>
            <a:xfrm>
              <a:off x="4751475" y="1085575"/>
              <a:ext cx="33350" cy="118300"/>
            </a:xfrm>
            <a:custGeom>
              <a:avLst/>
              <a:gdLst/>
              <a:ahLst/>
              <a:cxnLst/>
              <a:rect l="l" t="t" r="r" b="b"/>
              <a:pathLst>
                <a:path w="1334" h="4732" extrusionOk="0">
                  <a:moveTo>
                    <a:pt x="812" y="258"/>
                  </a:moveTo>
                  <a:cubicBezTo>
                    <a:pt x="900" y="258"/>
                    <a:pt x="987" y="285"/>
                    <a:pt x="1048" y="362"/>
                  </a:cubicBezTo>
                  <a:cubicBezTo>
                    <a:pt x="1084" y="386"/>
                    <a:pt x="1096" y="445"/>
                    <a:pt x="1096" y="493"/>
                  </a:cubicBezTo>
                  <a:cubicBezTo>
                    <a:pt x="1096" y="624"/>
                    <a:pt x="1096" y="743"/>
                    <a:pt x="1084" y="874"/>
                  </a:cubicBezTo>
                  <a:cubicBezTo>
                    <a:pt x="1084" y="969"/>
                    <a:pt x="1072" y="1076"/>
                    <a:pt x="1072" y="1160"/>
                  </a:cubicBezTo>
                  <a:cubicBezTo>
                    <a:pt x="1072" y="1314"/>
                    <a:pt x="1084" y="1457"/>
                    <a:pt x="1084" y="1612"/>
                  </a:cubicBezTo>
                  <a:cubicBezTo>
                    <a:pt x="1072" y="1636"/>
                    <a:pt x="1036" y="1672"/>
                    <a:pt x="1013" y="1707"/>
                  </a:cubicBezTo>
                  <a:cubicBezTo>
                    <a:pt x="1143" y="1826"/>
                    <a:pt x="1072" y="1981"/>
                    <a:pt x="1096" y="2124"/>
                  </a:cubicBezTo>
                  <a:cubicBezTo>
                    <a:pt x="1108" y="2148"/>
                    <a:pt x="1084" y="2172"/>
                    <a:pt x="1072" y="2172"/>
                  </a:cubicBezTo>
                  <a:cubicBezTo>
                    <a:pt x="1036" y="2160"/>
                    <a:pt x="1013" y="2148"/>
                    <a:pt x="1013" y="2124"/>
                  </a:cubicBezTo>
                  <a:cubicBezTo>
                    <a:pt x="977" y="2064"/>
                    <a:pt x="965" y="1993"/>
                    <a:pt x="965" y="1922"/>
                  </a:cubicBezTo>
                  <a:lnTo>
                    <a:pt x="965" y="1445"/>
                  </a:lnTo>
                  <a:cubicBezTo>
                    <a:pt x="977" y="1451"/>
                    <a:pt x="992" y="1454"/>
                    <a:pt x="1007" y="1454"/>
                  </a:cubicBezTo>
                  <a:cubicBezTo>
                    <a:pt x="1021" y="1454"/>
                    <a:pt x="1036" y="1451"/>
                    <a:pt x="1048" y="1445"/>
                  </a:cubicBezTo>
                  <a:cubicBezTo>
                    <a:pt x="1013" y="1314"/>
                    <a:pt x="953" y="1195"/>
                    <a:pt x="893" y="1041"/>
                  </a:cubicBezTo>
                  <a:lnTo>
                    <a:pt x="893" y="1910"/>
                  </a:lnTo>
                  <a:cubicBezTo>
                    <a:pt x="893" y="1992"/>
                    <a:pt x="893" y="2017"/>
                    <a:pt x="854" y="2017"/>
                  </a:cubicBezTo>
                  <a:cubicBezTo>
                    <a:pt x="837" y="2017"/>
                    <a:pt x="811" y="2012"/>
                    <a:pt x="774" y="2005"/>
                  </a:cubicBezTo>
                  <a:cubicBezTo>
                    <a:pt x="632" y="1981"/>
                    <a:pt x="632" y="1981"/>
                    <a:pt x="655" y="1850"/>
                  </a:cubicBezTo>
                  <a:cubicBezTo>
                    <a:pt x="679" y="1683"/>
                    <a:pt x="715" y="1505"/>
                    <a:pt x="715" y="1338"/>
                  </a:cubicBezTo>
                  <a:cubicBezTo>
                    <a:pt x="715" y="1255"/>
                    <a:pt x="667" y="1160"/>
                    <a:pt x="620" y="1088"/>
                  </a:cubicBezTo>
                  <a:cubicBezTo>
                    <a:pt x="489" y="921"/>
                    <a:pt x="417" y="755"/>
                    <a:pt x="441" y="540"/>
                  </a:cubicBezTo>
                  <a:cubicBezTo>
                    <a:pt x="477" y="398"/>
                    <a:pt x="548" y="326"/>
                    <a:pt x="667" y="279"/>
                  </a:cubicBezTo>
                  <a:cubicBezTo>
                    <a:pt x="714" y="266"/>
                    <a:pt x="763" y="258"/>
                    <a:pt x="812" y="258"/>
                  </a:cubicBezTo>
                  <a:close/>
                  <a:moveTo>
                    <a:pt x="826" y="1"/>
                  </a:moveTo>
                  <a:cubicBezTo>
                    <a:pt x="727" y="1"/>
                    <a:pt x="628" y="27"/>
                    <a:pt x="536" y="76"/>
                  </a:cubicBezTo>
                  <a:cubicBezTo>
                    <a:pt x="358" y="159"/>
                    <a:pt x="215" y="314"/>
                    <a:pt x="239" y="552"/>
                  </a:cubicBezTo>
                  <a:cubicBezTo>
                    <a:pt x="251" y="719"/>
                    <a:pt x="239" y="898"/>
                    <a:pt x="370" y="1041"/>
                  </a:cubicBezTo>
                  <a:cubicBezTo>
                    <a:pt x="489" y="1172"/>
                    <a:pt x="548" y="1338"/>
                    <a:pt x="536" y="1505"/>
                  </a:cubicBezTo>
                  <a:cubicBezTo>
                    <a:pt x="489" y="1838"/>
                    <a:pt x="429" y="2172"/>
                    <a:pt x="381" y="2517"/>
                  </a:cubicBezTo>
                  <a:cubicBezTo>
                    <a:pt x="358" y="2707"/>
                    <a:pt x="334" y="2898"/>
                    <a:pt x="322" y="3100"/>
                  </a:cubicBezTo>
                  <a:cubicBezTo>
                    <a:pt x="298" y="3303"/>
                    <a:pt x="274" y="3529"/>
                    <a:pt x="239" y="3755"/>
                  </a:cubicBezTo>
                  <a:cubicBezTo>
                    <a:pt x="215" y="3886"/>
                    <a:pt x="191" y="4053"/>
                    <a:pt x="96" y="4148"/>
                  </a:cubicBezTo>
                  <a:cubicBezTo>
                    <a:pt x="0" y="4267"/>
                    <a:pt x="60" y="4303"/>
                    <a:pt x="155" y="4374"/>
                  </a:cubicBezTo>
                  <a:cubicBezTo>
                    <a:pt x="215" y="4303"/>
                    <a:pt x="298" y="4243"/>
                    <a:pt x="322" y="4172"/>
                  </a:cubicBezTo>
                  <a:cubicBezTo>
                    <a:pt x="370" y="3993"/>
                    <a:pt x="393" y="3827"/>
                    <a:pt x="429" y="3648"/>
                  </a:cubicBezTo>
                  <a:cubicBezTo>
                    <a:pt x="429" y="3612"/>
                    <a:pt x="441" y="3577"/>
                    <a:pt x="453" y="3541"/>
                  </a:cubicBezTo>
                  <a:cubicBezTo>
                    <a:pt x="501" y="3553"/>
                    <a:pt x="548" y="3577"/>
                    <a:pt x="572" y="3588"/>
                  </a:cubicBezTo>
                  <a:cubicBezTo>
                    <a:pt x="715" y="3648"/>
                    <a:pt x="834" y="3719"/>
                    <a:pt x="977" y="3791"/>
                  </a:cubicBezTo>
                  <a:cubicBezTo>
                    <a:pt x="953" y="4124"/>
                    <a:pt x="917" y="4481"/>
                    <a:pt x="1251" y="4731"/>
                  </a:cubicBezTo>
                  <a:cubicBezTo>
                    <a:pt x="1263" y="4731"/>
                    <a:pt x="1263" y="4731"/>
                    <a:pt x="1310" y="4684"/>
                  </a:cubicBezTo>
                  <a:cubicBezTo>
                    <a:pt x="1310" y="4648"/>
                    <a:pt x="1322" y="4589"/>
                    <a:pt x="1286" y="4541"/>
                  </a:cubicBezTo>
                  <a:cubicBezTo>
                    <a:pt x="1167" y="4362"/>
                    <a:pt x="1191" y="4148"/>
                    <a:pt x="1203" y="3946"/>
                  </a:cubicBezTo>
                  <a:cubicBezTo>
                    <a:pt x="1227" y="3600"/>
                    <a:pt x="1274" y="3255"/>
                    <a:pt x="1286" y="2922"/>
                  </a:cubicBezTo>
                  <a:cubicBezTo>
                    <a:pt x="1310" y="2565"/>
                    <a:pt x="1322" y="2184"/>
                    <a:pt x="1322" y="1826"/>
                  </a:cubicBezTo>
                  <a:cubicBezTo>
                    <a:pt x="1322" y="1576"/>
                    <a:pt x="1274" y="1314"/>
                    <a:pt x="1310" y="1052"/>
                  </a:cubicBezTo>
                  <a:cubicBezTo>
                    <a:pt x="1334" y="850"/>
                    <a:pt x="1334" y="624"/>
                    <a:pt x="1322" y="421"/>
                  </a:cubicBezTo>
                  <a:cubicBezTo>
                    <a:pt x="1310" y="314"/>
                    <a:pt x="1251" y="183"/>
                    <a:pt x="1167" y="124"/>
                  </a:cubicBezTo>
                  <a:cubicBezTo>
                    <a:pt x="1063" y="39"/>
                    <a:pt x="945" y="1"/>
                    <a:pt x="8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8189;p59"/>
            <p:cNvSpPr/>
            <p:nvPr/>
          </p:nvSpPr>
          <p:spPr>
            <a:xfrm>
              <a:off x="4662475" y="1106525"/>
              <a:ext cx="86350" cy="110450"/>
            </a:xfrm>
            <a:custGeom>
              <a:avLst/>
              <a:gdLst/>
              <a:ahLst/>
              <a:cxnLst/>
              <a:rect l="l" t="t" r="r" b="b"/>
              <a:pathLst>
                <a:path w="3454" h="4418" extrusionOk="0">
                  <a:moveTo>
                    <a:pt x="828" y="299"/>
                  </a:moveTo>
                  <a:cubicBezTo>
                    <a:pt x="1007" y="299"/>
                    <a:pt x="1089" y="414"/>
                    <a:pt x="1120" y="607"/>
                  </a:cubicBezTo>
                  <a:cubicBezTo>
                    <a:pt x="1132" y="869"/>
                    <a:pt x="1239" y="1072"/>
                    <a:pt x="1429" y="1226"/>
                  </a:cubicBezTo>
                  <a:cubicBezTo>
                    <a:pt x="1501" y="1286"/>
                    <a:pt x="1572" y="1369"/>
                    <a:pt x="1632" y="1441"/>
                  </a:cubicBezTo>
                  <a:cubicBezTo>
                    <a:pt x="1667" y="1500"/>
                    <a:pt x="1691" y="1560"/>
                    <a:pt x="1727" y="1631"/>
                  </a:cubicBezTo>
                  <a:cubicBezTo>
                    <a:pt x="1624" y="1590"/>
                    <a:pt x="1610" y="1441"/>
                    <a:pt x="1499" y="1441"/>
                  </a:cubicBezTo>
                  <a:cubicBezTo>
                    <a:pt x="1483" y="1441"/>
                    <a:pt x="1463" y="1445"/>
                    <a:pt x="1441" y="1453"/>
                  </a:cubicBezTo>
                  <a:cubicBezTo>
                    <a:pt x="1441" y="1500"/>
                    <a:pt x="1441" y="1548"/>
                    <a:pt x="1429" y="1619"/>
                  </a:cubicBezTo>
                  <a:cubicBezTo>
                    <a:pt x="1370" y="1572"/>
                    <a:pt x="1334" y="1548"/>
                    <a:pt x="1298" y="1512"/>
                  </a:cubicBezTo>
                  <a:cubicBezTo>
                    <a:pt x="1179" y="1417"/>
                    <a:pt x="1060" y="1334"/>
                    <a:pt x="941" y="1262"/>
                  </a:cubicBezTo>
                  <a:cubicBezTo>
                    <a:pt x="798" y="1191"/>
                    <a:pt x="655" y="1119"/>
                    <a:pt x="536" y="1048"/>
                  </a:cubicBezTo>
                  <a:cubicBezTo>
                    <a:pt x="298" y="905"/>
                    <a:pt x="322" y="500"/>
                    <a:pt x="584" y="369"/>
                  </a:cubicBezTo>
                  <a:cubicBezTo>
                    <a:pt x="596" y="357"/>
                    <a:pt x="608" y="334"/>
                    <a:pt x="643" y="322"/>
                  </a:cubicBezTo>
                  <a:cubicBezTo>
                    <a:pt x="727" y="405"/>
                    <a:pt x="810" y="512"/>
                    <a:pt x="882" y="595"/>
                  </a:cubicBezTo>
                  <a:cubicBezTo>
                    <a:pt x="858" y="667"/>
                    <a:pt x="858" y="726"/>
                    <a:pt x="846" y="786"/>
                  </a:cubicBezTo>
                  <a:cubicBezTo>
                    <a:pt x="834" y="845"/>
                    <a:pt x="822" y="917"/>
                    <a:pt x="786" y="917"/>
                  </a:cubicBezTo>
                  <a:cubicBezTo>
                    <a:pt x="727" y="917"/>
                    <a:pt x="655" y="905"/>
                    <a:pt x="608" y="869"/>
                  </a:cubicBezTo>
                  <a:cubicBezTo>
                    <a:pt x="536" y="834"/>
                    <a:pt x="489" y="750"/>
                    <a:pt x="441" y="691"/>
                  </a:cubicBezTo>
                  <a:cubicBezTo>
                    <a:pt x="441" y="715"/>
                    <a:pt x="429" y="715"/>
                    <a:pt x="417" y="726"/>
                  </a:cubicBezTo>
                  <a:cubicBezTo>
                    <a:pt x="489" y="810"/>
                    <a:pt x="548" y="905"/>
                    <a:pt x="643" y="965"/>
                  </a:cubicBezTo>
                  <a:cubicBezTo>
                    <a:pt x="681" y="991"/>
                    <a:pt x="718" y="1003"/>
                    <a:pt x="752" y="1003"/>
                  </a:cubicBezTo>
                  <a:cubicBezTo>
                    <a:pt x="828" y="1003"/>
                    <a:pt x="889" y="944"/>
                    <a:pt x="905" y="845"/>
                  </a:cubicBezTo>
                  <a:cubicBezTo>
                    <a:pt x="941" y="667"/>
                    <a:pt x="905" y="488"/>
                    <a:pt x="739" y="369"/>
                  </a:cubicBezTo>
                  <a:cubicBezTo>
                    <a:pt x="727" y="369"/>
                    <a:pt x="727" y="357"/>
                    <a:pt x="727" y="334"/>
                  </a:cubicBezTo>
                  <a:lnTo>
                    <a:pt x="727" y="310"/>
                  </a:lnTo>
                  <a:cubicBezTo>
                    <a:pt x="763" y="303"/>
                    <a:pt x="797" y="299"/>
                    <a:pt x="828" y="299"/>
                  </a:cubicBezTo>
                  <a:close/>
                  <a:moveTo>
                    <a:pt x="709" y="1"/>
                  </a:moveTo>
                  <a:cubicBezTo>
                    <a:pt x="561" y="1"/>
                    <a:pt x="418" y="45"/>
                    <a:pt x="310" y="167"/>
                  </a:cubicBezTo>
                  <a:cubicBezTo>
                    <a:pt x="167" y="334"/>
                    <a:pt x="1" y="548"/>
                    <a:pt x="131" y="798"/>
                  </a:cubicBezTo>
                  <a:lnTo>
                    <a:pt x="131" y="857"/>
                  </a:lnTo>
                  <a:cubicBezTo>
                    <a:pt x="143" y="1072"/>
                    <a:pt x="346" y="1274"/>
                    <a:pt x="536" y="1334"/>
                  </a:cubicBezTo>
                  <a:cubicBezTo>
                    <a:pt x="655" y="1381"/>
                    <a:pt x="774" y="1417"/>
                    <a:pt x="893" y="1488"/>
                  </a:cubicBezTo>
                  <a:cubicBezTo>
                    <a:pt x="965" y="1524"/>
                    <a:pt x="1036" y="1560"/>
                    <a:pt x="1084" y="1619"/>
                  </a:cubicBezTo>
                  <a:cubicBezTo>
                    <a:pt x="1239" y="1798"/>
                    <a:pt x="1370" y="1977"/>
                    <a:pt x="1513" y="2155"/>
                  </a:cubicBezTo>
                  <a:cubicBezTo>
                    <a:pt x="1715" y="2405"/>
                    <a:pt x="1917" y="2643"/>
                    <a:pt x="2132" y="2881"/>
                  </a:cubicBezTo>
                  <a:lnTo>
                    <a:pt x="2620" y="3465"/>
                  </a:lnTo>
                  <a:cubicBezTo>
                    <a:pt x="2751" y="3608"/>
                    <a:pt x="2882" y="3774"/>
                    <a:pt x="3001" y="3929"/>
                  </a:cubicBezTo>
                  <a:cubicBezTo>
                    <a:pt x="3096" y="4024"/>
                    <a:pt x="3168" y="4144"/>
                    <a:pt x="3239" y="4251"/>
                  </a:cubicBezTo>
                  <a:cubicBezTo>
                    <a:pt x="3287" y="4310"/>
                    <a:pt x="3334" y="4370"/>
                    <a:pt x="3382" y="4417"/>
                  </a:cubicBezTo>
                  <a:cubicBezTo>
                    <a:pt x="3382" y="4417"/>
                    <a:pt x="3453" y="4405"/>
                    <a:pt x="3453" y="4382"/>
                  </a:cubicBezTo>
                  <a:cubicBezTo>
                    <a:pt x="3453" y="4310"/>
                    <a:pt x="3430" y="4239"/>
                    <a:pt x="3418" y="4167"/>
                  </a:cubicBezTo>
                  <a:lnTo>
                    <a:pt x="3418" y="4144"/>
                  </a:lnTo>
                  <a:cubicBezTo>
                    <a:pt x="3275" y="3953"/>
                    <a:pt x="3108" y="3763"/>
                    <a:pt x="2965" y="3548"/>
                  </a:cubicBezTo>
                  <a:cubicBezTo>
                    <a:pt x="2918" y="3489"/>
                    <a:pt x="2787" y="3429"/>
                    <a:pt x="2894" y="3310"/>
                  </a:cubicBezTo>
                  <a:cubicBezTo>
                    <a:pt x="2918" y="3298"/>
                    <a:pt x="2894" y="3251"/>
                    <a:pt x="2882" y="3215"/>
                  </a:cubicBezTo>
                  <a:cubicBezTo>
                    <a:pt x="2858" y="3274"/>
                    <a:pt x="2822" y="3298"/>
                    <a:pt x="2810" y="3334"/>
                  </a:cubicBezTo>
                  <a:cubicBezTo>
                    <a:pt x="2668" y="3155"/>
                    <a:pt x="2525" y="2989"/>
                    <a:pt x="2382" y="2810"/>
                  </a:cubicBezTo>
                  <a:cubicBezTo>
                    <a:pt x="2525" y="2774"/>
                    <a:pt x="2537" y="2691"/>
                    <a:pt x="2453" y="2560"/>
                  </a:cubicBezTo>
                  <a:cubicBezTo>
                    <a:pt x="2465" y="2560"/>
                    <a:pt x="2465" y="2536"/>
                    <a:pt x="2453" y="2500"/>
                  </a:cubicBezTo>
                  <a:lnTo>
                    <a:pt x="2453" y="2500"/>
                  </a:lnTo>
                  <a:lnTo>
                    <a:pt x="2632" y="2715"/>
                  </a:lnTo>
                  <a:cubicBezTo>
                    <a:pt x="2822" y="2941"/>
                    <a:pt x="3037" y="3179"/>
                    <a:pt x="3227" y="3405"/>
                  </a:cubicBezTo>
                  <a:cubicBezTo>
                    <a:pt x="3239" y="3429"/>
                    <a:pt x="3299" y="3429"/>
                    <a:pt x="3334" y="3453"/>
                  </a:cubicBezTo>
                  <a:cubicBezTo>
                    <a:pt x="3334" y="3417"/>
                    <a:pt x="3346" y="3370"/>
                    <a:pt x="3334" y="3346"/>
                  </a:cubicBezTo>
                  <a:cubicBezTo>
                    <a:pt x="3215" y="3155"/>
                    <a:pt x="3108" y="2941"/>
                    <a:pt x="2941" y="2774"/>
                  </a:cubicBezTo>
                  <a:cubicBezTo>
                    <a:pt x="2787" y="2620"/>
                    <a:pt x="2644" y="2405"/>
                    <a:pt x="2489" y="2227"/>
                  </a:cubicBezTo>
                  <a:cubicBezTo>
                    <a:pt x="2394" y="2119"/>
                    <a:pt x="2275" y="2036"/>
                    <a:pt x="2203" y="1917"/>
                  </a:cubicBezTo>
                  <a:cubicBezTo>
                    <a:pt x="1989" y="1572"/>
                    <a:pt x="1751" y="1262"/>
                    <a:pt x="1489" y="965"/>
                  </a:cubicBezTo>
                  <a:cubicBezTo>
                    <a:pt x="1394" y="869"/>
                    <a:pt x="1274" y="786"/>
                    <a:pt x="1298" y="607"/>
                  </a:cubicBezTo>
                  <a:cubicBezTo>
                    <a:pt x="1310" y="500"/>
                    <a:pt x="1251" y="369"/>
                    <a:pt x="1191" y="262"/>
                  </a:cubicBezTo>
                  <a:cubicBezTo>
                    <a:pt x="1144" y="167"/>
                    <a:pt x="1072" y="83"/>
                    <a:pt x="1001" y="48"/>
                  </a:cubicBezTo>
                  <a:cubicBezTo>
                    <a:pt x="906" y="19"/>
                    <a:pt x="806" y="1"/>
                    <a:pt x="7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8190;p59"/>
            <p:cNvSpPr/>
            <p:nvPr/>
          </p:nvSpPr>
          <p:spPr>
            <a:xfrm>
              <a:off x="4884825" y="1649150"/>
              <a:ext cx="54200" cy="19600"/>
            </a:xfrm>
            <a:custGeom>
              <a:avLst/>
              <a:gdLst/>
              <a:ahLst/>
              <a:cxnLst/>
              <a:rect l="l" t="t" r="r" b="b"/>
              <a:pathLst>
                <a:path w="2168" h="784" extrusionOk="0">
                  <a:moveTo>
                    <a:pt x="2167" y="0"/>
                  </a:moveTo>
                  <a:cubicBezTo>
                    <a:pt x="2036" y="24"/>
                    <a:pt x="1905" y="24"/>
                    <a:pt x="1810" y="48"/>
                  </a:cubicBezTo>
                  <a:cubicBezTo>
                    <a:pt x="1453" y="167"/>
                    <a:pt x="1072" y="322"/>
                    <a:pt x="715" y="453"/>
                  </a:cubicBezTo>
                  <a:lnTo>
                    <a:pt x="143" y="679"/>
                  </a:lnTo>
                  <a:cubicBezTo>
                    <a:pt x="96" y="703"/>
                    <a:pt x="48" y="750"/>
                    <a:pt x="0" y="774"/>
                  </a:cubicBezTo>
                  <a:cubicBezTo>
                    <a:pt x="18" y="780"/>
                    <a:pt x="33" y="783"/>
                    <a:pt x="48" y="783"/>
                  </a:cubicBezTo>
                  <a:cubicBezTo>
                    <a:pt x="63" y="783"/>
                    <a:pt x="78" y="780"/>
                    <a:pt x="96" y="774"/>
                  </a:cubicBezTo>
                  <a:cubicBezTo>
                    <a:pt x="358" y="679"/>
                    <a:pt x="632" y="548"/>
                    <a:pt x="893" y="453"/>
                  </a:cubicBezTo>
                  <a:cubicBezTo>
                    <a:pt x="1036" y="393"/>
                    <a:pt x="1179" y="345"/>
                    <a:pt x="1310" y="298"/>
                  </a:cubicBezTo>
                  <a:cubicBezTo>
                    <a:pt x="1596" y="214"/>
                    <a:pt x="1882" y="107"/>
                    <a:pt x="2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8191;p59"/>
            <p:cNvSpPr/>
            <p:nvPr/>
          </p:nvSpPr>
          <p:spPr>
            <a:xfrm>
              <a:off x="4763975" y="1740825"/>
              <a:ext cx="35750" cy="4175"/>
            </a:xfrm>
            <a:custGeom>
              <a:avLst/>
              <a:gdLst/>
              <a:ahLst/>
              <a:cxnLst/>
              <a:rect l="l" t="t" r="r" b="b"/>
              <a:pathLst>
                <a:path w="1430" h="167" extrusionOk="0">
                  <a:moveTo>
                    <a:pt x="1" y="0"/>
                  </a:moveTo>
                  <a:lnTo>
                    <a:pt x="1" y="0"/>
                  </a:lnTo>
                  <a:cubicBezTo>
                    <a:pt x="102" y="108"/>
                    <a:pt x="462" y="166"/>
                    <a:pt x="804" y="166"/>
                  </a:cubicBezTo>
                  <a:cubicBezTo>
                    <a:pt x="1065" y="166"/>
                    <a:pt x="1316" y="132"/>
                    <a:pt x="1429" y="60"/>
                  </a:cubicBezTo>
                  <a:lnTo>
                    <a:pt x="1429" y="60"/>
                  </a:lnTo>
                  <a:cubicBezTo>
                    <a:pt x="1207" y="87"/>
                    <a:pt x="988" y="107"/>
                    <a:pt x="771" y="107"/>
                  </a:cubicBezTo>
                  <a:cubicBezTo>
                    <a:pt x="511" y="107"/>
                    <a:pt x="254" y="78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8192;p59"/>
            <p:cNvSpPr/>
            <p:nvPr/>
          </p:nvSpPr>
          <p:spPr>
            <a:xfrm>
              <a:off x="4897925" y="1657175"/>
              <a:ext cx="35150" cy="14025"/>
            </a:xfrm>
            <a:custGeom>
              <a:avLst/>
              <a:gdLst/>
              <a:ahLst/>
              <a:cxnLst/>
              <a:rect l="l" t="t" r="r" b="b"/>
              <a:pathLst>
                <a:path w="1406" h="561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20" y="13"/>
                    <a:pt x="12" y="453"/>
                    <a:pt x="0" y="560"/>
                  </a:cubicBezTo>
                  <a:cubicBezTo>
                    <a:pt x="465" y="370"/>
                    <a:pt x="917" y="191"/>
                    <a:pt x="14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8193;p59"/>
            <p:cNvSpPr/>
            <p:nvPr/>
          </p:nvSpPr>
          <p:spPr>
            <a:xfrm>
              <a:off x="4772025" y="1736950"/>
              <a:ext cx="30375" cy="1925"/>
            </a:xfrm>
            <a:custGeom>
              <a:avLst/>
              <a:gdLst/>
              <a:ahLst/>
              <a:cxnLst/>
              <a:rect l="l" t="t" r="r" b="b"/>
              <a:pathLst>
                <a:path w="1215" h="77" extrusionOk="0">
                  <a:moveTo>
                    <a:pt x="1214" y="1"/>
                  </a:moveTo>
                  <a:lnTo>
                    <a:pt x="1214" y="1"/>
                  </a:lnTo>
                  <a:cubicBezTo>
                    <a:pt x="992" y="14"/>
                    <a:pt x="770" y="23"/>
                    <a:pt x="548" y="23"/>
                  </a:cubicBezTo>
                  <a:cubicBezTo>
                    <a:pt x="365" y="23"/>
                    <a:pt x="183" y="17"/>
                    <a:pt x="0" y="1"/>
                  </a:cubicBezTo>
                  <a:lnTo>
                    <a:pt x="0" y="1"/>
                  </a:lnTo>
                  <a:cubicBezTo>
                    <a:pt x="220" y="46"/>
                    <a:pt x="440" y="77"/>
                    <a:pt x="660" y="77"/>
                  </a:cubicBezTo>
                  <a:cubicBezTo>
                    <a:pt x="845" y="77"/>
                    <a:pt x="1029" y="55"/>
                    <a:pt x="12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8194;p59"/>
            <p:cNvSpPr/>
            <p:nvPr/>
          </p:nvSpPr>
          <p:spPr>
            <a:xfrm>
              <a:off x="4726775" y="1218325"/>
              <a:ext cx="25025" cy="10250"/>
            </a:xfrm>
            <a:custGeom>
              <a:avLst/>
              <a:gdLst/>
              <a:ahLst/>
              <a:cxnLst/>
              <a:rect l="l" t="t" r="r" b="b"/>
              <a:pathLst>
                <a:path w="1001" h="410" extrusionOk="0">
                  <a:moveTo>
                    <a:pt x="33" y="0"/>
                  </a:moveTo>
                  <a:cubicBezTo>
                    <a:pt x="20" y="0"/>
                    <a:pt x="9" y="2"/>
                    <a:pt x="0" y="5"/>
                  </a:cubicBezTo>
                  <a:cubicBezTo>
                    <a:pt x="322" y="136"/>
                    <a:pt x="667" y="267"/>
                    <a:pt x="1000" y="410"/>
                  </a:cubicBezTo>
                  <a:cubicBezTo>
                    <a:pt x="945" y="309"/>
                    <a:pt x="232" y="0"/>
                    <a:pt x="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8195;p59"/>
            <p:cNvSpPr/>
            <p:nvPr/>
          </p:nvSpPr>
          <p:spPr>
            <a:xfrm>
              <a:off x="4845225" y="1667600"/>
              <a:ext cx="25625" cy="9550"/>
            </a:xfrm>
            <a:custGeom>
              <a:avLst/>
              <a:gdLst/>
              <a:ahLst/>
              <a:cxnLst/>
              <a:rect l="l" t="t" r="r" b="b"/>
              <a:pathLst>
                <a:path w="1025" h="382" extrusionOk="0">
                  <a:moveTo>
                    <a:pt x="1013" y="0"/>
                  </a:moveTo>
                  <a:cubicBezTo>
                    <a:pt x="680" y="119"/>
                    <a:pt x="334" y="215"/>
                    <a:pt x="1" y="334"/>
                  </a:cubicBezTo>
                  <a:cubicBezTo>
                    <a:pt x="13" y="358"/>
                    <a:pt x="13" y="369"/>
                    <a:pt x="13" y="381"/>
                  </a:cubicBezTo>
                  <a:cubicBezTo>
                    <a:pt x="334" y="262"/>
                    <a:pt x="680" y="143"/>
                    <a:pt x="1025" y="24"/>
                  </a:cubicBezTo>
                  <a:cubicBezTo>
                    <a:pt x="1025" y="24"/>
                    <a:pt x="1013" y="12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8196;p59"/>
            <p:cNvSpPr/>
            <p:nvPr/>
          </p:nvSpPr>
          <p:spPr>
            <a:xfrm>
              <a:off x="4805350" y="1691700"/>
              <a:ext cx="26225" cy="11950"/>
            </a:xfrm>
            <a:custGeom>
              <a:avLst/>
              <a:gdLst/>
              <a:ahLst/>
              <a:cxnLst/>
              <a:rect l="l" t="t" r="r" b="b"/>
              <a:pathLst>
                <a:path w="1049" h="478" extrusionOk="0">
                  <a:moveTo>
                    <a:pt x="1036" y="1"/>
                  </a:moveTo>
                  <a:cubicBezTo>
                    <a:pt x="732" y="153"/>
                    <a:pt x="408" y="285"/>
                    <a:pt x="91" y="434"/>
                  </a:cubicBezTo>
                  <a:lnTo>
                    <a:pt x="91" y="434"/>
                  </a:lnTo>
                  <a:cubicBezTo>
                    <a:pt x="395" y="317"/>
                    <a:pt x="721" y="201"/>
                    <a:pt x="1024" y="72"/>
                  </a:cubicBezTo>
                  <a:cubicBezTo>
                    <a:pt x="1036" y="72"/>
                    <a:pt x="1036" y="48"/>
                    <a:pt x="1048" y="25"/>
                  </a:cubicBezTo>
                  <a:cubicBezTo>
                    <a:pt x="1048" y="25"/>
                    <a:pt x="1036" y="13"/>
                    <a:pt x="1036" y="1"/>
                  </a:cubicBezTo>
                  <a:close/>
                  <a:moveTo>
                    <a:pt x="91" y="434"/>
                  </a:moveTo>
                  <a:cubicBezTo>
                    <a:pt x="84" y="436"/>
                    <a:pt x="78" y="439"/>
                    <a:pt x="72" y="441"/>
                  </a:cubicBezTo>
                  <a:cubicBezTo>
                    <a:pt x="71" y="442"/>
                    <a:pt x="71" y="443"/>
                    <a:pt x="70" y="444"/>
                  </a:cubicBezTo>
                  <a:lnTo>
                    <a:pt x="70" y="444"/>
                  </a:lnTo>
                  <a:cubicBezTo>
                    <a:pt x="77" y="440"/>
                    <a:pt x="84" y="437"/>
                    <a:pt x="91" y="434"/>
                  </a:cubicBezTo>
                  <a:close/>
                  <a:moveTo>
                    <a:pt x="70" y="444"/>
                  </a:moveTo>
                  <a:cubicBezTo>
                    <a:pt x="47" y="455"/>
                    <a:pt x="24" y="466"/>
                    <a:pt x="1" y="477"/>
                  </a:cubicBezTo>
                  <a:cubicBezTo>
                    <a:pt x="12" y="477"/>
                    <a:pt x="46" y="477"/>
                    <a:pt x="70" y="44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8197;p59"/>
            <p:cNvSpPr/>
            <p:nvPr/>
          </p:nvSpPr>
          <p:spPr>
            <a:xfrm>
              <a:off x="4766650" y="1180025"/>
              <a:ext cx="3000" cy="21175"/>
            </a:xfrm>
            <a:custGeom>
              <a:avLst/>
              <a:gdLst/>
              <a:ahLst/>
              <a:cxnLst/>
              <a:rect l="l" t="t" r="r" b="b"/>
              <a:pathLst>
                <a:path w="120" h="847" extrusionOk="0">
                  <a:moveTo>
                    <a:pt x="60" y="1"/>
                  </a:moveTo>
                  <a:lnTo>
                    <a:pt x="60" y="1"/>
                  </a:lnTo>
                  <a:cubicBezTo>
                    <a:pt x="48" y="275"/>
                    <a:pt x="25" y="537"/>
                    <a:pt x="1" y="846"/>
                  </a:cubicBezTo>
                  <a:cubicBezTo>
                    <a:pt x="72" y="715"/>
                    <a:pt x="120" y="227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8198;p59"/>
            <p:cNvSpPr/>
            <p:nvPr/>
          </p:nvSpPr>
          <p:spPr>
            <a:xfrm>
              <a:off x="4736900" y="1188975"/>
              <a:ext cx="11025" cy="13125"/>
            </a:xfrm>
            <a:custGeom>
              <a:avLst/>
              <a:gdLst/>
              <a:ahLst/>
              <a:cxnLst/>
              <a:rect l="l" t="t" r="r" b="b"/>
              <a:pathLst>
                <a:path w="441" h="525" extrusionOk="0">
                  <a:moveTo>
                    <a:pt x="0" y="0"/>
                  </a:moveTo>
                  <a:cubicBezTo>
                    <a:pt x="143" y="179"/>
                    <a:pt x="298" y="345"/>
                    <a:pt x="441" y="524"/>
                  </a:cubicBezTo>
                  <a:cubicBezTo>
                    <a:pt x="143" y="72"/>
                    <a:pt x="83" y="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8199;p59"/>
            <p:cNvSpPr/>
            <p:nvPr/>
          </p:nvSpPr>
          <p:spPr>
            <a:xfrm>
              <a:off x="4788975" y="1703625"/>
              <a:ext cx="16100" cy="6550"/>
            </a:xfrm>
            <a:custGeom>
              <a:avLst/>
              <a:gdLst/>
              <a:ahLst/>
              <a:cxnLst/>
              <a:rect l="l" t="t" r="r" b="b"/>
              <a:pathLst>
                <a:path w="644" h="262" extrusionOk="0">
                  <a:moveTo>
                    <a:pt x="644" y="0"/>
                  </a:moveTo>
                  <a:cubicBezTo>
                    <a:pt x="560" y="24"/>
                    <a:pt x="477" y="60"/>
                    <a:pt x="382" y="83"/>
                  </a:cubicBezTo>
                  <a:cubicBezTo>
                    <a:pt x="251" y="131"/>
                    <a:pt x="132" y="179"/>
                    <a:pt x="1" y="238"/>
                  </a:cubicBezTo>
                  <a:cubicBezTo>
                    <a:pt x="24" y="250"/>
                    <a:pt x="24" y="262"/>
                    <a:pt x="48" y="262"/>
                  </a:cubicBezTo>
                  <a:lnTo>
                    <a:pt x="620" y="48"/>
                  </a:lnTo>
                  <a:cubicBezTo>
                    <a:pt x="644" y="48"/>
                    <a:pt x="644" y="12"/>
                    <a:pt x="6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200;p59"/>
            <p:cNvSpPr/>
            <p:nvPr/>
          </p:nvSpPr>
          <p:spPr>
            <a:xfrm>
              <a:off x="4769325" y="1219625"/>
              <a:ext cx="9250" cy="12825"/>
            </a:xfrm>
            <a:custGeom>
              <a:avLst/>
              <a:gdLst/>
              <a:ahLst/>
              <a:cxnLst/>
              <a:rect l="l" t="t" r="r" b="b"/>
              <a:pathLst>
                <a:path w="370" h="513" extrusionOk="0">
                  <a:moveTo>
                    <a:pt x="37" y="1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108" y="191"/>
                    <a:pt x="251" y="358"/>
                    <a:pt x="370" y="512"/>
                  </a:cubicBezTo>
                  <a:cubicBezTo>
                    <a:pt x="299" y="310"/>
                    <a:pt x="179" y="143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201;p59"/>
            <p:cNvSpPr/>
            <p:nvPr/>
          </p:nvSpPr>
          <p:spPr>
            <a:xfrm>
              <a:off x="4762500" y="1181525"/>
              <a:ext cx="1200" cy="14600"/>
            </a:xfrm>
            <a:custGeom>
              <a:avLst/>
              <a:gdLst/>
              <a:ahLst/>
              <a:cxnLst/>
              <a:rect l="l" t="t" r="r" b="b"/>
              <a:pathLst>
                <a:path w="48" h="584" extrusionOk="0">
                  <a:moveTo>
                    <a:pt x="0" y="1"/>
                  </a:moveTo>
                  <a:lnTo>
                    <a:pt x="0" y="512"/>
                  </a:lnTo>
                  <a:cubicBezTo>
                    <a:pt x="0" y="536"/>
                    <a:pt x="36" y="548"/>
                    <a:pt x="48" y="584"/>
                  </a:cubicBezTo>
                  <a:cubicBezTo>
                    <a:pt x="48" y="370"/>
                    <a:pt x="24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02;p59"/>
            <p:cNvSpPr/>
            <p:nvPr/>
          </p:nvSpPr>
          <p:spPr>
            <a:xfrm>
              <a:off x="4688375" y="120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24" y="0"/>
                  </a:moveTo>
                  <a:cubicBezTo>
                    <a:pt x="24" y="24"/>
                    <a:pt x="0" y="36"/>
                    <a:pt x="0" y="60"/>
                  </a:cubicBezTo>
                  <a:cubicBezTo>
                    <a:pt x="143" y="96"/>
                    <a:pt x="262" y="108"/>
                    <a:pt x="393" y="120"/>
                  </a:cubicBezTo>
                  <a:lnTo>
                    <a:pt x="393" y="96"/>
                  </a:lnTo>
                  <a:cubicBezTo>
                    <a:pt x="274" y="60"/>
                    <a:pt x="143" y="36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203;p59"/>
            <p:cNvSpPr/>
            <p:nvPr/>
          </p:nvSpPr>
          <p:spPr>
            <a:xfrm>
              <a:off x="4829450" y="1683375"/>
              <a:ext cx="9250" cy="4200"/>
            </a:xfrm>
            <a:custGeom>
              <a:avLst/>
              <a:gdLst/>
              <a:ahLst/>
              <a:cxnLst/>
              <a:rect l="l" t="t" r="r" b="b"/>
              <a:pathLst>
                <a:path w="370" h="168" extrusionOk="0">
                  <a:moveTo>
                    <a:pt x="358" y="0"/>
                  </a:moveTo>
                  <a:cubicBezTo>
                    <a:pt x="239" y="36"/>
                    <a:pt x="120" y="84"/>
                    <a:pt x="1" y="108"/>
                  </a:cubicBezTo>
                  <a:cubicBezTo>
                    <a:pt x="1" y="119"/>
                    <a:pt x="1" y="143"/>
                    <a:pt x="37" y="167"/>
                  </a:cubicBezTo>
                  <a:cubicBezTo>
                    <a:pt x="156" y="119"/>
                    <a:pt x="251" y="84"/>
                    <a:pt x="370" y="36"/>
                  </a:cubicBezTo>
                  <a:cubicBezTo>
                    <a:pt x="358" y="24"/>
                    <a:pt x="358" y="24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204;p59"/>
            <p:cNvSpPr/>
            <p:nvPr/>
          </p:nvSpPr>
          <p:spPr>
            <a:xfrm>
              <a:off x="5028300" y="1204225"/>
              <a:ext cx="5075" cy="2925"/>
            </a:xfrm>
            <a:custGeom>
              <a:avLst/>
              <a:gdLst/>
              <a:ahLst/>
              <a:cxnLst/>
              <a:rect l="l" t="t" r="r" b="b"/>
              <a:pathLst>
                <a:path w="203" h="117" extrusionOk="0">
                  <a:moveTo>
                    <a:pt x="66" y="1"/>
                  </a:moveTo>
                  <a:cubicBezTo>
                    <a:pt x="11" y="1"/>
                    <a:pt x="8" y="30"/>
                    <a:pt x="0" y="116"/>
                  </a:cubicBezTo>
                  <a:lnTo>
                    <a:pt x="203" y="21"/>
                  </a:lnTo>
                  <a:cubicBezTo>
                    <a:pt x="137" y="9"/>
                    <a:pt x="94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205;p59"/>
            <p:cNvSpPr/>
            <p:nvPr/>
          </p:nvSpPr>
          <p:spPr>
            <a:xfrm>
              <a:off x="4781250" y="1275575"/>
              <a:ext cx="8350" cy="8375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5"/>
                    <a:pt x="12" y="37"/>
                    <a:pt x="12" y="48"/>
                  </a:cubicBezTo>
                  <a:cubicBezTo>
                    <a:pt x="131" y="144"/>
                    <a:pt x="226" y="239"/>
                    <a:pt x="333" y="334"/>
                  </a:cubicBezTo>
                  <a:cubicBezTo>
                    <a:pt x="274" y="239"/>
                    <a:pt x="214" y="168"/>
                    <a:pt x="143" y="108"/>
                  </a:cubicBezTo>
                  <a:cubicBezTo>
                    <a:pt x="95" y="60"/>
                    <a:pt x="36" y="3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206;p59"/>
            <p:cNvSpPr/>
            <p:nvPr/>
          </p:nvSpPr>
          <p:spPr>
            <a:xfrm>
              <a:off x="4583600" y="1373475"/>
              <a:ext cx="204225" cy="97400"/>
            </a:xfrm>
            <a:custGeom>
              <a:avLst/>
              <a:gdLst/>
              <a:ahLst/>
              <a:cxnLst/>
              <a:rect l="l" t="t" r="r" b="b"/>
              <a:pathLst>
                <a:path w="8169" h="3896" extrusionOk="0">
                  <a:moveTo>
                    <a:pt x="584" y="657"/>
                  </a:moveTo>
                  <a:cubicBezTo>
                    <a:pt x="584" y="716"/>
                    <a:pt x="584" y="788"/>
                    <a:pt x="560" y="871"/>
                  </a:cubicBezTo>
                  <a:cubicBezTo>
                    <a:pt x="560" y="907"/>
                    <a:pt x="500" y="943"/>
                    <a:pt x="477" y="966"/>
                  </a:cubicBezTo>
                  <a:lnTo>
                    <a:pt x="441" y="943"/>
                  </a:lnTo>
                  <a:cubicBezTo>
                    <a:pt x="465" y="931"/>
                    <a:pt x="465" y="895"/>
                    <a:pt x="477" y="883"/>
                  </a:cubicBezTo>
                  <a:cubicBezTo>
                    <a:pt x="536" y="824"/>
                    <a:pt x="536" y="824"/>
                    <a:pt x="489" y="764"/>
                  </a:cubicBezTo>
                  <a:cubicBezTo>
                    <a:pt x="477" y="752"/>
                    <a:pt x="500" y="681"/>
                    <a:pt x="500" y="657"/>
                  </a:cubicBezTo>
                  <a:close/>
                  <a:moveTo>
                    <a:pt x="3191" y="1085"/>
                  </a:moveTo>
                  <a:cubicBezTo>
                    <a:pt x="3370" y="1109"/>
                    <a:pt x="3537" y="1133"/>
                    <a:pt x="3703" y="1145"/>
                  </a:cubicBezTo>
                  <a:cubicBezTo>
                    <a:pt x="3859" y="1164"/>
                    <a:pt x="4006" y="1184"/>
                    <a:pt x="4159" y="1184"/>
                  </a:cubicBezTo>
                  <a:cubicBezTo>
                    <a:pt x="4193" y="1184"/>
                    <a:pt x="4228" y="1183"/>
                    <a:pt x="4263" y="1181"/>
                  </a:cubicBezTo>
                  <a:cubicBezTo>
                    <a:pt x="4277" y="1180"/>
                    <a:pt x="4290" y="1180"/>
                    <a:pt x="4304" y="1180"/>
                  </a:cubicBezTo>
                  <a:cubicBezTo>
                    <a:pt x="4499" y="1180"/>
                    <a:pt x="4655" y="1257"/>
                    <a:pt x="4822" y="1324"/>
                  </a:cubicBezTo>
                  <a:cubicBezTo>
                    <a:pt x="4894" y="1359"/>
                    <a:pt x="4965" y="1407"/>
                    <a:pt x="5049" y="1431"/>
                  </a:cubicBezTo>
                  <a:lnTo>
                    <a:pt x="5144" y="1538"/>
                  </a:lnTo>
                  <a:lnTo>
                    <a:pt x="5203" y="1597"/>
                  </a:lnTo>
                  <a:cubicBezTo>
                    <a:pt x="5394" y="1669"/>
                    <a:pt x="5608" y="1740"/>
                    <a:pt x="5727" y="1931"/>
                  </a:cubicBezTo>
                  <a:cubicBezTo>
                    <a:pt x="5799" y="2086"/>
                    <a:pt x="5834" y="2252"/>
                    <a:pt x="5870" y="2407"/>
                  </a:cubicBezTo>
                  <a:cubicBezTo>
                    <a:pt x="5870" y="2431"/>
                    <a:pt x="5834" y="2455"/>
                    <a:pt x="5799" y="2467"/>
                  </a:cubicBezTo>
                  <a:cubicBezTo>
                    <a:pt x="5616" y="2649"/>
                    <a:pt x="5398" y="2710"/>
                    <a:pt x="5174" y="2710"/>
                  </a:cubicBezTo>
                  <a:cubicBezTo>
                    <a:pt x="5077" y="2710"/>
                    <a:pt x="4979" y="2699"/>
                    <a:pt x="4882" y="2681"/>
                  </a:cubicBezTo>
                  <a:cubicBezTo>
                    <a:pt x="4644" y="2645"/>
                    <a:pt x="4418" y="2621"/>
                    <a:pt x="4191" y="2550"/>
                  </a:cubicBezTo>
                  <a:cubicBezTo>
                    <a:pt x="3894" y="2443"/>
                    <a:pt x="3608" y="2312"/>
                    <a:pt x="3334" y="2169"/>
                  </a:cubicBezTo>
                  <a:cubicBezTo>
                    <a:pt x="3132" y="2086"/>
                    <a:pt x="2941" y="1967"/>
                    <a:pt x="2763" y="1847"/>
                  </a:cubicBezTo>
                  <a:cubicBezTo>
                    <a:pt x="2620" y="1740"/>
                    <a:pt x="2465" y="1621"/>
                    <a:pt x="2322" y="1514"/>
                  </a:cubicBezTo>
                  <a:cubicBezTo>
                    <a:pt x="2239" y="1466"/>
                    <a:pt x="2263" y="1371"/>
                    <a:pt x="2346" y="1347"/>
                  </a:cubicBezTo>
                  <a:cubicBezTo>
                    <a:pt x="2373" y="1331"/>
                    <a:pt x="2407" y="1325"/>
                    <a:pt x="2443" y="1325"/>
                  </a:cubicBezTo>
                  <a:cubicBezTo>
                    <a:pt x="2487" y="1325"/>
                    <a:pt x="2533" y="1334"/>
                    <a:pt x="2572" y="1347"/>
                  </a:cubicBezTo>
                  <a:cubicBezTo>
                    <a:pt x="2679" y="1359"/>
                    <a:pt x="2798" y="1407"/>
                    <a:pt x="2894" y="1431"/>
                  </a:cubicBezTo>
                  <a:cubicBezTo>
                    <a:pt x="2798" y="1371"/>
                    <a:pt x="2679" y="1324"/>
                    <a:pt x="2524" y="1264"/>
                  </a:cubicBezTo>
                  <a:cubicBezTo>
                    <a:pt x="2644" y="1193"/>
                    <a:pt x="2715" y="1133"/>
                    <a:pt x="2834" y="1121"/>
                  </a:cubicBezTo>
                  <a:cubicBezTo>
                    <a:pt x="2965" y="1109"/>
                    <a:pt x="3072" y="1085"/>
                    <a:pt x="3191" y="1085"/>
                  </a:cubicBezTo>
                  <a:close/>
                  <a:moveTo>
                    <a:pt x="2233" y="0"/>
                  </a:moveTo>
                  <a:cubicBezTo>
                    <a:pt x="2098" y="0"/>
                    <a:pt x="1965" y="4"/>
                    <a:pt x="1834" y="14"/>
                  </a:cubicBezTo>
                  <a:cubicBezTo>
                    <a:pt x="1572" y="50"/>
                    <a:pt x="1334" y="133"/>
                    <a:pt x="1096" y="204"/>
                  </a:cubicBezTo>
                  <a:cubicBezTo>
                    <a:pt x="979" y="247"/>
                    <a:pt x="872" y="327"/>
                    <a:pt x="740" y="327"/>
                  </a:cubicBezTo>
                  <a:cubicBezTo>
                    <a:pt x="724" y="327"/>
                    <a:pt x="708" y="326"/>
                    <a:pt x="691" y="323"/>
                  </a:cubicBezTo>
                  <a:cubicBezTo>
                    <a:pt x="679" y="323"/>
                    <a:pt x="655" y="359"/>
                    <a:pt x="619" y="371"/>
                  </a:cubicBezTo>
                  <a:cubicBezTo>
                    <a:pt x="453" y="490"/>
                    <a:pt x="262" y="597"/>
                    <a:pt x="119" y="752"/>
                  </a:cubicBezTo>
                  <a:cubicBezTo>
                    <a:pt x="0" y="883"/>
                    <a:pt x="12" y="1050"/>
                    <a:pt x="191" y="1121"/>
                  </a:cubicBezTo>
                  <a:cubicBezTo>
                    <a:pt x="179" y="1169"/>
                    <a:pt x="143" y="1193"/>
                    <a:pt x="96" y="1264"/>
                  </a:cubicBezTo>
                  <a:cubicBezTo>
                    <a:pt x="148" y="1252"/>
                    <a:pt x="196" y="1247"/>
                    <a:pt x="241" y="1247"/>
                  </a:cubicBezTo>
                  <a:cubicBezTo>
                    <a:pt x="422" y="1247"/>
                    <a:pt x="548" y="1333"/>
                    <a:pt x="643" y="1419"/>
                  </a:cubicBezTo>
                  <a:cubicBezTo>
                    <a:pt x="881" y="1609"/>
                    <a:pt x="1096" y="1812"/>
                    <a:pt x="1322" y="2038"/>
                  </a:cubicBezTo>
                  <a:cubicBezTo>
                    <a:pt x="1632" y="2348"/>
                    <a:pt x="2013" y="2550"/>
                    <a:pt x="2382" y="2764"/>
                  </a:cubicBezTo>
                  <a:cubicBezTo>
                    <a:pt x="2513" y="2848"/>
                    <a:pt x="2667" y="2907"/>
                    <a:pt x="2763" y="3002"/>
                  </a:cubicBezTo>
                  <a:cubicBezTo>
                    <a:pt x="2965" y="3181"/>
                    <a:pt x="3215" y="3264"/>
                    <a:pt x="3441" y="3383"/>
                  </a:cubicBezTo>
                  <a:cubicBezTo>
                    <a:pt x="3644" y="3479"/>
                    <a:pt x="3882" y="3562"/>
                    <a:pt x="4120" y="3633"/>
                  </a:cubicBezTo>
                  <a:cubicBezTo>
                    <a:pt x="4358" y="3705"/>
                    <a:pt x="4608" y="3752"/>
                    <a:pt x="4846" y="3812"/>
                  </a:cubicBezTo>
                  <a:cubicBezTo>
                    <a:pt x="4930" y="3824"/>
                    <a:pt x="4965" y="3824"/>
                    <a:pt x="4930" y="3895"/>
                  </a:cubicBezTo>
                  <a:cubicBezTo>
                    <a:pt x="5025" y="3895"/>
                    <a:pt x="5144" y="3895"/>
                    <a:pt x="5251" y="3883"/>
                  </a:cubicBezTo>
                  <a:cubicBezTo>
                    <a:pt x="5584" y="3860"/>
                    <a:pt x="5918" y="3836"/>
                    <a:pt x="6251" y="3800"/>
                  </a:cubicBezTo>
                  <a:cubicBezTo>
                    <a:pt x="6370" y="3776"/>
                    <a:pt x="6477" y="3752"/>
                    <a:pt x="6561" y="3693"/>
                  </a:cubicBezTo>
                  <a:cubicBezTo>
                    <a:pt x="6668" y="3622"/>
                    <a:pt x="6787" y="3526"/>
                    <a:pt x="6846" y="3419"/>
                  </a:cubicBezTo>
                  <a:cubicBezTo>
                    <a:pt x="6954" y="3264"/>
                    <a:pt x="6977" y="3062"/>
                    <a:pt x="7073" y="2907"/>
                  </a:cubicBezTo>
                  <a:cubicBezTo>
                    <a:pt x="7108" y="2812"/>
                    <a:pt x="7168" y="2705"/>
                    <a:pt x="7263" y="2669"/>
                  </a:cubicBezTo>
                  <a:cubicBezTo>
                    <a:pt x="7573" y="2467"/>
                    <a:pt x="7882" y="2288"/>
                    <a:pt x="8049" y="1931"/>
                  </a:cubicBezTo>
                  <a:cubicBezTo>
                    <a:pt x="8168" y="1681"/>
                    <a:pt x="8168" y="1431"/>
                    <a:pt x="8097" y="1193"/>
                  </a:cubicBezTo>
                  <a:cubicBezTo>
                    <a:pt x="8001" y="907"/>
                    <a:pt x="7763" y="716"/>
                    <a:pt x="7525" y="550"/>
                  </a:cubicBezTo>
                  <a:cubicBezTo>
                    <a:pt x="7275" y="383"/>
                    <a:pt x="6977" y="312"/>
                    <a:pt x="6680" y="240"/>
                  </a:cubicBezTo>
                  <a:cubicBezTo>
                    <a:pt x="6530" y="198"/>
                    <a:pt x="6377" y="184"/>
                    <a:pt x="6222" y="184"/>
                  </a:cubicBezTo>
                  <a:cubicBezTo>
                    <a:pt x="5983" y="184"/>
                    <a:pt x="5740" y="218"/>
                    <a:pt x="5501" y="240"/>
                  </a:cubicBezTo>
                  <a:cubicBezTo>
                    <a:pt x="5370" y="240"/>
                    <a:pt x="5239" y="300"/>
                    <a:pt x="5108" y="300"/>
                  </a:cubicBezTo>
                  <a:cubicBezTo>
                    <a:pt x="5054" y="301"/>
                    <a:pt x="5000" y="301"/>
                    <a:pt x="4946" y="301"/>
                  </a:cubicBezTo>
                  <a:cubicBezTo>
                    <a:pt x="4445" y="301"/>
                    <a:pt x="3963" y="250"/>
                    <a:pt x="3501" y="121"/>
                  </a:cubicBezTo>
                  <a:cubicBezTo>
                    <a:pt x="3275" y="62"/>
                    <a:pt x="3036" y="26"/>
                    <a:pt x="2798" y="14"/>
                  </a:cubicBezTo>
                  <a:cubicBezTo>
                    <a:pt x="2606" y="7"/>
                    <a:pt x="2417" y="0"/>
                    <a:pt x="22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207;p59"/>
            <p:cNvSpPr/>
            <p:nvPr/>
          </p:nvSpPr>
          <p:spPr>
            <a:xfrm>
              <a:off x="4748500" y="1476200"/>
              <a:ext cx="94375" cy="40300"/>
            </a:xfrm>
            <a:custGeom>
              <a:avLst/>
              <a:gdLst/>
              <a:ahLst/>
              <a:cxnLst/>
              <a:rect l="l" t="t" r="r" b="b"/>
              <a:pathLst>
                <a:path w="3775" h="1612" extrusionOk="0">
                  <a:moveTo>
                    <a:pt x="36" y="1"/>
                  </a:moveTo>
                  <a:cubicBezTo>
                    <a:pt x="24" y="13"/>
                    <a:pt x="12" y="36"/>
                    <a:pt x="0" y="60"/>
                  </a:cubicBezTo>
                  <a:cubicBezTo>
                    <a:pt x="36" y="96"/>
                    <a:pt x="72" y="120"/>
                    <a:pt x="96" y="132"/>
                  </a:cubicBezTo>
                  <a:cubicBezTo>
                    <a:pt x="239" y="191"/>
                    <a:pt x="370" y="275"/>
                    <a:pt x="512" y="334"/>
                  </a:cubicBezTo>
                  <a:cubicBezTo>
                    <a:pt x="774" y="429"/>
                    <a:pt x="1012" y="536"/>
                    <a:pt x="1262" y="644"/>
                  </a:cubicBezTo>
                  <a:cubicBezTo>
                    <a:pt x="1513" y="751"/>
                    <a:pt x="1751" y="870"/>
                    <a:pt x="2001" y="965"/>
                  </a:cubicBezTo>
                  <a:lnTo>
                    <a:pt x="2275" y="1108"/>
                  </a:lnTo>
                  <a:cubicBezTo>
                    <a:pt x="2477" y="1179"/>
                    <a:pt x="2679" y="1263"/>
                    <a:pt x="2882" y="1346"/>
                  </a:cubicBezTo>
                  <a:cubicBezTo>
                    <a:pt x="3132" y="1429"/>
                    <a:pt x="3394" y="1525"/>
                    <a:pt x="3656" y="1608"/>
                  </a:cubicBezTo>
                  <a:cubicBezTo>
                    <a:pt x="3662" y="1610"/>
                    <a:pt x="3669" y="1611"/>
                    <a:pt x="3676" y="1611"/>
                  </a:cubicBezTo>
                  <a:cubicBezTo>
                    <a:pt x="3705" y="1611"/>
                    <a:pt x="3736" y="1594"/>
                    <a:pt x="3775" y="1584"/>
                  </a:cubicBezTo>
                  <a:cubicBezTo>
                    <a:pt x="3751" y="1548"/>
                    <a:pt x="3715" y="1525"/>
                    <a:pt x="3668" y="1501"/>
                  </a:cubicBezTo>
                  <a:cubicBezTo>
                    <a:pt x="3525" y="1465"/>
                    <a:pt x="3370" y="1441"/>
                    <a:pt x="3227" y="1382"/>
                  </a:cubicBezTo>
                  <a:cubicBezTo>
                    <a:pt x="2917" y="1263"/>
                    <a:pt x="2620" y="1132"/>
                    <a:pt x="2298" y="1013"/>
                  </a:cubicBezTo>
                  <a:cubicBezTo>
                    <a:pt x="2096" y="917"/>
                    <a:pt x="1870" y="834"/>
                    <a:pt x="1667" y="751"/>
                  </a:cubicBezTo>
                  <a:cubicBezTo>
                    <a:pt x="1453" y="644"/>
                    <a:pt x="1262" y="536"/>
                    <a:pt x="1048" y="453"/>
                  </a:cubicBezTo>
                  <a:cubicBezTo>
                    <a:pt x="858" y="358"/>
                    <a:pt x="667" y="286"/>
                    <a:pt x="477" y="191"/>
                  </a:cubicBezTo>
                  <a:cubicBezTo>
                    <a:pt x="322" y="132"/>
                    <a:pt x="191" y="60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208;p59"/>
            <p:cNvSpPr/>
            <p:nvPr/>
          </p:nvSpPr>
          <p:spPr>
            <a:xfrm>
              <a:off x="4756525" y="1473500"/>
              <a:ext cx="69675" cy="30700"/>
            </a:xfrm>
            <a:custGeom>
              <a:avLst/>
              <a:gdLst/>
              <a:ahLst/>
              <a:cxnLst/>
              <a:rect l="l" t="t" r="r" b="b"/>
              <a:pathLst>
                <a:path w="2787" h="1228" extrusionOk="0">
                  <a:moveTo>
                    <a:pt x="11" y="1"/>
                  </a:moveTo>
                  <a:cubicBezTo>
                    <a:pt x="7" y="1"/>
                    <a:pt x="4" y="1"/>
                    <a:pt x="1" y="2"/>
                  </a:cubicBezTo>
                  <a:cubicBezTo>
                    <a:pt x="918" y="406"/>
                    <a:pt x="1834" y="811"/>
                    <a:pt x="2787" y="1228"/>
                  </a:cubicBezTo>
                  <a:cubicBezTo>
                    <a:pt x="2611" y="1052"/>
                    <a:pt x="246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209;p59"/>
            <p:cNvSpPr/>
            <p:nvPr/>
          </p:nvSpPr>
          <p:spPr>
            <a:xfrm>
              <a:off x="4603550" y="1348500"/>
              <a:ext cx="36625" cy="9800"/>
            </a:xfrm>
            <a:custGeom>
              <a:avLst/>
              <a:gdLst/>
              <a:ahLst/>
              <a:cxnLst/>
              <a:rect l="l" t="t" r="r" b="b"/>
              <a:pathLst>
                <a:path w="1465" h="392" extrusionOk="0">
                  <a:moveTo>
                    <a:pt x="36" y="1"/>
                  </a:moveTo>
                  <a:cubicBezTo>
                    <a:pt x="24" y="25"/>
                    <a:pt x="24" y="37"/>
                    <a:pt x="0" y="49"/>
                  </a:cubicBezTo>
                  <a:cubicBezTo>
                    <a:pt x="66" y="273"/>
                    <a:pt x="352" y="391"/>
                    <a:pt x="680" y="391"/>
                  </a:cubicBezTo>
                  <a:cubicBezTo>
                    <a:pt x="944" y="391"/>
                    <a:pt x="1236" y="315"/>
                    <a:pt x="1465" y="156"/>
                  </a:cubicBezTo>
                  <a:cubicBezTo>
                    <a:pt x="1453" y="132"/>
                    <a:pt x="1417" y="132"/>
                    <a:pt x="1381" y="132"/>
                  </a:cubicBezTo>
                  <a:cubicBezTo>
                    <a:pt x="1186" y="175"/>
                    <a:pt x="991" y="278"/>
                    <a:pt x="769" y="278"/>
                  </a:cubicBezTo>
                  <a:cubicBezTo>
                    <a:pt x="747" y="278"/>
                    <a:pt x="725" y="277"/>
                    <a:pt x="703" y="275"/>
                  </a:cubicBezTo>
                  <a:cubicBezTo>
                    <a:pt x="524" y="263"/>
                    <a:pt x="381" y="191"/>
                    <a:pt x="226" y="108"/>
                  </a:cubicBezTo>
                  <a:cubicBezTo>
                    <a:pt x="167" y="60"/>
                    <a:pt x="95" y="3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8210;p59"/>
            <p:cNvSpPr/>
            <p:nvPr/>
          </p:nvSpPr>
          <p:spPr>
            <a:xfrm>
              <a:off x="4865475" y="1614325"/>
              <a:ext cx="58950" cy="14000"/>
            </a:xfrm>
            <a:custGeom>
              <a:avLst/>
              <a:gdLst/>
              <a:ahLst/>
              <a:cxnLst/>
              <a:rect l="l" t="t" r="r" b="b"/>
              <a:pathLst>
                <a:path w="2358" h="560" extrusionOk="0">
                  <a:moveTo>
                    <a:pt x="2346" y="0"/>
                  </a:moveTo>
                  <a:cubicBezTo>
                    <a:pt x="2144" y="60"/>
                    <a:pt x="1941" y="95"/>
                    <a:pt x="1751" y="155"/>
                  </a:cubicBezTo>
                  <a:cubicBezTo>
                    <a:pt x="1406" y="250"/>
                    <a:pt x="1060" y="357"/>
                    <a:pt x="703" y="429"/>
                  </a:cubicBezTo>
                  <a:cubicBezTo>
                    <a:pt x="513" y="476"/>
                    <a:pt x="298" y="453"/>
                    <a:pt x="108" y="476"/>
                  </a:cubicBezTo>
                  <a:cubicBezTo>
                    <a:pt x="84" y="476"/>
                    <a:pt x="36" y="500"/>
                    <a:pt x="1" y="524"/>
                  </a:cubicBezTo>
                  <a:cubicBezTo>
                    <a:pt x="36" y="536"/>
                    <a:pt x="84" y="560"/>
                    <a:pt x="108" y="560"/>
                  </a:cubicBezTo>
                  <a:cubicBezTo>
                    <a:pt x="286" y="548"/>
                    <a:pt x="465" y="524"/>
                    <a:pt x="632" y="488"/>
                  </a:cubicBezTo>
                  <a:cubicBezTo>
                    <a:pt x="941" y="417"/>
                    <a:pt x="1251" y="357"/>
                    <a:pt x="1572" y="262"/>
                  </a:cubicBezTo>
                  <a:cubicBezTo>
                    <a:pt x="1834" y="203"/>
                    <a:pt x="2084" y="107"/>
                    <a:pt x="2358" y="24"/>
                  </a:cubicBezTo>
                  <a:cubicBezTo>
                    <a:pt x="2358" y="12"/>
                    <a:pt x="2358" y="0"/>
                    <a:pt x="23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8211;p59"/>
            <p:cNvSpPr/>
            <p:nvPr/>
          </p:nvSpPr>
          <p:spPr>
            <a:xfrm>
              <a:off x="4865475" y="1609850"/>
              <a:ext cx="55100" cy="13100"/>
            </a:xfrm>
            <a:custGeom>
              <a:avLst/>
              <a:gdLst/>
              <a:ahLst/>
              <a:cxnLst/>
              <a:rect l="l" t="t" r="r" b="b"/>
              <a:pathLst>
                <a:path w="2204" h="524" extrusionOk="0">
                  <a:moveTo>
                    <a:pt x="2191" y="1"/>
                  </a:moveTo>
                  <a:cubicBezTo>
                    <a:pt x="1906" y="60"/>
                    <a:pt x="1644" y="120"/>
                    <a:pt x="1370" y="179"/>
                  </a:cubicBezTo>
                  <a:cubicBezTo>
                    <a:pt x="1096" y="239"/>
                    <a:pt x="798" y="286"/>
                    <a:pt x="513" y="346"/>
                  </a:cubicBezTo>
                  <a:cubicBezTo>
                    <a:pt x="346" y="382"/>
                    <a:pt x="179" y="417"/>
                    <a:pt x="1" y="441"/>
                  </a:cubicBezTo>
                  <a:cubicBezTo>
                    <a:pt x="1" y="505"/>
                    <a:pt x="24" y="524"/>
                    <a:pt x="59" y="524"/>
                  </a:cubicBezTo>
                  <a:cubicBezTo>
                    <a:pt x="102" y="524"/>
                    <a:pt x="162" y="495"/>
                    <a:pt x="215" y="489"/>
                  </a:cubicBezTo>
                  <a:cubicBezTo>
                    <a:pt x="572" y="417"/>
                    <a:pt x="941" y="310"/>
                    <a:pt x="1298" y="239"/>
                  </a:cubicBezTo>
                  <a:cubicBezTo>
                    <a:pt x="1572" y="179"/>
                    <a:pt x="1846" y="132"/>
                    <a:pt x="2120" y="72"/>
                  </a:cubicBezTo>
                  <a:cubicBezTo>
                    <a:pt x="2144" y="72"/>
                    <a:pt x="2179" y="48"/>
                    <a:pt x="2203" y="24"/>
                  </a:cubicBezTo>
                  <a:cubicBezTo>
                    <a:pt x="2203" y="12"/>
                    <a:pt x="2191" y="12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8212;p59"/>
            <p:cNvSpPr/>
            <p:nvPr/>
          </p:nvSpPr>
          <p:spPr>
            <a:xfrm>
              <a:off x="4861000" y="1592300"/>
              <a:ext cx="53025" cy="6125"/>
            </a:xfrm>
            <a:custGeom>
              <a:avLst/>
              <a:gdLst/>
              <a:ahLst/>
              <a:cxnLst/>
              <a:rect l="l" t="t" r="r" b="b"/>
              <a:pathLst>
                <a:path w="2121" h="245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515" y="144"/>
                    <a:pt x="909" y="181"/>
                    <a:pt x="296" y="181"/>
                  </a:cubicBezTo>
                  <a:cubicBezTo>
                    <a:pt x="198" y="181"/>
                    <a:pt x="100" y="180"/>
                    <a:pt x="1" y="179"/>
                  </a:cubicBezTo>
                  <a:lnTo>
                    <a:pt x="1" y="179"/>
                  </a:lnTo>
                  <a:cubicBezTo>
                    <a:pt x="33" y="225"/>
                    <a:pt x="193" y="244"/>
                    <a:pt x="414" y="244"/>
                  </a:cubicBezTo>
                  <a:cubicBezTo>
                    <a:pt x="937" y="244"/>
                    <a:pt x="1802" y="134"/>
                    <a:pt x="21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8213;p59"/>
            <p:cNvSpPr/>
            <p:nvPr/>
          </p:nvSpPr>
          <p:spPr>
            <a:xfrm>
              <a:off x="4864000" y="1525025"/>
              <a:ext cx="47650" cy="21150"/>
            </a:xfrm>
            <a:custGeom>
              <a:avLst/>
              <a:gdLst/>
              <a:ahLst/>
              <a:cxnLst/>
              <a:rect l="l" t="t" r="r" b="b"/>
              <a:pathLst>
                <a:path w="1906" h="846" extrusionOk="0">
                  <a:moveTo>
                    <a:pt x="0" y="0"/>
                  </a:moveTo>
                  <a:cubicBezTo>
                    <a:pt x="95" y="60"/>
                    <a:pt x="191" y="96"/>
                    <a:pt x="298" y="143"/>
                  </a:cubicBezTo>
                  <a:cubicBezTo>
                    <a:pt x="607" y="286"/>
                    <a:pt x="905" y="417"/>
                    <a:pt x="1226" y="560"/>
                  </a:cubicBezTo>
                  <a:cubicBezTo>
                    <a:pt x="1310" y="608"/>
                    <a:pt x="1405" y="667"/>
                    <a:pt x="1500" y="715"/>
                  </a:cubicBezTo>
                  <a:lnTo>
                    <a:pt x="1905" y="846"/>
                  </a:lnTo>
                  <a:cubicBezTo>
                    <a:pt x="1286" y="500"/>
                    <a:pt x="643" y="2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8214;p59"/>
            <p:cNvSpPr/>
            <p:nvPr/>
          </p:nvSpPr>
          <p:spPr>
            <a:xfrm>
              <a:off x="4618425" y="1342250"/>
              <a:ext cx="20550" cy="5375"/>
            </a:xfrm>
            <a:custGeom>
              <a:avLst/>
              <a:gdLst/>
              <a:ahLst/>
              <a:cxnLst/>
              <a:rect l="l" t="t" r="r" b="b"/>
              <a:pathLst>
                <a:path w="822" h="215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25"/>
                    <a:pt x="256" y="214"/>
                    <a:pt x="487" y="214"/>
                  </a:cubicBezTo>
                  <a:cubicBezTo>
                    <a:pt x="609" y="214"/>
                    <a:pt x="731" y="190"/>
                    <a:pt x="822" y="132"/>
                  </a:cubicBezTo>
                  <a:cubicBezTo>
                    <a:pt x="779" y="93"/>
                    <a:pt x="734" y="81"/>
                    <a:pt x="688" y="81"/>
                  </a:cubicBezTo>
                  <a:cubicBezTo>
                    <a:pt x="611" y="81"/>
                    <a:pt x="534" y="114"/>
                    <a:pt x="464" y="114"/>
                  </a:cubicBezTo>
                  <a:cubicBezTo>
                    <a:pt x="448" y="114"/>
                    <a:pt x="432" y="113"/>
                    <a:pt x="417" y="108"/>
                  </a:cubicBezTo>
                  <a:cubicBezTo>
                    <a:pt x="286" y="60"/>
                    <a:pt x="155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8215;p59"/>
            <p:cNvSpPr/>
            <p:nvPr/>
          </p:nvSpPr>
          <p:spPr>
            <a:xfrm>
              <a:off x="4599975" y="1455375"/>
              <a:ext cx="8050" cy="17275"/>
            </a:xfrm>
            <a:custGeom>
              <a:avLst/>
              <a:gdLst/>
              <a:ahLst/>
              <a:cxnLst/>
              <a:rect l="l" t="t" r="r" b="b"/>
              <a:pathLst>
                <a:path w="322" h="691" extrusionOk="0">
                  <a:moveTo>
                    <a:pt x="0" y="0"/>
                  </a:moveTo>
                  <a:cubicBezTo>
                    <a:pt x="60" y="226"/>
                    <a:pt x="119" y="429"/>
                    <a:pt x="191" y="691"/>
                  </a:cubicBezTo>
                  <a:cubicBezTo>
                    <a:pt x="238" y="655"/>
                    <a:pt x="286" y="631"/>
                    <a:pt x="298" y="584"/>
                  </a:cubicBezTo>
                  <a:cubicBezTo>
                    <a:pt x="322" y="453"/>
                    <a:pt x="131" y="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8216;p59"/>
            <p:cNvSpPr/>
            <p:nvPr/>
          </p:nvSpPr>
          <p:spPr>
            <a:xfrm>
              <a:off x="4731225" y="1367150"/>
              <a:ext cx="21750" cy="11750"/>
            </a:xfrm>
            <a:custGeom>
              <a:avLst/>
              <a:gdLst/>
              <a:ahLst/>
              <a:cxnLst/>
              <a:rect l="l" t="t" r="r" b="b"/>
              <a:pathLst>
                <a:path w="870" h="470" extrusionOk="0">
                  <a:moveTo>
                    <a:pt x="42" y="1"/>
                  </a:moveTo>
                  <a:cubicBezTo>
                    <a:pt x="27" y="1"/>
                    <a:pt x="13" y="2"/>
                    <a:pt x="1" y="5"/>
                  </a:cubicBezTo>
                  <a:cubicBezTo>
                    <a:pt x="287" y="148"/>
                    <a:pt x="572" y="303"/>
                    <a:pt x="870" y="469"/>
                  </a:cubicBezTo>
                  <a:cubicBezTo>
                    <a:pt x="792" y="313"/>
                    <a:pt x="265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8217;p59"/>
            <p:cNvSpPr/>
            <p:nvPr/>
          </p:nvSpPr>
          <p:spPr>
            <a:xfrm>
              <a:off x="4781250" y="1391675"/>
              <a:ext cx="33350" cy="7175"/>
            </a:xfrm>
            <a:custGeom>
              <a:avLst/>
              <a:gdLst/>
              <a:ahLst/>
              <a:cxnLst/>
              <a:rect l="l" t="t" r="r" b="b"/>
              <a:pathLst>
                <a:path w="1334" h="287" extrusionOk="0">
                  <a:moveTo>
                    <a:pt x="131" y="0"/>
                  </a:moveTo>
                  <a:cubicBezTo>
                    <a:pt x="95" y="0"/>
                    <a:pt x="60" y="48"/>
                    <a:pt x="0" y="84"/>
                  </a:cubicBezTo>
                  <a:cubicBezTo>
                    <a:pt x="87" y="65"/>
                    <a:pt x="171" y="57"/>
                    <a:pt x="252" y="57"/>
                  </a:cubicBezTo>
                  <a:cubicBezTo>
                    <a:pt x="644" y="57"/>
                    <a:pt x="989" y="237"/>
                    <a:pt x="1334" y="286"/>
                  </a:cubicBezTo>
                  <a:cubicBezTo>
                    <a:pt x="1286" y="250"/>
                    <a:pt x="1250" y="238"/>
                    <a:pt x="1203" y="227"/>
                  </a:cubicBezTo>
                  <a:cubicBezTo>
                    <a:pt x="1048" y="179"/>
                    <a:pt x="905" y="119"/>
                    <a:pt x="750" y="96"/>
                  </a:cubicBezTo>
                  <a:cubicBezTo>
                    <a:pt x="548" y="48"/>
                    <a:pt x="333" y="36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8218;p59"/>
            <p:cNvSpPr/>
            <p:nvPr/>
          </p:nvSpPr>
          <p:spPr>
            <a:xfrm>
              <a:off x="4570200" y="1489300"/>
              <a:ext cx="22650" cy="3150"/>
            </a:xfrm>
            <a:custGeom>
              <a:avLst/>
              <a:gdLst/>
              <a:ahLst/>
              <a:cxnLst/>
              <a:rect l="l" t="t" r="r" b="b"/>
              <a:pathLst>
                <a:path w="906" h="126" extrusionOk="0">
                  <a:moveTo>
                    <a:pt x="905" y="1"/>
                  </a:moveTo>
                  <a:lnTo>
                    <a:pt x="905" y="1"/>
                  </a:lnTo>
                  <a:cubicBezTo>
                    <a:pt x="596" y="24"/>
                    <a:pt x="298" y="48"/>
                    <a:pt x="1" y="72"/>
                  </a:cubicBezTo>
                  <a:cubicBezTo>
                    <a:pt x="92" y="111"/>
                    <a:pt x="182" y="126"/>
                    <a:pt x="271" y="126"/>
                  </a:cubicBezTo>
                  <a:cubicBezTo>
                    <a:pt x="482" y="126"/>
                    <a:pt x="688" y="42"/>
                    <a:pt x="9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8219;p59"/>
            <p:cNvSpPr/>
            <p:nvPr/>
          </p:nvSpPr>
          <p:spPr>
            <a:xfrm>
              <a:off x="4875300" y="1491075"/>
              <a:ext cx="15200" cy="8375"/>
            </a:xfrm>
            <a:custGeom>
              <a:avLst/>
              <a:gdLst/>
              <a:ahLst/>
              <a:cxnLst/>
              <a:rect l="l" t="t" r="r" b="b"/>
              <a:pathLst>
                <a:path w="608" h="335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191" y="132"/>
                    <a:pt x="405" y="227"/>
                    <a:pt x="596" y="334"/>
                  </a:cubicBezTo>
                  <a:cubicBezTo>
                    <a:pt x="608" y="334"/>
                    <a:pt x="608" y="311"/>
                    <a:pt x="608" y="299"/>
                  </a:cubicBezTo>
                  <a:cubicBezTo>
                    <a:pt x="417" y="191"/>
                    <a:pt x="239" y="49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38220;p59"/>
            <p:cNvSpPr/>
            <p:nvPr/>
          </p:nvSpPr>
          <p:spPr>
            <a:xfrm>
              <a:off x="4519000" y="138245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25" y="0"/>
                  </a:moveTo>
                  <a:cubicBezTo>
                    <a:pt x="1" y="107"/>
                    <a:pt x="275" y="524"/>
                    <a:pt x="394" y="572"/>
                  </a:cubicBezTo>
                  <a:cubicBezTo>
                    <a:pt x="263" y="369"/>
                    <a:pt x="144" y="191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38221;p59"/>
            <p:cNvSpPr/>
            <p:nvPr/>
          </p:nvSpPr>
          <p:spPr>
            <a:xfrm>
              <a:off x="4661575" y="1331850"/>
              <a:ext cx="14325" cy="7150"/>
            </a:xfrm>
            <a:custGeom>
              <a:avLst/>
              <a:gdLst/>
              <a:ahLst/>
              <a:cxnLst/>
              <a:rect l="l" t="t" r="r" b="b"/>
              <a:pathLst>
                <a:path w="573" h="286" extrusionOk="0">
                  <a:moveTo>
                    <a:pt x="1" y="0"/>
                  </a:moveTo>
                  <a:cubicBezTo>
                    <a:pt x="48" y="36"/>
                    <a:pt x="60" y="72"/>
                    <a:pt x="96" y="72"/>
                  </a:cubicBezTo>
                  <a:cubicBezTo>
                    <a:pt x="120" y="107"/>
                    <a:pt x="167" y="119"/>
                    <a:pt x="215" y="131"/>
                  </a:cubicBezTo>
                  <a:cubicBezTo>
                    <a:pt x="334" y="191"/>
                    <a:pt x="441" y="238"/>
                    <a:pt x="537" y="286"/>
                  </a:cubicBezTo>
                  <a:cubicBezTo>
                    <a:pt x="560" y="262"/>
                    <a:pt x="560" y="250"/>
                    <a:pt x="572" y="238"/>
                  </a:cubicBezTo>
                  <a:cubicBezTo>
                    <a:pt x="382" y="167"/>
                    <a:pt x="203" y="7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38222;p59"/>
            <p:cNvSpPr/>
            <p:nvPr/>
          </p:nvSpPr>
          <p:spPr>
            <a:xfrm>
              <a:off x="4569000" y="1495250"/>
              <a:ext cx="11950" cy="3275"/>
            </a:xfrm>
            <a:custGeom>
              <a:avLst/>
              <a:gdLst/>
              <a:ahLst/>
              <a:cxnLst/>
              <a:rect l="l" t="t" r="r" b="b"/>
              <a:pathLst>
                <a:path w="478" h="131" extrusionOk="0">
                  <a:moveTo>
                    <a:pt x="1" y="1"/>
                  </a:moveTo>
                  <a:lnTo>
                    <a:pt x="1" y="48"/>
                  </a:lnTo>
                  <a:cubicBezTo>
                    <a:pt x="130" y="57"/>
                    <a:pt x="244" y="131"/>
                    <a:pt x="366" y="131"/>
                  </a:cubicBezTo>
                  <a:cubicBezTo>
                    <a:pt x="402" y="131"/>
                    <a:pt x="439" y="124"/>
                    <a:pt x="477" y="108"/>
                  </a:cubicBezTo>
                  <a:cubicBezTo>
                    <a:pt x="477" y="84"/>
                    <a:pt x="477" y="72"/>
                    <a:pt x="465" y="60"/>
                  </a:cubicBezTo>
                  <a:cubicBezTo>
                    <a:pt x="311" y="48"/>
                    <a:pt x="156" y="1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38223;p59"/>
            <p:cNvSpPr/>
            <p:nvPr/>
          </p:nvSpPr>
          <p:spPr>
            <a:xfrm>
              <a:off x="4741650" y="1364575"/>
              <a:ext cx="9850" cy="5225"/>
            </a:xfrm>
            <a:custGeom>
              <a:avLst/>
              <a:gdLst/>
              <a:ahLst/>
              <a:cxnLst/>
              <a:rect l="l" t="t" r="r" b="b"/>
              <a:pathLst>
                <a:path w="394" h="209" extrusionOk="0">
                  <a:moveTo>
                    <a:pt x="1" y="1"/>
                  </a:moveTo>
                  <a:lnTo>
                    <a:pt x="1" y="1"/>
                  </a:lnTo>
                  <a:cubicBezTo>
                    <a:pt x="77" y="116"/>
                    <a:pt x="232" y="208"/>
                    <a:pt x="332" y="208"/>
                  </a:cubicBezTo>
                  <a:cubicBezTo>
                    <a:pt x="356" y="208"/>
                    <a:pt x="377" y="203"/>
                    <a:pt x="393" y="1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38224;p59"/>
            <p:cNvSpPr/>
            <p:nvPr/>
          </p:nvSpPr>
          <p:spPr>
            <a:xfrm>
              <a:off x="4649375" y="1332725"/>
              <a:ext cx="10150" cy="5400"/>
            </a:xfrm>
            <a:custGeom>
              <a:avLst/>
              <a:gdLst/>
              <a:ahLst/>
              <a:cxnLst/>
              <a:rect l="l" t="t" r="r" b="b"/>
              <a:pathLst>
                <a:path w="406" h="216" extrusionOk="0">
                  <a:moveTo>
                    <a:pt x="13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132" y="84"/>
                    <a:pt x="274" y="156"/>
                    <a:pt x="394" y="215"/>
                  </a:cubicBezTo>
                  <a:cubicBezTo>
                    <a:pt x="394" y="203"/>
                    <a:pt x="405" y="191"/>
                    <a:pt x="405" y="168"/>
                  </a:cubicBezTo>
                  <a:cubicBezTo>
                    <a:pt x="274" y="120"/>
                    <a:pt x="155" y="60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38225;p59"/>
            <p:cNvSpPr/>
            <p:nvPr/>
          </p:nvSpPr>
          <p:spPr>
            <a:xfrm>
              <a:off x="4966675" y="1326050"/>
              <a:ext cx="40225" cy="61500"/>
            </a:xfrm>
            <a:custGeom>
              <a:avLst/>
              <a:gdLst/>
              <a:ahLst/>
              <a:cxnLst/>
              <a:rect l="l" t="t" r="r" b="b"/>
              <a:pathLst>
                <a:path w="1609" h="2460" extrusionOk="0">
                  <a:moveTo>
                    <a:pt x="449" y="0"/>
                  </a:moveTo>
                  <a:cubicBezTo>
                    <a:pt x="317" y="0"/>
                    <a:pt x="204" y="66"/>
                    <a:pt x="96" y="149"/>
                  </a:cubicBezTo>
                  <a:cubicBezTo>
                    <a:pt x="36" y="185"/>
                    <a:pt x="1" y="399"/>
                    <a:pt x="60" y="446"/>
                  </a:cubicBezTo>
                  <a:cubicBezTo>
                    <a:pt x="72" y="423"/>
                    <a:pt x="96" y="411"/>
                    <a:pt x="132" y="387"/>
                  </a:cubicBezTo>
                  <a:cubicBezTo>
                    <a:pt x="167" y="470"/>
                    <a:pt x="191" y="542"/>
                    <a:pt x="215" y="637"/>
                  </a:cubicBezTo>
                  <a:cubicBezTo>
                    <a:pt x="251" y="863"/>
                    <a:pt x="251" y="1077"/>
                    <a:pt x="310" y="1292"/>
                  </a:cubicBezTo>
                  <a:cubicBezTo>
                    <a:pt x="417" y="1601"/>
                    <a:pt x="548" y="1899"/>
                    <a:pt x="667" y="2197"/>
                  </a:cubicBezTo>
                  <a:cubicBezTo>
                    <a:pt x="703" y="2256"/>
                    <a:pt x="751" y="2304"/>
                    <a:pt x="775" y="2363"/>
                  </a:cubicBezTo>
                  <a:cubicBezTo>
                    <a:pt x="832" y="2435"/>
                    <a:pt x="903" y="2459"/>
                    <a:pt x="973" y="2459"/>
                  </a:cubicBezTo>
                  <a:cubicBezTo>
                    <a:pt x="1019" y="2459"/>
                    <a:pt x="1065" y="2449"/>
                    <a:pt x="1108" y="2435"/>
                  </a:cubicBezTo>
                  <a:cubicBezTo>
                    <a:pt x="1191" y="2423"/>
                    <a:pt x="1287" y="2328"/>
                    <a:pt x="1358" y="2268"/>
                  </a:cubicBezTo>
                  <a:cubicBezTo>
                    <a:pt x="1370" y="2256"/>
                    <a:pt x="1394" y="2232"/>
                    <a:pt x="1394" y="2197"/>
                  </a:cubicBezTo>
                  <a:cubicBezTo>
                    <a:pt x="1406" y="2149"/>
                    <a:pt x="1406" y="2113"/>
                    <a:pt x="1418" y="2078"/>
                  </a:cubicBezTo>
                  <a:cubicBezTo>
                    <a:pt x="1608" y="1792"/>
                    <a:pt x="1429" y="1554"/>
                    <a:pt x="1346" y="1304"/>
                  </a:cubicBezTo>
                  <a:cubicBezTo>
                    <a:pt x="1287" y="1137"/>
                    <a:pt x="1227" y="982"/>
                    <a:pt x="1168" y="804"/>
                  </a:cubicBezTo>
                  <a:cubicBezTo>
                    <a:pt x="1239" y="804"/>
                    <a:pt x="1251" y="816"/>
                    <a:pt x="1287" y="816"/>
                  </a:cubicBezTo>
                  <a:cubicBezTo>
                    <a:pt x="1179" y="696"/>
                    <a:pt x="1227" y="542"/>
                    <a:pt x="1179" y="423"/>
                  </a:cubicBezTo>
                  <a:cubicBezTo>
                    <a:pt x="1179" y="399"/>
                    <a:pt x="1132" y="363"/>
                    <a:pt x="1120" y="327"/>
                  </a:cubicBezTo>
                  <a:cubicBezTo>
                    <a:pt x="1060" y="185"/>
                    <a:pt x="906" y="220"/>
                    <a:pt x="810" y="149"/>
                  </a:cubicBezTo>
                  <a:cubicBezTo>
                    <a:pt x="751" y="101"/>
                    <a:pt x="691" y="65"/>
                    <a:pt x="632" y="42"/>
                  </a:cubicBezTo>
                  <a:cubicBezTo>
                    <a:pt x="567" y="13"/>
                    <a:pt x="506" y="0"/>
                    <a:pt x="4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38226;p59"/>
            <p:cNvSpPr/>
            <p:nvPr/>
          </p:nvSpPr>
          <p:spPr>
            <a:xfrm>
              <a:off x="5044975" y="1355650"/>
              <a:ext cx="25600" cy="50025"/>
            </a:xfrm>
            <a:custGeom>
              <a:avLst/>
              <a:gdLst/>
              <a:ahLst/>
              <a:cxnLst/>
              <a:rect l="l" t="t" r="r" b="b"/>
              <a:pathLst>
                <a:path w="1024" h="2001" extrusionOk="0">
                  <a:moveTo>
                    <a:pt x="12" y="1"/>
                  </a:moveTo>
                  <a:cubicBezTo>
                    <a:pt x="12" y="1"/>
                    <a:pt x="12" y="13"/>
                    <a:pt x="0" y="36"/>
                  </a:cubicBezTo>
                  <a:cubicBezTo>
                    <a:pt x="83" y="155"/>
                    <a:pt x="191" y="251"/>
                    <a:pt x="262" y="394"/>
                  </a:cubicBezTo>
                  <a:cubicBezTo>
                    <a:pt x="357" y="536"/>
                    <a:pt x="464" y="703"/>
                    <a:pt x="536" y="870"/>
                  </a:cubicBezTo>
                  <a:cubicBezTo>
                    <a:pt x="619" y="1060"/>
                    <a:pt x="691" y="1251"/>
                    <a:pt x="774" y="1441"/>
                  </a:cubicBezTo>
                  <a:cubicBezTo>
                    <a:pt x="845" y="1620"/>
                    <a:pt x="905" y="1822"/>
                    <a:pt x="976" y="2001"/>
                  </a:cubicBezTo>
                  <a:cubicBezTo>
                    <a:pt x="988" y="2001"/>
                    <a:pt x="1012" y="1977"/>
                    <a:pt x="1024" y="1977"/>
                  </a:cubicBezTo>
                  <a:cubicBezTo>
                    <a:pt x="976" y="1822"/>
                    <a:pt x="917" y="1644"/>
                    <a:pt x="857" y="1477"/>
                  </a:cubicBezTo>
                  <a:cubicBezTo>
                    <a:pt x="833" y="1382"/>
                    <a:pt x="822" y="1298"/>
                    <a:pt x="774" y="1203"/>
                  </a:cubicBezTo>
                  <a:cubicBezTo>
                    <a:pt x="667" y="1013"/>
                    <a:pt x="583" y="822"/>
                    <a:pt x="476" y="632"/>
                  </a:cubicBezTo>
                  <a:cubicBezTo>
                    <a:pt x="381" y="453"/>
                    <a:pt x="262" y="274"/>
                    <a:pt x="143" y="108"/>
                  </a:cubicBezTo>
                  <a:cubicBezTo>
                    <a:pt x="119" y="60"/>
                    <a:pt x="60" y="3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38227;p59"/>
            <p:cNvSpPr/>
            <p:nvPr/>
          </p:nvSpPr>
          <p:spPr>
            <a:xfrm>
              <a:off x="4984550" y="1307725"/>
              <a:ext cx="22050" cy="34250"/>
            </a:xfrm>
            <a:custGeom>
              <a:avLst/>
              <a:gdLst/>
              <a:ahLst/>
              <a:cxnLst/>
              <a:rect l="l" t="t" r="r" b="b"/>
              <a:pathLst>
                <a:path w="882" h="1370" extrusionOk="0">
                  <a:moveTo>
                    <a:pt x="48" y="1"/>
                  </a:moveTo>
                  <a:cubicBezTo>
                    <a:pt x="36" y="13"/>
                    <a:pt x="24" y="13"/>
                    <a:pt x="0" y="25"/>
                  </a:cubicBezTo>
                  <a:cubicBezTo>
                    <a:pt x="36" y="72"/>
                    <a:pt x="48" y="120"/>
                    <a:pt x="83" y="167"/>
                  </a:cubicBezTo>
                  <a:cubicBezTo>
                    <a:pt x="167" y="286"/>
                    <a:pt x="274" y="406"/>
                    <a:pt x="345" y="537"/>
                  </a:cubicBezTo>
                  <a:cubicBezTo>
                    <a:pt x="476" y="739"/>
                    <a:pt x="595" y="953"/>
                    <a:pt x="714" y="1144"/>
                  </a:cubicBezTo>
                  <a:cubicBezTo>
                    <a:pt x="762" y="1215"/>
                    <a:pt x="822" y="1299"/>
                    <a:pt x="881" y="1370"/>
                  </a:cubicBezTo>
                  <a:cubicBezTo>
                    <a:pt x="881" y="1322"/>
                    <a:pt x="869" y="1275"/>
                    <a:pt x="845" y="1227"/>
                  </a:cubicBezTo>
                  <a:cubicBezTo>
                    <a:pt x="691" y="965"/>
                    <a:pt x="524" y="715"/>
                    <a:pt x="357" y="453"/>
                  </a:cubicBezTo>
                  <a:cubicBezTo>
                    <a:pt x="262" y="298"/>
                    <a:pt x="155" y="144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38228;p59"/>
            <p:cNvSpPr/>
            <p:nvPr/>
          </p:nvSpPr>
          <p:spPr>
            <a:xfrm>
              <a:off x="5009250" y="1281525"/>
              <a:ext cx="5675" cy="34275"/>
            </a:xfrm>
            <a:custGeom>
              <a:avLst/>
              <a:gdLst/>
              <a:ahLst/>
              <a:cxnLst/>
              <a:rect l="l" t="t" r="r" b="b"/>
              <a:pathLst>
                <a:path w="227" h="1371" extrusionOk="0">
                  <a:moveTo>
                    <a:pt x="12" y="1"/>
                  </a:moveTo>
                  <a:cubicBezTo>
                    <a:pt x="0" y="49"/>
                    <a:pt x="0" y="84"/>
                    <a:pt x="0" y="120"/>
                  </a:cubicBezTo>
                  <a:cubicBezTo>
                    <a:pt x="12" y="334"/>
                    <a:pt x="12" y="549"/>
                    <a:pt x="12" y="763"/>
                  </a:cubicBezTo>
                  <a:cubicBezTo>
                    <a:pt x="12" y="763"/>
                    <a:pt x="24" y="775"/>
                    <a:pt x="24" y="787"/>
                  </a:cubicBezTo>
                  <a:cubicBezTo>
                    <a:pt x="60" y="870"/>
                    <a:pt x="107" y="930"/>
                    <a:pt x="119" y="1001"/>
                  </a:cubicBezTo>
                  <a:cubicBezTo>
                    <a:pt x="155" y="1120"/>
                    <a:pt x="191" y="1251"/>
                    <a:pt x="227" y="1370"/>
                  </a:cubicBezTo>
                  <a:cubicBezTo>
                    <a:pt x="143" y="906"/>
                    <a:pt x="84" y="46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38229;p59"/>
            <p:cNvSpPr/>
            <p:nvPr/>
          </p:nvSpPr>
          <p:spPr>
            <a:xfrm>
              <a:off x="5053900" y="1469050"/>
              <a:ext cx="11025" cy="29500"/>
            </a:xfrm>
            <a:custGeom>
              <a:avLst/>
              <a:gdLst/>
              <a:ahLst/>
              <a:cxnLst/>
              <a:rect l="l" t="t" r="r" b="b"/>
              <a:pathLst>
                <a:path w="441" h="1180" extrusionOk="0">
                  <a:moveTo>
                    <a:pt x="0" y="1"/>
                  </a:moveTo>
                  <a:lnTo>
                    <a:pt x="0" y="1"/>
                  </a:lnTo>
                  <a:cubicBezTo>
                    <a:pt x="143" y="406"/>
                    <a:pt x="262" y="799"/>
                    <a:pt x="405" y="1180"/>
                  </a:cubicBezTo>
                  <a:cubicBezTo>
                    <a:pt x="417" y="1180"/>
                    <a:pt x="429" y="1180"/>
                    <a:pt x="441" y="1168"/>
                  </a:cubicBezTo>
                  <a:cubicBezTo>
                    <a:pt x="381" y="977"/>
                    <a:pt x="298" y="775"/>
                    <a:pt x="250" y="572"/>
                  </a:cubicBezTo>
                  <a:cubicBezTo>
                    <a:pt x="143" y="180"/>
                    <a:pt x="107" y="3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38230;p59"/>
            <p:cNvSpPr/>
            <p:nvPr/>
          </p:nvSpPr>
          <p:spPr>
            <a:xfrm>
              <a:off x="5049125" y="1373225"/>
              <a:ext cx="15500" cy="30075"/>
            </a:xfrm>
            <a:custGeom>
              <a:avLst/>
              <a:gdLst/>
              <a:ahLst/>
              <a:cxnLst/>
              <a:rect l="l" t="t" r="r" b="b"/>
              <a:pathLst>
                <a:path w="620" h="1203" extrusionOk="0">
                  <a:moveTo>
                    <a:pt x="36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203" y="417"/>
                    <a:pt x="394" y="822"/>
                    <a:pt x="596" y="1203"/>
                  </a:cubicBezTo>
                  <a:cubicBezTo>
                    <a:pt x="608" y="1203"/>
                    <a:pt x="620" y="1191"/>
                    <a:pt x="620" y="1179"/>
                  </a:cubicBezTo>
                  <a:cubicBezTo>
                    <a:pt x="429" y="774"/>
                    <a:pt x="227" y="381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38231;p59"/>
            <p:cNvSpPr/>
            <p:nvPr/>
          </p:nvSpPr>
          <p:spPr>
            <a:xfrm>
              <a:off x="4990200" y="1421425"/>
              <a:ext cx="16100" cy="26525"/>
            </a:xfrm>
            <a:custGeom>
              <a:avLst/>
              <a:gdLst/>
              <a:ahLst/>
              <a:cxnLst/>
              <a:rect l="l" t="t" r="r" b="b"/>
              <a:pathLst>
                <a:path w="644" h="1061" extrusionOk="0">
                  <a:moveTo>
                    <a:pt x="36" y="1"/>
                  </a:moveTo>
                  <a:cubicBezTo>
                    <a:pt x="21" y="1"/>
                    <a:pt x="10" y="11"/>
                    <a:pt x="5" y="11"/>
                  </a:cubicBezTo>
                  <a:lnTo>
                    <a:pt x="5" y="11"/>
                  </a:lnTo>
                  <a:cubicBezTo>
                    <a:pt x="3" y="8"/>
                    <a:pt x="2" y="4"/>
                    <a:pt x="0" y="1"/>
                  </a:cubicBezTo>
                  <a:lnTo>
                    <a:pt x="0" y="1"/>
                  </a:lnTo>
                  <a:cubicBezTo>
                    <a:pt x="0" y="9"/>
                    <a:pt x="2" y="12"/>
                    <a:pt x="4" y="12"/>
                  </a:cubicBezTo>
                  <a:cubicBezTo>
                    <a:pt x="4" y="12"/>
                    <a:pt x="5" y="11"/>
                    <a:pt x="5" y="11"/>
                  </a:cubicBezTo>
                  <a:lnTo>
                    <a:pt x="5" y="11"/>
                  </a:lnTo>
                  <a:cubicBezTo>
                    <a:pt x="171" y="399"/>
                    <a:pt x="419" y="707"/>
                    <a:pt x="608" y="1061"/>
                  </a:cubicBezTo>
                  <a:cubicBezTo>
                    <a:pt x="608" y="1061"/>
                    <a:pt x="631" y="1049"/>
                    <a:pt x="643" y="1049"/>
                  </a:cubicBezTo>
                  <a:cubicBezTo>
                    <a:pt x="429" y="703"/>
                    <a:pt x="238" y="34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38232;p59"/>
            <p:cNvSpPr/>
            <p:nvPr/>
          </p:nvSpPr>
          <p:spPr>
            <a:xfrm>
              <a:off x="5013700" y="1284525"/>
              <a:ext cx="6275" cy="30375"/>
            </a:xfrm>
            <a:custGeom>
              <a:avLst/>
              <a:gdLst/>
              <a:ahLst/>
              <a:cxnLst/>
              <a:rect l="l" t="t" r="r" b="b"/>
              <a:pathLst>
                <a:path w="251" h="1215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85"/>
                    <a:pt x="13" y="170"/>
                    <a:pt x="23" y="254"/>
                  </a:cubicBezTo>
                  <a:lnTo>
                    <a:pt x="23" y="254"/>
                  </a:lnTo>
                  <a:cubicBezTo>
                    <a:pt x="17" y="169"/>
                    <a:pt x="11" y="84"/>
                    <a:pt x="1" y="0"/>
                  </a:cubicBezTo>
                  <a:close/>
                  <a:moveTo>
                    <a:pt x="23" y="254"/>
                  </a:moveTo>
                  <a:cubicBezTo>
                    <a:pt x="45" y="580"/>
                    <a:pt x="62" y="912"/>
                    <a:pt x="251" y="1214"/>
                  </a:cubicBezTo>
                  <a:cubicBezTo>
                    <a:pt x="137" y="902"/>
                    <a:pt x="61" y="582"/>
                    <a:pt x="23" y="25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38233;p59"/>
            <p:cNvSpPr/>
            <p:nvPr/>
          </p:nvSpPr>
          <p:spPr>
            <a:xfrm>
              <a:off x="4983350" y="1410425"/>
              <a:ext cx="11025" cy="27100"/>
            </a:xfrm>
            <a:custGeom>
              <a:avLst/>
              <a:gdLst/>
              <a:ahLst/>
              <a:cxnLst/>
              <a:rect l="l" t="t" r="r" b="b"/>
              <a:pathLst>
                <a:path w="441" h="1084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405"/>
                    <a:pt x="215" y="762"/>
                    <a:pt x="441" y="1084"/>
                  </a:cubicBezTo>
                  <a:cubicBezTo>
                    <a:pt x="429" y="1036"/>
                    <a:pt x="429" y="1012"/>
                    <a:pt x="429" y="977"/>
                  </a:cubicBezTo>
                  <a:cubicBezTo>
                    <a:pt x="262" y="679"/>
                    <a:pt x="131" y="369"/>
                    <a:pt x="72" y="24"/>
                  </a:cubicBezTo>
                  <a:cubicBezTo>
                    <a:pt x="72" y="1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38234;p59"/>
            <p:cNvSpPr/>
            <p:nvPr/>
          </p:nvSpPr>
          <p:spPr>
            <a:xfrm>
              <a:off x="5040500" y="1309825"/>
              <a:ext cx="3600" cy="17575"/>
            </a:xfrm>
            <a:custGeom>
              <a:avLst/>
              <a:gdLst/>
              <a:ahLst/>
              <a:cxnLst/>
              <a:rect l="l" t="t" r="r" b="b"/>
              <a:pathLst>
                <a:path w="144" h="703" extrusionOk="0">
                  <a:moveTo>
                    <a:pt x="72" y="0"/>
                  </a:moveTo>
                  <a:cubicBezTo>
                    <a:pt x="66" y="12"/>
                    <a:pt x="60" y="18"/>
                    <a:pt x="53" y="18"/>
                  </a:cubicBezTo>
                  <a:cubicBezTo>
                    <a:pt x="45" y="18"/>
                    <a:pt x="36" y="12"/>
                    <a:pt x="24" y="0"/>
                  </a:cubicBezTo>
                  <a:lnTo>
                    <a:pt x="24" y="0"/>
                  </a:lnTo>
                  <a:cubicBezTo>
                    <a:pt x="24" y="238"/>
                    <a:pt x="0" y="476"/>
                    <a:pt x="108" y="703"/>
                  </a:cubicBezTo>
                  <a:lnTo>
                    <a:pt x="143" y="703"/>
                  </a:lnTo>
                  <a:cubicBezTo>
                    <a:pt x="120" y="464"/>
                    <a:pt x="108" y="238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38235;p59"/>
            <p:cNvSpPr/>
            <p:nvPr/>
          </p:nvSpPr>
          <p:spPr>
            <a:xfrm>
              <a:off x="5006575" y="1341950"/>
              <a:ext cx="8350" cy="13425"/>
            </a:xfrm>
            <a:custGeom>
              <a:avLst/>
              <a:gdLst/>
              <a:ahLst/>
              <a:cxnLst/>
              <a:rect l="l" t="t" r="r" b="b"/>
              <a:pathLst>
                <a:path w="334" h="537" extrusionOk="0">
                  <a:moveTo>
                    <a:pt x="12" y="1"/>
                  </a:moveTo>
                  <a:lnTo>
                    <a:pt x="0" y="13"/>
                  </a:lnTo>
                  <a:cubicBezTo>
                    <a:pt x="60" y="120"/>
                    <a:pt x="107" y="227"/>
                    <a:pt x="167" y="322"/>
                  </a:cubicBezTo>
                  <a:cubicBezTo>
                    <a:pt x="214" y="394"/>
                    <a:pt x="262" y="453"/>
                    <a:pt x="334" y="537"/>
                  </a:cubicBezTo>
                  <a:cubicBezTo>
                    <a:pt x="226" y="358"/>
                    <a:pt x="119" y="156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38236;p59"/>
            <p:cNvSpPr/>
            <p:nvPr/>
          </p:nvSpPr>
          <p:spPr>
            <a:xfrm>
              <a:off x="4994350" y="1437200"/>
              <a:ext cx="8075" cy="11350"/>
            </a:xfrm>
            <a:custGeom>
              <a:avLst/>
              <a:gdLst/>
              <a:ahLst/>
              <a:cxnLst/>
              <a:rect l="l" t="t" r="r" b="b"/>
              <a:pathLst>
                <a:path w="323" h="454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168"/>
                    <a:pt x="180" y="311"/>
                    <a:pt x="287" y="453"/>
                  </a:cubicBezTo>
                  <a:cubicBezTo>
                    <a:pt x="299" y="441"/>
                    <a:pt x="311" y="441"/>
                    <a:pt x="322" y="430"/>
                  </a:cubicBezTo>
                  <a:cubicBezTo>
                    <a:pt x="251" y="322"/>
                    <a:pt x="191" y="239"/>
                    <a:pt x="120" y="132"/>
                  </a:cubicBezTo>
                  <a:cubicBezTo>
                    <a:pt x="72" y="84"/>
                    <a:pt x="37" y="4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38237;p59"/>
            <p:cNvSpPr/>
            <p:nvPr/>
          </p:nvSpPr>
          <p:spPr>
            <a:xfrm>
              <a:off x="4998825" y="1346425"/>
              <a:ext cx="7775" cy="11925"/>
            </a:xfrm>
            <a:custGeom>
              <a:avLst/>
              <a:gdLst/>
              <a:ahLst/>
              <a:cxnLst/>
              <a:rect l="l" t="t" r="r" b="b"/>
              <a:pathLst>
                <a:path w="311" h="477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167"/>
                    <a:pt x="179" y="310"/>
                    <a:pt x="263" y="477"/>
                  </a:cubicBezTo>
                  <a:cubicBezTo>
                    <a:pt x="274" y="465"/>
                    <a:pt x="298" y="465"/>
                    <a:pt x="310" y="441"/>
                  </a:cubicBezTo>
                  <a:cubicBezTo>
                    <a:pt x="286" y="405"/>
                    <a:pt x="251" y="346"/>
                    <a:pt x="227" y="298"/>
                  </a:cubicBezTo>
                  <a:cubicBezTo>
                    <a:pt x="143" y="191"/>
                    <a:pt x="72" y="10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38238;p59"/>
            <p:cNvSpPr/>
            <p:nvPr/>
          </p:nvSpPr>
          <p:spPr>
            <a:xfrm>
              <a:off x="4634800" y="1636200"/>
              <a:ext cx="32450" cy="10000"/>
            </a:xfrm>
            <a:custGeom>
              <a:avLst/>
              <a:gdLst/>
              <a:ahLst/>
              <a:cxnLst/>
              <a:rect l="l" t="t" r="r" b="b"/>
              <a:pathLst>
                <a:path w="1298" h="400" extrusionOk="0">
                  <a:moveTo>
                    <a:pt x="1208" y="0"/>
                  </a:moveTo>
                  <a:cubicBezTo>
                    <a:pt x="986" y="0"/>
                    <a:pt x="795" y="108"/>
                    <a:pt x="596" y="161"/>
                  </a:cubicBezTo>
                  <a:cubicBezTo>
                    <a:pt x="405" y="221"/>
                    <a:pt x="215" y="280"/>
                    <a:pt x="0" y="340"/>
                  </a:cubicBezTo>
                  <a:cubicBezTo>
                    <a:pt x="36" y="363"/>
                    <a:pt x="84" y="399"/>
                    <a:pt x="119" y="399"/>
                  </a:cubicBezTo>
                  <a:lnTo>
                    <a:pt x="1060" y="90"/>
                  </a:lnTo>
                  <a:cubicBezTo>
                    <a:pt x="1131" y="66"/>
                    <a:pt x="1191" y="30"/>
                    <a:pt x="1298" y="6"/>
                  </a:cubicBezTo>
                  <a:cubicBezTo>
                    <a:pt x="1267" y="2"/>
                    <a:pt x="1237" y="0"/>
                    <a:pt x="1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38239;p59"/>
            <p:cNvSpPr/>
            <p:nvPr/>
          </p:nvSpPr>
          <p:spPr>
            <a:xfrm>
              <a:off x="4671700" y="1603900"/>
              <a:ext cx="8350" cy="2950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131"/>
                    <a:pt x="108" y="227"/>
                    <a:pt x="132" y="358"/>
                  </a:cubicBezTo>
                  <a:cubicBezTo>
                    <a:pt x="167" y="489"/>
                    <a:pt x="215" y="620"/>
                    <a:pt x="227" y="762"/>
                  </a:cubicBezTo>
                  <a:cubicBezTo>
                    <a:pt x="239" y="893"/>
                    <a:pt x="239" y="1036"/>
                    <a:pt x="251" y="1179"/>
                  </a:cubicBezTo>
                  <a:cubicBezTo>
                    <a:pt x="334" y="762"/>
                    <a:pt x="239" y="37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38240;p59"/>
            <p:cNvSpPr/>
            <p:nvPr/>
          </p:nvSpPr>
          <p:spPr>
            <a:xfrm>
              <a:off x="4591625" y="1650325"/>
              <a:ext cx="38125" cy="3225"/>
            </a:xfrm>
            <a:custGeom>
              <a:avLst/>
              <a:gdLst/>
              <a:ahLst/>
              <a:cxnLst/>
              <a:rect l="l" t="t" r="r" b="b"/>
              <a:pathLst>
                <a:path w="1525" h="129" extrusionOk="0">
                  <a:moveTo>
                    <a:pt x="1" y="1"/>
                  </a:moveTo>
                  <a:cubicBezTo>
                    <a:pt x="60" y="87"/>
                    <a:pt x="449" y="129"/>
                    <a:pt x="824" y="129"/>
                  </a:cubicBezTo>
                  <a:cubicBezTo>
                    <a:pt x="1126" y="129"/>
                    <a:pt x="1419" y="101"/>
                    <a:pt x="1525" y="48"/>
                  </a:cubicBezTo>
                  <a:lnTo>
                    <a:pt x="1525" y="48"/>
                  </a:lnTo>
                  <a:cubicBezTo>
                    <a:pt x="1263" y="60"/>
                    <a:pt x="1010" y="78"/>
                    <a:pt x="758" y="78"/>
                  </a:cubicBezTo>
                  <a:cubicBezTo>
                    <a:pt x="507" y="78"/>
                    <a:pt x="257" y="6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38241;p59"/>
            <p:cNvSpPr/>
            <p:nvPr/>
          </p:nvSpPr>
          <p:spPr>
            <a:xfrm>
              <a:off x="4528525" y="1626225"/>
              <a:ext cx="19675" cy="5075"/>
            </a:xfrm>
            <a:custGeom>
              <a:avLst/>
              <a:gdLst/>
              <a:ahLst/>
              <a:cxnLst/>
              <a:rect l="l" t="t" r="r" b="b"/>
              <a:pathLst>
                <a:path w="787" h="203" extrusionOk="0">
                  <a:moveTo>
                    <a:pt x="25" y="0"/>
                  </a:moveTo>
                  <a:cubicBezTo>
                    <a:pt x="25" y="24"/>
                    <a:pt x="25" y="48"/>
                    <a:pt x="1" y="60"/>
                  </a:cubicBezTo>
                  <a:cubicBezTo>
                    <a:pt x="263" y="108"/>
                    <a:pt x="513" y="167"/>
                    <a:pt x="775" y="203"/>
                  </a:cubicBezTo>
                  <a:cubicBezTo>
                    <a:pt x="787" y="191"/>
                    <a:pt x="787" y="179"/>
                    <a:pt x="787" y="167"/>
                  </a:cubicBezTo>
                  <a:cubicBezTo>
                    <a:pt x="536" y="108"/>
                    <a:pt x="286" y="6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38242;p59"/>
            <p:cNvSpPr/>
            <p:nvPr/>
          </p:nvSpPr>
          <p:spPr>
            <a:xfrm>
              <a:off x="4640750" y="1632175"/>
              <a:ext cx="17575" cy="5350"/>
            </a:xfrm>
            <a:custGeom>
              <a:avLst/>
              <a:gdLst/>
              <a:ahLst/>
              <a:cxnLst/>
              <a:rect l="l" t="t" r="r" b="b"/>
              <a:pathLst>
                <a:path w="703" h="214" extrusionOk="0">
                  <a:moveTo>
                    <a:pt x="703" y="1"/>
                  </a:moveTo>
                  <a:lnTo>
                    <a:pt x="703" y="1"/>
                  </a:lnTo>
                  <a:cubicBezTo>
                    <a:pt x="465" y="60"/>
                    <a:pt x="238" y="131"/>
                    <a:pt x="0" y="203"/>
                  </a:cubicBezTo>
                  <a:cubicBezTo>
                    <a:pt x="41" y="210"/>
                    <a:pt x="80" y="214"/>
                    <a:pt x="118" y="214"/>
                  </a:cubicBezTo>
                  <a:cubicBezTo>
                    <a:pt x="329" y="214"/>
                    <a:pt x="511" y="111"/>
                    <a:pt x="7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38243;p59"/>
            <p:cNvSpPr/>
            <p:nvPr/>
          </p:nvSpPr>
          <p:spPr>
            <a:xfrm>
              <a:off x="4546400" y="1641400"/>
              <a:ext cx="17275" cy="4800"/>
            </a:xfrm>
            <a:custGeom>
              <a:avLst/>
              <a:gdLst/>
              <a:ahLst/>
              <a:cxnLst/>
              <a:rect l="l" t="t" r="r" b="b"/>
              <a:pathLst>
                <a:path w="691" h="192" extrusionOk="0">
                  <a:moveTo>
                    <a:pt x="12" y="1"/>
                  </a:moveTo>
                  <a:cubicBezTo>
                    <a:pt x="0" y="13"/>
                    <a:pt x="0" y="13"/>
                    <a:pt x="0" y="36"/>
                  </a:cubicBezTo>
                  <a:cubicBezTo>
                    <a:pt x="226" y="96"/>
                    <a:pt x="441" y="132"/>
                    <a:pt x="667" y="191"/>
                  </a:cubicBezTo>
                  <a:cubicBezTo>
                    <a:pt x="667" y="179"/>
                    <a:pt x="679" y="167"/>
                    <a:pt x="691" y="155"/>
                  </a:cubicBezTo>
                  <a:cubicBezTo>
                    <a:pt x="476" y="72"/>
                    <a:pt x="250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38244;p59"/>
            <p:cNvSpPr/>
            <p:nvPr/>
          </p:nvSpPr>
          <p:spPr>
            <a:xfrm>
              <a:off x="4670500" y="1616100"/>
              <a:ext cx="5400" cy="15800"/>
            </a:xfrm>
            <a:custGeom>
              <a:avLst/>
              <a:gdLst/>
              <a:ahLst/>
              <a:cxnLst/>
              <a:rect l="l" t="t" r="r" b="b"/>
              <a:pathLst>
                <a:path w="216" h="63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215"/>
                    <a:pt x="108" y="417"/>
                    <a:pt x="156" y="632"/>
                  </a:cubicBezTo>
                  <a:cubicBezTo>
                    <a:pt x="168" y="632"/>
                    <a:pt x="180" y="632"/>
                    <a:pt x="180" y="608"/>
                  </a:cubicBezTo>
                  <a:cubicBezTo>
                    <a:pt x="215" y="465"/>
                    <a:pt x="84" y="1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38245;p59"/>
            <p:cNvSpPr/>
            <p:nvPr/>
          </p:nvSpPr>
          <p:spPr>
            <a:xfrm>
              <a:off x="4987825" y="1538700"/>
              <a:ext cx="13400" cy="27725"/>
            </a:xfrm>
            <a:custGeom>
              <a:avLst/>
              <a:gdLst/>
              <a:ahLst/>
              <a:cxnLst/>
              <a:rect l="l" t="t" r="r" b="b"/>
              <a:pathLst>
                <a:path w="536" h="11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180"/>
                    <a:pt x="226" y="346"/>
                    <a:pt x="286" y="537"/>
                  </a:cubicBezTo>
                  <a:cubicBezTo>
                    <a:pt x="381" y="727"/>
                    <a:pt x="405" y="930"/>
                    <a:pt x="452" y="1108"/>
                  </a:cubicBezTo>
                  <a:cubicBezTo>
                    <a:pt x="536" y="942"/>
                    <a:pt x="274" y="180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38246;p59"/>
            <p:cNvSpPr/>
            <p:nvPr/>
          </p:nvSpPr>
          <p:spPr>
            <a:xfrm>
              <a:off x="4983050" y="1539900"/>
              <a:ext cx="10450" cy="17600"/>
            </a:xfrm>
            <a:custGeom>
              <a:avLst/>
              <a:gdLst/>
              <a:ahLst/>
              <a:cxnLst/>
              <a:rect l="l" t="t" r="r" b="b"/>
              <a:pathLst>
                <a:path w="418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36" y="227"/>
                    <a:pt x="298" y="655"/>
                    <a:pt x="417" y="703"/>
                  </a:cubicBezTo>
                  <a:cubicBezTo>
                    <a:pt x="286" y="477"/>
                    <a:pt x="155" y="25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38247;p59"/>
            <p:cNvSpPr/>
            <p:nvPr/>
          </p:nvSpPr>
          <p:spPr>
            <a:xfrm>
              <a:off x="4811300" y="1286900"/>
              <a:ext cx="7175" cy="15200"/>
            </a:xfrm>
            <a:custGeom>
              <a:avLst/>
              <a:gdLst/>
              <a:ahLst/>
              <a:cxnLst/>
              <a:rect l="l" t="t" r="r" b="b"/>
              <a:pathLst>
                <a:path w="287" h="608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03"/>
                    <a:pt x="144" y="417"/>
                    <a:pt x="215" y="608"/>
                  </a:cubicBezTo>
                  <a:cubicBezTo>
                    <a:pt x="286" y="548"/>
                    <a:pt x="155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38248;p59"/>
            <p:cNvSpPr/>
            <p:nvPr/>
          </p:nvSpPr>
          <p:spPr>
            <a:xfrm>
              <a:off x="4815775" y="1309825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167" y="0"/>
                  </a:moveTo>
                  <a:lnTo>
                    <a:pt x="167" y="0"/>
                  </a:lnTo>
                  <a:cubicBezTo>
                    <a:pt x="107" y="119"/>
                    <a:pt x="36" y="226"/>
                    <a:pt x="0" y="333"/>
                  </a:cubicBezTo>
                  <a:cubicBezTo>
                    <a:pt x="131" y="298"/>
                    <a:pt x="203" y="167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38249;p59"/>
            <p:cNvSpPr/>
            <p:nvPr/>
          </p:nvSpPr>
          <p:spPr>
            <a:xfrm>
              <a:off x="4847025" y="1640800"/>
              <a:ext cx="34550" cy="18200"/>
            </a:xfrm>
            <a:custGeom>
              <a:avLst/>
              <a:gdLst/>
              <a:ahLst/>
              <a:cxnLst/>
              <a:rect l="l" t="t" r="r" b="b"/>
              <a:pathLst>
                <a:path w="1382" h="728" extrusionOk="0">
                  <a:moveTo>
                    <a:pt x="1358" y="1"/>
                  </a:moveTo>
                  <a:cubicBezTo>
                    <a:pt x="905" y="215"/>
                    <a:pt x="441" y="441"/>
                    <a:pt x="0" y="668"/>
                  </a:cubicBezTo>
                  <a:cubicBezTo>
                    <a:pt x="12" y="691"/>
                    <a:pt x="12" y="715"/>
                    <a:pt x="24" y="727"/>
                  </a:cubicBezTo>
                  <a:cubicBezTo>
                    <a:pt x="477" y="501"/>
                    <a:pt x="941" y="275"/>
                    <a:pt x="1382" y="60"/>
                  </a:cubicBezTo>
                  <a:cubicBezTo>
                    <a:pt x="1370" y="25"/>
                    <a:pt x="1370" y="13"/>
                    <a:pt x="1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38250;p59"/>
            <p:cNvSpPr/>
            <p:nvPr/>
          </p:nvSpPr>
          <p:spPr>
            <a:xfrm>
              <a:off x="4532100" y="1333025"/>
              <a:ext cx="26225" cy="14925"/>
            </a:xfrm>
            <a:custGeom>
              <a:avLst/>
              <a:gdLst/>
              <a:ahLst/>
              <a:cxnLst/>
              <a:rect l="l" t="t" r="r" b="b"/>
              <a:pathLst>
                <a:path w="1049" h="597" extrusionOk="0">
                  <a:moveTo>
                    <a:pt x="1048" y="1"/>
                  </a:moveTo>
                  <a:cubicBezTo>
                    <a:pt x="798" y="1"/>
                    <a:pt x="632" y="203"/>
                    <a:pt x="405" y="287"/>
                  </a:cubicBezTo>
                  <a:cubicBezTo>
                    <a:pt x="477" y="203"/>
                    <a:pt x="560" y="120"/>
                    <a:pt x="632" y="48"/>
                  </a:cubicBezTo>
                  <a:lnTo>
                    <a:pt x="632" y="48"/>
                  </a:lnTo>
                  <a:cubicBezTo>
                    <a:pt x="410" y="165"/>
                    <a:pt x="326" y="430"/>
                    <a:pt x="21" y="430"/>
                  </a:cubicBezTo>
                  <a:cubicBezTo>
                    <a:pt x="14" y="430"/>
                    <a:pt x="7" y="430"/>
                    <a:pt x="1" y="429"/>
                  </a:cubicBezTo>
                  <a:lnTo>
                    <a:pt x="1" y="465"/>
                  </a:lnTo>
                  <a:cubicBezTo>
                    <a:pt x="48" y="465"/>
                    <a:pt x="96" y="477"/>
                    <a:pt x="155" y="477"/>
                  </a:cubicBezTo>
                  <a:cubicBezTo>
                    <a:pt x="96" y="513"/>
                    <a:pt x="60" y="548"/>
                    <a:pt x="24" y="584"/>
                  </a:cubicBezTo>
                  <a:cubicBezTo>
                    <a:pt x="36" y="596"/>
                    <a:pt x="36" y="596"/>
                    <a:pt x="48" y="596"/>
                  </a:cubicBezTo>
                  <a:cubicBezTo>
                    <a:pt x="382" y="382"/>
                    <a:pt x="715" y="191"/>
                    <a:pt x="10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38251;p59"/>
            <p:cNvSpPr/>
            <p:nvPr/>
          </p:nvSpPr>
          <p:spPr>
            <a:xfrm>
              <a:off x="4518100" y="1558050"/>
              <a:ext cx="4800" cy="9250"/>
            </a:xfrm>
            <a:custGeom>
              <a:avLst/>
              <a:gdLst/>
              <a:ahLst/>
              <a:cxnLst/>
              <a:rect l="l" t="t" r="r" b="b"/>
              <a:pathLst>
                <a:path w="192" h="370" extrusionOk="0">
                  <a:moveTo>
                    <a:pt x="25" y="1"/>
                  </a:moveTo>
                  <a:cubicBezTo>
                    <a:pt x="25" y="1"/>
                    <a:pt x="13" y="13"/>
                    <a:pt x="1" y="13"/>
                  </a:cubicBezTo>
                  <a:cubicBezTo>
                    <a:pt x="61" y="132"/>
                    <a:pt x="108" y="251"/>
                    <a:pt x="168" y="370"/>
                  </a:cubicBezTo>
                  <a:cubicBezTo>
                    <a:pt x="180" y="370"/>
                    <a:pt x="191" y="370"/>
                    <a:pt x="191" y="358"/>
                  </a:cubicBezTo>
                  <a:cubicBezTo>
                    <a:pt x="132" y="239"/>
                    <a:pt x="84" y="120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38252;p59"/>
            <p:cNvSpPr/>
            <p:nvPr/>
          </p:nvSpPr>
          <p:spPr>
            <a:xfrm>
              <a:off x="4777975" y="1755700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41" y="1"/>
                  </a:moveTo>
                  <a:cubicBezTo>
                    <a:pt x="286" y="132"/>
                    <a:pt x="155" y="251"/>
                    <a:pt x="0" y="370"/>
                  </a:cubicBezTo>
                  <a:lnTo>
                    <a:pt x="36" y="405"/>
                  </a:lnTo>
                  <a:cubicBezTo>
                    <a:pt x="95" y="370"/>
                    <a:pt x="167" y="322"/>
                    <a:pt x="250" y="298"/>
                  </a:cubicBezTo>
                  <a:cubicBezTo>
                    <a:pt x="262" y="263"/>
                    <a:pt x="262" y="239"/>
                    <a:pt x="274" y="203"/>
                  </a:cubicBezTo>
                  <a:cubicBezTo>
                    <a:pt x="334" y="143"/>
                    <a:pt x="405" y="84"/>
                    <a:pt x="464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38253;p59"/>
            <p:cNvSpPr/>
            <p:nvPr/>
          </p:nvSpPr>
          <p:spPr>
            <a:xfrm>
              <a:off x="5064900" y="1225875"/>
              <a:ext cx="14625" cy="7800"/>
            </a:xfrm>
            <a:custGeom>
              <a:avLst/>
              <a:gdLst/>
              <a:ahLst/>
              <a:cxnLst/>
              <a:rect l="l" t="t" r="r" b="b"/>
              <a:pathLst>
                <a:path w="585" h="312" extrusionOk="0">
                  <a:moveTo>
                    <a:pt x="60" y="1"/>
                  </a:moveTo>
                  <a:cubicBezTo>
                    <a:pt x="1" y="60"/>
                    <a:pt x="96" y="120"/>
                    <a:pt x="120" y="167"/>
                  </a:cubicBezTo>
                  <a:cubicBezTo>
                    <a:pt x="158" y="243"/>
                    <a:pt x="227" y="312"/>
                    <a:pt x="319" y="312"/>
                  </a:cubicBezTo>
                  <a:cubicBezTo>
                    <a:pt x="343" y="312"/>
                    <a:pt x="367" y="308"/>
                    <a:pt x="394" y="298"/>
                  </a:cubicBezTo>
                  <a:cubicBezTo>
                    <a:pt x="513" y="262"/>
                    <a:pt x="584" y="167"/>
                    <a:pt x="572" y="72"/>
                  </a:cubicBezTo>
                  <a:lnTo>
                    <a:pt x="572" y="72"/>
                  </a:lnTo>
                  <a:cubicBezTo>
                    <a:pt x="504" y="129"/>
                    <a:pt x="414" y="239"/>
                    <a:pt x="334" y="239"/>
                  </a:cubicBezTo>
                  <a:cubicBezTo>
                    <a:pt x="330" y="239"/>
                    <a:pt x="326" y="239"/>
                    <a:pt x="322" y="239"/>
                  </a:cubicBezTo>
                  <a:cubicBezTo>
                    <a:pt x="227" y="239"/>
                    <a:pt x="156" y="108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38254;p59"/>
            <p:cNvSpPr/>
            <p:nvPr/>
          </p:nvSpPr>
          <p:spPr>
            <a:xfrm>
              <a:off x="5071750" y="1217525"/>
              <a:ext cx="8900" cy="7175"/>
            </a:xfrm>
            <a:custGeom>
              <a:avLst/>
              <a:gdLst/>
              <a:ahLst/>
              <a:cxnLst/>
              <a:rect l="l" t="t" r="r" b="b"/>
              <a:pathLst>
                <a:path w="356" h="287" extrusionOk="0">
                  <a:moveTo>
                    <a:pt x="28" y="0"/>
                  </a:moveTo>
                  <a:cubicBezTo>
                    <a:pt x="19" y="0"/>
                    <a:pt x="10" y="1"/>
                    <a:pt x="1" y="1"/>
                  </a:cubicBezTo>
                  <a:cubicBezTo>
                    <a:pt x="120" y="108"/>
                    <a:pt x="310" y="96"/>
                    <a:pt x="310" y="287"/>
                  </a:cubicBezTo>
                  <a:cubicBezTo>
                    <a:pt x="356" y="117"/>
                    <a:pt x="217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38255;p59"/>
            <p:cNvSpPr/>
            <p:nvPr/>
          </p:nvSpPr>
          <p:spPr>
            <a:xfrm>
              <a:off x="4653850" y="1762850"/>
              <a:ext cx="19375" cy="8350"/>
            </a:xfrm>
            <a:custGeom>
              <a:avLst/>
              <a:gdLst/>
              <a:ahLst/>
              <a:cxnLst/>
              <a:rect l="l" t="t" r="r" b="b"/>
              <a:pathLst>
                <a:path w="775" h="334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03" y="12"/>
                    <a:pt x="655" y="12"/>
                    <a:pt x="631" y="24"/>
                  </a:cubicBezTo>
                  <a:cubicBezTo>
                    <a:pt x="453" y="96"/>
                    <a:pt x="250" y="167"/>
                    <a:pt x="72" y="250"/>
                  </a:cubicBezTo>
                  <a:cubicBezTo>
                    <a:pt x="48" y="262"/>
                    <a:pt x="12" y="274"/>
                    <a:pt x="0" y="286"/>
                  </a:cubicBezTo>
                  <a:lnTo>
                    <a:pt x="12" y="334"/>
                  </a:lnTo>
                  <a:cubicBezTo>
                    <a:pt x="48" y="334"/>
                    <a:pt x="72" y="334"/>
                    <a:pt x="107" y="322"/>
                  </a:cubicBezTo>
                  <a:cubicBezTo>
                    <a:pt x="310" y="215"/>
                    <a:pt x="524" y="119"/>
                    <a:pt x="7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38256;p59"/>
            <p:cNvSpPr/>
            <p:nvPr/>
          </p:nvSpPr>
          <p:spPr>
            <a:xfrm>
              <a:off x="4633000" y="1764250"/>
              <a:ext cx="14625" cy="3975"/>
            </a:xfrm>
            <a:custGeom>
              <a:avLst/>
              <a:gdLst/>
              <a:ahLst/>
              <a:cxnLst/>
              <a:rect l="l" t="t" r="r" b="b"/>
              <a:pathLst>
                <a:path w="585" h="159" extrusionOk="0">
                  <a:moveTo>
                    <a:pt x="279" y="1"/>
                  </a:moveTo>
                  <a:cubicBezTo>
                    <a:pt x="183" y="1"/>
                    <a:pt x="87" y="49"/>
                    <a:pt x="1" y="147"/>
                  </a:cubicBezTo>
                  <a:cubicBezTo>
                    <a:pt x="93" y="98"/>
                    <a:pt x="186" y="76"/>
                    <a:pt x="276" y="76"/>
                  </a:cubicBezTo>
                  <a:cubicBezTo>
                    <a:pt x="383" y="76"/>
                    <a:pt x="487" y="107"/>
                    <a:pt x="584" y="159"/>
                  </a:cubicBezTo>
                  <a:cubicBezTo>
                    <a:pt x="486" y="54"/>
                    <a:pt x="382" y="1"/>
                    <a:pt x="27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38257;p59"/>
            <p:cNvSpPr/>
            <p:nvPr/>
          </p:nvSpPr>
          <p:spPr>
            <a:xfrm>
              <a:off x="4723200" y="1748250"/>
              <a:ext cx="29775" cy="7225"/>
            </a:xfrm>
            <a:custGeom>
              <a:avLst/>
              <a:gdLst/>
              <a:ahLst/>
              <a:cxnLst/>
              <a:rect l="l" t="t" r="r" b="b"/>
              <a:pathLst>
                <a:path w="1191" h="289" extrusionOk="0">
                  <a:moveTo>
                    <a:pt x="1167" y="1"/>
                  </a:moveTo>
                  <a:cubicBezTo>
                    <a:pt x="786" y="84"/>
                    <a:pt x="381" y="191"/>
                    <a:pt x="0" y="287"/>
                  </a:cubicBezTo>
                  <a:cubicBezTo>
                    <a:pt x="23" y="288"/>
                    <a:pt x="46" y="289"/>
                    <a:pt x="69" y="289"/>
                  </a:cubicBezTo>
                  <a:cubicBezTo>
                    <a:pt x="458" y="289"/>
                    <a:pt x="809" y="105"/>
                    <a:pt x="1191" y="60"/>
                  </a:cubicBezTo>
                  <a:cubicBezTo>
                    <a:pt x="1191" y="49"/>
                    <a:pt x="1191" y="25"/>
                    <a:pt x="1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38258;p59"/>
            <p:cNvSpPr/>
            <p:nvPr/>
          </p:nvSpPr>
          <p:spPr>
            <a:xfrm>
              <a:off x="4733625" y="1741125"/>
              <a:ext cx="8350" cy="4775"/>
            </a:xfrm>
            <a:custGeom>
              <a:avLst/>
              <a:gdLst/>
              <a:ahLst/>
              <a:cxnLst/>
              <a:rect l="l" t="t" r="r" b="b"/>
              <a:pathLst>
                <a:path w="334" h="191" extrusionOk="0">
                  <a:moveTo>
                    <a:pt x="322" y="0"/>
                  </a:moveTo>
                  <a:cubicBezTo>
                    <a:pt x="214" y="48"/>
                    <a:pt x="95" y="72"/>
                    <a:pt x="0" y="119"/>
                  </a:cubicBezTo>
                  <a:cubicBezTo>
                    <a:pt x="12" y="155"/>
                    <a:pt x="24" y="179"/>
                    <a:pt x="24" y="191"/>
                  </a:cubicBezTo>
                  <a:cubicBezTo>
                    <a:pt x="131" y="143"/>
                    <a:pt x="238" y="95"/>
                    <a:pt x="333" y="48"/>
                  </a:cubicBezTo>
                  <a:cubicBezTo>
                    <a:pt x="333" y="24"/>
                    <a:pt x="322" y="12"/>
                    <a:pt x="3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38259;p59"/>
            <p:cNvSpPr/>
            <p:nvPr/>
          </p:nvSpPr>
          <p:spPr>
            <a:xfrm>
              <a:off x="4455600" y="1672950"/>
              <a:ext cx="24150" cy="8150"/>
            </a:xfrm>
            <a:custGeom>
              <a:avLst/>
              <a:gdLst/>
              <a:ahLst/>
              <a:cxnLst/>
              <a:rect l="l" t="t" r="r" b="b"/>
              <a:pathLst>
                <a:path w="966" h="326" extrusionOk="0">
                  <a:moveTo>
                    <a:pt x="965" y="1"/>
                  </a:moveTo>
                  <a:cubicBezTo>
                    <a:pt x="644" y="108"/>
                    <a:pt x="322" y="215"/>
                    <a:pt x="1" y="322"/>
                  </a:cubicBezTo>
                  <a:cubicBezTo>
                    <a:pt x="9" y="325"/>
                    <a:pt x="20" y="326"/>
                    <a:pt x="34" y="326"/>
                  </a:cubicBezTo>
                  <a:cubicBezTo>
                    <a:pt x="221" y="326"/>
                    <a:pt x="887" y="112"/>
                    <a:pt x="9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38260;p59"/>
            <p:cNvSpPr/>
            <p:nvPr/>
          </p:nvSpPr>
          <p:spPr>
            <a:xfrm>
              <a:off x="4442200" y="1611050"/>
              <a:ext cx="34550" cy="9475"/>
            </a:xfrm>
            <a:custGeom>
              <a:avLst/>
              <a:gdLst/>
              <a:ahLst/>
              <a:cxnLst/>
              <a:rect l="l" t="t" r="r" b="b"/>
              <a:pathLst>
                <a:path w="1382" h="379" extrusionOk="0">
                  <a:moveTo>
                    <a:pt x="13" y="0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385" y="164"/>
                    <a:pt x="760" y="378"/>
                    <a:pt x="1220" y="378"/>
                  </a:cubicBezTo>
                  <a:cubicBezTo>
                    <a:pt x="1273" y="378"/>
                    <a:pt x="1327" y="375"/>
                    <a:pt x="1382" y="369"/>
                  </a:cubicBezTo>
                  <a:cubicBezTo>
                    <a:pt x="906" y="238"/>
                    <a:pt x="465" y="11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38261;p59"/>
            <p:cNvSpPr/>
            <p:nvPr/>
          </p:nvSpPr>
          <p:spPr>
            <a:xfrm>
              <a:off x="4765475" y="1097875"/>
              <a:ext cx="11325" cy="6575"/>
            </a:xfrm>
            <a:custGeom>
              <a:avLst/>
              <a:gdLst/>
              <a:ahLst/>
              <a:cxnLst/>
              <a:rect l="l" t="t" r="r" b="b"/>
              <a:pathLst>
                <a:path w="453" h="263" extrusionOk="0">
                  <a:moveTo>
                    <a:pt x="48" y="1"/>
                  </a:moveTo>
                  <a:cubicBezTo>
                    <a:pt x="40" y="1"/>
                    <a:pt x="27" y="6"/>
                    <a:pt x="15" y="6"/>
                  </a:cubicBezTo>
                  <a:cubicBezTo>
                    <a:pt x="9" y="6"/>
                    <a:pt x="4" y="5"/>
                    <a:pt x="0" y="1"/>
                  </a:cubicBezTo>
                  <a:lnTo>
                    <a:pt x="0" y="1"/>
                  </a:lnTo>
                  <a:cubicBezTo>
                    <a:pt x="12" y="60"/>
                    <a:pt x="36" y="144"/>
                    <a:pt x="72" y="179"/>
                  </a:cubicBezTo>
                  <a:cubicBezTo>
                    <a:pt x="131" y="239"/>
                    <a:pt x="226" y="263"/>
                    <a:pt x="310" y="263"/>
                  </a:cubicBezTo>
                  <a:cubicBezTo>
                    <a:pt x="357" y="263"/>
                    <a:pt x="405" y="191"/>
                    <a:pt x="453" y="144"/>
                  </a:cubicBezTo>
                  <a:cubicBezTo>
                    <a:pt x="429" y="144"/>
                    <a:pt x="429" y="132"/>
                    <a:pt x="417" y="132"/>
                  </a:cubicBezTo>
                  <a:cubicBezTo>
                    <a:pt x="351" y="183"/>
                    <a:pt x="299" y="211"/>
                    <a:pt x="252" y="211"/>
                  </a:cubicBezTo>
                  <a:cubicBezTo>
                    <a:pt x="179" y="211"/>
                    <a:pt x="120" y="145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38262;p59"/>
            <p:cNvSpPr/>
            <p:nvPr/>
          </p:nvSpPr>
          <p:spPr>
            <a:xfrm>
              <a:off x="4689550" y="1406250"/>
              <a:ext cx="22650" cy="5400"/>
            </a:xfrm>
            <a:custGeom>
              <a:avLst/>
              <a:gdLst/>
              <a:ahLst/>
              <a:cxnLst/>
              <a:rect l="l" t="t" r="r" b="b"/>
              <a:pathLst>
                <a:path w="906" h="216" extrusionOk="0">
                  <a:moveTo>
                    <a:pt x="61" y="1"/>
                  </a:moveTo>
                  <a:cubicBezTo>
                    <a:pt x="49" y="1"/>
                    <a:pt x="25" y="36"/>
                    <a:pt x="1" y="48"/>
                  </a:cubicBezTo>
                  <a:cubicBezTo>
                    <a:pt x="144" y="96"/>
                    <a:pt x="299" y="120"/>
                    <a:pt x="442" y="167"/>
                  </a:cubicBezTo>
                  <a:cubicBezTo>
                    <a:pt x="418" y="120"/>
                    <a:pt x="418" y="108"/>
                    <a:pt x="406" y="96"/>
                  </a:cubicBezTo>
                  <a:lnTo>
                    <a:pt x="406" y="96"/>
                  </a:lnTo>
                  <a:cubicBezTo>
                    <a:pt x="584" y="120"/>
                    <a:pt x="751" y="167"/>
                    <a:pt x="906" y="215"/>
                  </a:cubicBezTo>
                  <a:cubicBezTo>
                    <a:pt x="870" y="179"/>
                    <a:pt x="834" y="155"/>
                    <a:pt x="823" y="120"/>
                  </a:cubicBezTo>
                  <a:cubicBezTo>
                    <a:pt x="751" y="108"/>
                    <a:pt x="668" y="108"/>
                    <a:pt x="608" y="72"/>
                  </a:cubicBezTo>
                  <a:cubicBezTo>
                    <a:pt x="519" y="30"/>
                    <a:pt x="427" y="27"/>
                    <a:pt x="334" y="27"/>
                  </a:cubicBezTo>
                  <a:cubicBezTo>
                    <a:pt x="319" y="27"/>
                    <a:pt x="304" y="28"/>
                    <a:pt x="288" y="28"/>
                  </a:cubicBezTo>
                  <a:cubicBezTo>
                    <a:pt x="211" y="28"/>
                    <a:pt x="135" y="26"/>
                    <a:pt x="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38263;p59"/>
            <p:cNvSpPr/>
            <p:nvPr/>
          </p:nvSpPr>
          <p:spPr>
            <a:xfrm>
              <a:off x="4656525" y="1408925"/>
              <a:ext cx="18775" cy="8075"/>
            </a:xfrm>
            <a:custGeom>
              <a:avLst/>
              <a:gdLst/>
              <a:ahLst/>
              <a:cxnLst/>
              <a:rect l="l" t="t" r="r" b="b"/>
              <a:pathLst>
                <a:path w="751" h="323" extrusionOk="0">
                  <a:moveTo>
                    <a:pt x="0" y="1"/>
                  </a:moveTo>
                  <a:cubicBezTo>
                    <a:pt x="24" y="25"/>
                    <a:pt x="48" y="60"/>
                    <a:pt x="60" y="72"/>
                  </a:cubicBezTo>
                  <a:cubicBezTo>
                    <a:pt x="108" y="84"/>
                    <a:pt x="143" y="120"/>
                    <a:pt x="203" y="132"/>
                  </a:cubicBezTo>
                  <a:cubicBezTo>
                    <a:pt x="381" y="191"/>
                    <a:pt x="560" y="263"/>
                    <a:pt x="739" y="322"/>
                  </a:cubicBezTo>
                  <a:cubicBezTo>
                    <a:pt x="739" y="322"/>
                    <a:pt x="750" y="310"/>
                    <a:pt x="750" y="299"/>
                  </a:cubicBezTo>
                  <a:cubicBezTo>
                    <a:pt x="596" y="227"/>
                    <a:pt x="417" y="156"/>
                    <a:pt x="239" y="84"/>
                  </a:cubicBezTo>
                  <a:cubicBezTo>
                    <a:pt x="155" y="60"/>
                    <a:pt x="72" y="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38264;p59"/>
            <p:cNvSpPr/>
            <p:nvPr/>
          </p:nvSpPr>
          <p:spPr>
            <a:xfrm>
              <a:off x="4677050" y="1416675"/>
              <a:ext cx="9550" cy="4200"/>
            </a:xfrm>
            <a:custGeom>
              <a:avLst/>
              <a:gdLst/>
              <a:ahLst/>
              <a:cxnLst/>
              <a:rect l="l" t="t" r="r" b="b"/>
              <a:pathLst>
                <a:path w="382" h="168" extrusionOk="0">
                  <a:moveTo>
                    <a:pt x="13" y="0"/>
                  </a:moveTo>
                  <a:cubicBezTo>
                    <a:pt x="1" y="12"/>
                    <a:pt x="1" y="36"/>
                    <a:pt x="13" y="48"/>
                  </a:cubicBezTo>
                  <a:cubicBezTo>
                    <a:pt x="132" y="96"/>
                    <a:pt x="251" y="119"/>
                    <a:pt x="370" y="167"/>
                  </a:cubicBezTo>
                  <a:cubicBezTo>
                    <a:pt x="370" y="143"/>
                    <a:pt x="382" y="131"/>
                    <a:pt x="382" y="119"/>
                  </a:cubicBezTo>
                  <a:cubicBezTo>
                    <a:pt x="251" y="72"/>
                    <a:pt x="132" y="48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" name="Google Shape;28017;p42"/>
          <p:cNvGrpSpPr/>
          <p:nvPr/>
        </p:nvGrpSpPr>
        <p:grpSpPr>
          <a:xfrm rot="-1323729" flipH="1">
            <a:off x="7863623" y="3055678"/>
            <a:ext cx="1996489" cy="2379098"/>
            <a:chOff x="2564300" y="2142775"/>
            <a:chExt cx="734625" cy="880025"/>
          </a:xfrm>
        </p:grpSpPr>
        <p:sp>
          <p:nvSpPr>
            <p:cNvPr id="446" name="Google Shape;28018;p4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28019;p4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28020;p4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28021;p4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28022;p4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28023;p4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28024;p4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28025;p4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28026;p4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28027;p4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28028;p4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28029;p4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28030;p4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28031;p4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28032;p4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28033;p4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28034;p4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28035;p4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28036;p4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28037;p4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28038;p4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28039;p4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28040;p4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28041;p4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28042;p4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28043;p4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28044;p4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28045;p4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28046;p4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28047;p4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28048;p4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28049;p4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28050;p4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28051;p4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28052;p4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28053;p4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28054;p4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28055;p4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28056;p4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28057;p4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28058;p4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28059;p4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28060;p4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28061;p4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28062;p4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28063;p4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28064;p4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28065;p4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28066;p4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28067;p4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28068;p4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28069;p4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28070;p4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28071;p4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28072;p4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28073;p4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28074;p4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28075;p4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28076;p4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28077;p4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28078;p4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28079;p4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28080;p4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28081;p4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28082;p4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28083;p4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28084;p4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28085;p4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28086;p4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28087;p4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28088;p4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28089;p4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28090;p4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28091;p4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28092;p4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28093;p4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28094;p4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28095;p4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28096;p4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28097;p4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28098;p4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28099;p4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28100;p4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28101;p4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28102;p4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28103;p4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28104;p4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28105;p4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28106;p4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28107;p4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28108;p4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28109;p4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28110;p4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28111;p4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28112;p4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28113;p4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28114;p4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28115;p4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28116;p4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28117;p4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28118;p4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28119;p4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28120;p4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28121;p4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28122;p4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28123;p4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28124;p4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28125;p4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28126;p4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28127;p4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28128;p4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28129;p4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28130;p4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28131;p4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28132;p4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28133;p4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28134;p4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28135;p4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28136;p4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28137;p4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28138;p4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28139;p4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28140;p4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28141;p4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28142;p4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28143;p4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28144;p4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28145;p4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28146;p4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28147;p4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28148;p4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28149;p4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28150;p4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28151;p4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28152;p4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28153;p4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28154;p4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28155;p4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28156;p4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28157;p4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28158;p4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28159;p4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28160;p4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28161;p4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28162;p4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28163;p4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28164;p4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28165;p4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28166;p4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28167;p4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28168;p4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28169;p4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28170;p4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28171;p4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28172;p4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28173;p4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28174;p4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28175;p4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28176;p4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28177;p4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28178;p4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28179;p4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28180;p4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28181;p4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28182;p4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28183;p4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28184;p4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28185;p4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28186;p4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28187;p4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28188;p4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28189;p4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28190;p4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28191;p4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28192;p4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28193;p4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28194;p4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28195;p4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28196;p4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28197;p4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28198;p4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28199;p4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28200;p4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28201;p4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28202;p4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28203;p4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28204;p4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28205;p4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28206;p4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28207;p4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28208;p4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28209;p4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28210;p4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28211;p4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28212;p4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28213;p4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28214;p4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28215;p4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28216;p4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28217;p4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28218;p4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28219;p4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28220;p4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28221;p4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28222;p4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28223;p4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28224;p4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28225;p4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28226;p4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28227;p4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28228;p4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28229;p4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28230;p4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28231;p4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28232;p4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28233;p4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28234;p4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28235;p4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28236;p4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28237;p4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28238;p4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28239;p4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28240;p4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28241;p4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28242;p4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28243;p4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28244;p4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28245;p4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28246;p4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28247;p4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28248;p4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28249;p4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28250;p4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28251;p4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28252;p4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28253;p4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28254;p4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28255;p4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28256;p4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28257;p4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28258;p4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28259;p4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28260;p4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28261;p4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28262;p4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28263;p4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28264;p4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28265;p4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28266;p4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28267;p4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28268;p4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28269;p4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28270;p4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28271;p4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28272;p4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28273;p4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28274;p4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28275;p4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28276;p4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28277;p4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28278;p4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28279;p4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28280;p4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28281;p4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28282;p4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28283;p4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28284;p4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28285;p4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28286;p4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28287;p4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28288;p4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28289;p4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28290;p4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28291;p4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28292;p4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28293;p4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28294;p4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28295;p4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28296;p4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28297;p4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28298;p4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28299;p4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28300;p4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28301;p4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28302;p4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28303;p4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28304;p4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28305;p4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28306;p4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28307;p4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28308;p4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28309;p4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28310;p4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28311;p4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28312;p4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28313;p4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28314;p4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28315;p4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28316;p4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28317;p4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28318;p4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28319;p4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28320;p4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28321;p4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28322;p4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28323;p4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28324;p4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28325;p4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28326;p4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28327;p4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28328;p4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28329;p4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28330;p4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28331;p4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28332;p4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28333;p4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28334;p4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28335;p4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28336;p4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28337;p4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28338;p4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28339;p4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28340;p4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28341;p4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28342;p4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28343;p4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28344;p4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28345;p4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28346;p4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28347;p4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28348;p4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28349;p4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28350;p4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28351;p4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28352;p4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28353;p4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28354;p4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28355;p4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28356;p4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28357;p4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28358;p4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28359;p4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28360;p4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28361;p4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28362;p4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28363;p4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28364;p4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28365;p4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28366;p4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28367;p4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28368;p4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28369;p4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28370;p4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28371;p4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28372;p4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28373;p4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28374;p4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28375;p4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28376;p4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28377;p4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28378;p4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28379;p4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28380;p4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28381;p4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28382;p4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28383;p4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28384;p4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28385;p4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28386;p4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28387;p4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28388;p4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28389;p4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28390;p4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28391;p4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28392;p4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28393;p4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28394;p4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28395;p4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28396;p4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28397;p4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28398;p4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28399;p4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28400;p4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28401;p4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28402;p4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28403;p4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28404;p4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28405;p4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28406;p4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28407;p4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28408;p4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28409;p4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28410;p4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28411;p4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28412;p4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28413;p4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28414;p4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28415;p4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28416;p4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28417;p4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28418;p4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28419;p4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28420;p4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28421;p4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28422;p4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28423;p4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28424;p4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28425;p4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28426;p4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28427;p4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28428;p4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28429;p4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28430;p4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28431;p4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28432;p4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28433;p4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28434;p4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28435;p4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28436;p4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28437;p4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28438;p4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28439;p4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28440;p4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28441;p4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28442;p4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28443;p4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28444;p4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28445;p4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28446;p4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28447;p4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28448;p4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28449;p4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28450;p4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28451;p4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28452;p4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28453;p4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28454;p4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28455;p4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28456;p4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28457;p4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28458;p4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28459;p4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28460;p4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28461;p4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28462;p4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28463;p4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28464;p4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28465;p4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28466;p4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28467;p4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28468;p4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28469;p4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28470;p4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28471;p4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28472;p4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28473;p4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28474;p4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28475;p4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28476;p4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28477;p4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28478;p4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28479;p4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28480;p4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28481;p4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28482;p4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28483;p4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28484;p4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28485;p4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28486;p4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28487;p4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28488;p4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28489;p4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28490;p4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28491;p4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28492;p4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28493;p4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28494;p4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28495;p4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28496;p4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28497;p4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28498;p4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" name="Google Shape;28499;p42"/>
          <p:cNvGrpSpPr/>
          <p:nvPr/>
        </p:nvGrpSpPr>
        <p:grpSpPr>
          <a:xfrm rot="-2787168" flipH="1">
            <a:off x="6434350" y="3693894"/>
            <a:ext cx="2192299" cy="2627390"/>
            <a:chOff x="2564300" y="2142775"/>
            <a:chExt cx="734625" cy="880025"/>
          </a:xfrm>
        </p:grpSpPr>
        <p:sp>
          <p:nvSpPr>
            <p:cNvPr id="928" name="Google Shape;28500;p4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28501;p4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28502;p4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28503;p4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28504;p4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28505;p4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28506;p4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28507;p4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28508;p4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28509;p4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28510;p4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28511;p4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28512;p4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28513;p4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28514;p4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28515;p4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28516;p4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28517;p4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28518;p4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28519;p4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28520;p4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28521;p4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28522;p4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28523;p4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28524;p4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28525;p4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28526;p4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28527;p4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28528;p4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28529;p4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28530;p4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28531;p4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28532;p4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28533;p4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28534;p4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28535;p4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28536;p4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28537;p4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28538;p4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28539;p4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28540;p4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28541;p4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28542;p4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28543;p4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28544;p4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28545;p4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28546;p4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28547;p4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28548;p4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28549;p4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28550;p4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28551;p4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28552;p4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28553;p4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28554;p4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28555;p4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28556;p4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28557;p4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28558;p4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28559;p4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28560;p4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28561;p4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28562;p4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28563;p4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28564;p4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28565;p4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28566;p4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28567;p4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28568;p4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28569;p4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28570;p4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28571;p4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28572;p4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28573;p4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28574;p4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28575;p4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28576;p4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28577;p4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28578;p4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28579;p4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28580;p4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28581;p4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28582;p4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28583;p4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28584;p4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28585;p4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28586;p4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28587;p4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28588;p4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28589;p4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28590;p4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28591;p4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28592;p4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28593;p4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28594;p4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28595;p4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28596;p4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28597;p4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28598;p4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28599;p4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28600;p4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28601;p4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28602;p4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28603;p4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28604;p4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28605;p4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28606;p4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28607;p4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28608;p4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28609;p4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28610;p4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28611;p4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28612;p4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28613;p4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28614;p4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28615;p4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28616;p4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28617;p4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28618;p4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28619;p4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28620;p4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28621;p4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28622;p4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28623;p4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28624;p4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28625;p4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28626;p4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28627;p4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28628;p4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28629;p4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28630;p4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28631;p4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28632;p4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28633;p4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28634;p4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28635;p4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28636;p4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28637;p4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28638;p4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28639;p4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28640;p4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28641;p4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28642;p4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28643;p4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28644;p4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28645;p4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28646;p4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28647;p4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28648;p4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28649;p4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28650;p4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28651;p4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28652;p4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28653;p4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28654;p4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28655;p4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28656;p4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28657;p4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28658;p4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28659;p4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28660;p4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28661;p4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28662;p4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28663;p4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28664;p4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28665;p4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28666;p4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28667;p4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28668;p4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28669;p4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28670;p4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28671;p4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28672;p4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28673;p4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28674;p4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28675;p4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28676;p4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28677;p4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28678;p4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28679;p4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28680;p4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28681;p4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28682;p4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28683;p4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28684;p4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28685;p4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28686;p4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28687;p4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28688;p4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28689;p4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28690;p4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28691;p4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28692;p4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28693;p4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28694;p4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28695;p4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28696;p4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28697;p4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28698;p4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28699;p4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28700;p4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28701;p4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28702;p4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28703;p4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28704;p4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28705;p4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28706;p4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28707;p4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28708;p4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28709;p4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28710;p4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28711;p4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28712;p4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28713;p4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28714;p4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28715;p4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28716;p4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28717;p4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28718;p4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28719;p4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28720;p4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28721;p4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28722;p4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28723;p4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28724;p4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28725;p4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28726;p4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28727;p4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28728;p4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28729;p4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28730;p4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28731;p4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28732;p4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28733;p4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28734;p4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28735;p4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28736;p4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28737;p4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28738;p4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28739;p4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28740;p4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28741;p4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28742;p4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28743;p4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28744;p4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28745;p4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28746;p4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28747;p4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28748;p4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28749;p4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28750;p4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28751;p4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28752;p4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28753;p4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28754;p4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28755;p4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28756;p4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28757;p4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28758;p4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28759;p4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28760;p4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28761;p4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28762;p4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28763;p4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28764;p4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28765;p4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28766;p4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28767;p4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28768;p4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28769;p4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28770;p4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28771;p4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28772;p4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28773;p4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28774;p4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28775;p4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28776;p4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28777;p4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28778;p4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28779;p4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28780;p4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28781;p4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28782;p4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28783;p4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28784;p4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28785;p4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28786;p4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28787;p4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28788;p4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28789;p4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28790;p4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28791;p4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28792;p4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28793;p4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28794;p4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28795;p4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28796;p4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28797;p4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28798;p4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28799;p4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28800;p4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28801;p4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28802;p4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28803;p4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28804;p4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28805;p4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28806;p4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28807;p4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28808;p4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28809;p4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28810;p4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28811;p4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28812;p4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28813;p4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28814;p4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28815;p4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28816;p4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28817;p4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28818;p4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28819;p4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28820;p4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28821;p4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28822;p4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28823;p4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28824;p4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28825;p4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28826;p4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28827;p4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28828;p4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28829;p4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28830;p4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28831;p4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28832;p4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28833;p4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28834;p4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28835;p4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28836;p4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28837;p4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28838;p4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28839;p4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28840;p4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28841;p4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28842;p4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28843;p4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28844;p4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28845;p4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28846;p4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28847;p4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28848;p4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28849;p4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28850;p4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28851;p4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28852;p4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28853;p4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28854;p4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28855;p4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28856;p4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28857;p4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28858;p4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28859;p4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28860;p4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28861;p4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28862;p4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28863;p4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28864;p4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28865;p4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28866;p4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28867;p4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28868;p4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28869;p4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28870;p4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28871;p4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28872;p4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28873;p4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28874;p4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28875;p4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28876;p4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28877;p4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28878;p4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28879;p4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28880;p4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28881;p4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28882;p4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28883;p4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28884;p4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28885;p4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28886;p4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28887;p4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28888;p4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28889;p4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28890;p4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28891;p4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28892;p4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28893;p4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28894;p4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28895;p4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28896;p4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28897;p4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28898;p4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28899;p4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28900;p4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28901;p4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28902;p4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28903;p4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28904;p4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28905;p4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28906;p4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28907;p4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28908;p4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28909;p4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28910;p4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28911;p4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28912;p4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28913;p4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28914;p4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28915;p4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28916;p4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28917;p4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28918;p4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28919;p4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28920;p4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28921;p4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28922;p4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28923;p4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28924;p4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28925;p4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28926;p4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28927;p4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28928;p4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28929;p4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28930;p4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28931;p4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28932;p4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28933;p4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28934;p4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28935;p4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28936;p4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28937;p4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28938;p4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28939;p4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28940;p4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28941;p4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28942;p4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28943;p4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28944;p4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28945;p4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28946;p4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28947;p4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28948;p4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28949;p4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28950;p4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28951;p4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28952;p4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28953;p4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28954;p4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28955;p4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28956;p4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28957;p4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28958;p4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28959;p4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28960;p4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28961;p4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28962;p4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28963;p4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28964;p4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28965;p4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28966;p4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28967;p4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28968;p4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28969;p4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28970;p4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28971;p4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28972;p4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28973;p4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28974;p4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28975;p4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28976;p4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28977;p4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28978;p4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28979;p4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28980;p4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15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7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9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29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29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29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29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29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29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29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91" grpId="0"/>
      <p:bldP spid="32903" grpId="0" uiExpand="1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61" name="Google Shape;34561;p53"/>
          <p:cNvGrpSpPr/>
          <p:nvPr/>
        </p:nvGrpSpPr>
        <p:grpSpPr>
          <a:xfrm>
            <a:off x="3683691" y="2073928"/>
            <a:ext cx="873817" cy="865864"/>
            <a:chOff x="7605400" y="978425"/>
            <a:chExt cx="554875" cy="549825"/>
          </a:xfrm>
        </p:grpSpPr>
        <p:sp>
          <p:nvSpPr>
            <p:cNvPr id="34562" name="Google Shape;34562;p53"/>
            <p:cNvSpPr/>
            <p:nvPr/>
          </p:nvSpPr>
          <p:spPr>
            <a:xfrm>
              <a:off x="7615225" y="987875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1"/>
                  </a:moveTo>
                  <a:cubicBezTo>
                    <a:pt x="4799" y="1"/>
                    <a:pt x="1" y="4799"/>
                    <a:pt x="1" y="10716"/>
                  </a:cubicBezTo>
                  <a:cubicBezTo>
                    <a:pt x="1" y="16634"/>
                    <a:pt x="4799" y="21432"/>
                    <a:pt x="10716" y="21432"/>
                  </a:cubicBezTo>
                  <a:cubicBezTo>
                    <a:pt x="16634" y="21432"/>
                    <a:pt x="21432" y="16634"/>
                    <a:pt x="21432" y="10716"/>
                  </a:cubicBezTo>
                  <a:cubicBezTo>
                    <a:pt x="21432" y="4799"/>
                    <a:pt x="16634" y="1"/>
                    <a:pt x="107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3" name="Google Shape;34563;p53"/>
            <p:cNvSpPr/>
            <p:nvPr/>
          </p:nvSpPr>
          <p:spPr>
            <a:xfrm>
              <a:off x="7605400" y="978425"/>
              <a:ext cx="368825" cy="537525"/>
            </a:xfrm>
            <a:custGeom>
              <a:avLst/>
              <a:gdLst/>
              <a:ahLst/>
              <a:cxnLst/>
              <a:rect l="l" t="t" r="r" b="b"/>
              <a:pathLst>
                <a:path w="14753" h="21501" extrusionOk="0">
                  <a:moveTo>
                    <a:pt x="10698" y="1"/>
                  </a:moveTo>
                  <a:cubicBezTo>
                    <a:pt x="10486" y="1"/>
                    <a:pt x="10274" y="9"/>
                    <a:pt x="10062" y="33"/>
                  </a:cubicBezTo>
                  <a:cubicBezTo>
                    <a:pt x="9395" y="93"/>
                    <a:pt x="8740" y="248"/>
                    <a:pt x="8097" y="438"/>
                  </a:cubicBezTo>
                  <a:cubicBezTo>
                    <a:pt x="7800" y="522"/>
                    <a:pt x="7490" y="629"/>
                    <a:pt x="7240" y="748"/>
                  </a:cubicBezTo>
                  <a:cubicBezTo>
                    <a:pt x="6537" y="1093"/>
                    <a:pt x="5847" y="1415"/>
                    <a:pt x="5168" y="1819"/>
                  </a:cubicBezTo>
                  <a:cubicBezTo>
                    <a:pt x="4371" y="2308"/>
                    <a:pt x="3620" y="2879"/>
                    <a:pt x="2954" y="3546"/>
                  </a:cubicBezTo>
                  <a:cubicBezTo>
                    <a:pt x="2870" y="3641"/>
                    <a:pt x="2775" y="3724"/>
                    <a:pt x="2704" y="3832"/>
                  </a:cubicBezTo>
                  <a:cubicBezTo>
                    <a:pt x="2620" y="3939"/>
                    <a:pt x="2537" y="4022"/>
                    <a:pt x="2477" y="4129"/>
                  </a:cubicBezTo>
                  <a:cubicBezTo>
                    <a:pt x="2394" y="4260"/>
                    <a:pt x="2299" y="4391"/>
                    <a:pt x="2216" y="4546"/>
                  </a:cubicBezTo>
                  <a:cubicBezTo>
                    <a:pt x="2120" y="4689"/>
                    <a:pt x="2049" y="4844"/>
                    <a:pt x="1977" y="4975"/>
                  </a:cubicBezTo>
                  <a:cubicBezTo>
                    <a:pt x="1894" y="5129"/>
                    <a:pt x="1823" y="5272"/>
                    <a:pt x="1727" y="5403"/>
                  </a:cubicBezTo>
                  <a:cubicBezTo>
                    <a:pt x="1656" y="5558"/>
                    <a:pt x="1573" y="5689"/>
                    <a:pt x="1465" y="5844"/>
                  </a:cubicBezTo>
                  <a:cubicBezTo>
                    <a:pt x="1346" y="6022"/>
                    <a:pt x="1227" y="6213"/>
                    <a:pt x="1120" y="6415"/>
                  </a:cubicBezTo>
                  <a:cubicBezTo>
                    <a:pt x="703" y="7261"/>
                    <a:pt x="382" y="8165"/>
                    <a:pt x="203" y="9094"/>
                  </a:cubicBezTo>
                  <a:lnTo>
                    <a:pt x="144" y="9380"/>
                  </a:lnTo>
                  <a:cubicBezTo>
                    <a:pt x="132" y="9463"/>
                    <a:pt x="132" y="9570"/>
                    <a:pt x="108" y="9666"/>
                  </a:cubicBezTo>
                  <a:cubicBezTo>
                    <a:pt x="1" y="10499"/>
                    <a:pt x="25" y="11332"/>
                    <a:pt x="96" y="12142"/>
                  </a:cubicBezTo>
                  <a:cubicBezTo>
                    <a:pt x="191" y="12999"/>
                    <a:pt x="370" y="13833"/>
                    <a:pt x="632" y="14631"/>
                  </a:cubicBezTo>
                  <a:cubicBezTo>
                    <a:pt x="727" y="14881"/>
                    <a:pt x="822" y="15142"/>
                    <a:pt x="930" y="15393"/>
                  </a:cubicBezTo>
                  <a:cubicBezTo>
                    <a:pt x="1037" y="15643"/>
                    <a:pt x="1156" y="15881"/>
                    <a:pt x="1287" y="16107"/>
                  </a:cubicBezTo>
                  <a:cubicBezTo>
                    <a:pt x="1513" y="16512"/>
                    <a:pt x="1751" y="16869"/>
                    <a:pt x="1989" y="17238"/>
                  </a:cubicBezTo>
                  <a:cubicBezTo>
                    <a:pt x="2239" y="17595"/>
                    <a:pt x="2477" y="17964"/>
                    <a:pt x="2763" y="18310"/>
                  </a:cubicBezTo>
                  <a:cubicBezTo>
                    <a:pt x="2930" y="18512"/>
                    <a:pt x="3108" y="18714"/>
                    <a:pt x="3299" y="18905"/>
                  </a:cubicBezTo>
                  <a:cubicBezTo>
                    <a:pt x="3489" y="19095"/>
                    <a:pt x="3680" y="19286"/>
                    <a:pt x="3894" y="19453"/>
                  </a:cubicBezTo>
                  <a:cubicBezTo>
                    <a:pt x="4371" y="19845"/>
                    <a:pt x="4871" y="20203"/>
                    <a:pt x="5394" y="20512"/>
                  </a:cubicBezTo>
                  <a:cubicBezTo>
                    <a:pt x="6216" y="20988"/>
                    <a:pt x="7121" y="21441"/>
                    <a:pt x="7954" y="21500"/>
                  </a:cubicBezTo>
                  <a:lnTo>
                    <a:pt x="8002" y="21500"/>
                  </a:lnTo>
                  <a:cubicBezTo>
                    <a:pt x="8228" y="21405"/>
                    <a:pt x="8240" y="21298"/>
                    <a:pt x="8038" y="21179"/>
                  </a:cubicBezTo>
                  <a:cubicBezTo>
                    <a:pt x="7966" y="21119"/>
                    <a:pt x="7847" y="21036"/>
                    <a:pt x="7704" y="20965"/>
                  </a:cubicBezTo>
                  <a:cubicBezTo>
                    <a:pt x="7538" y="20869"/>
                    <a:pt x="7359" y="20786"/>
                    <a:pt x="7121" y="20679"/>
                  </a:cubicBezTo>
                  <a:cubicBezTo>
                    <a:pt x="6966" y="20619"/>
                    <a:pt x="6823" y="20524"/>
                    <a:pt x="6668" y="20465"/>
                  </a:cubicBezTo>
                  <a:cubicBezTo>
                    <a:pt x="5549" y="19917"/>
                    <a:pt x="4513" y="19179"/>
                    <a:pt x="3656" y="18286"/>
                  </a:cubicBezTo>
                  <a:cubicBezTo>
                    <a:pt x="2882" y="17488"/>
                    <a:pt x="2239" y="16571"/>
                    <a:pt x="1763" y="15571"/>
                  </a:cubicBezTo>
                  <a:cubicBezTo>
                    <a:pt x="1489" y="14976"/>
                    <a:pt x="1275" y="14369"/>
                    <a:pt x="1108" y="13738"/>
                  </a:cubicBezTo>
                  <a:cubicBezTo>
                    <a:pt x="858" y="12809"/>
                    <a:pt x="703" y="11833"/>
                    <a:pt x="739" y="10856"/>
                  </a:cubicBezTo>
                  <a:cubicBezTo>
                    <a:pt x="763" y="10142"/>
                    <a:pt x="870" y="9451"/>
                    <a:pt x="977" y="8761"/>
                  </a:cubicBezTo>
                  <a:cubicBezTo>
                    <a:pt x="1001" y="8535"/>
                    <a:pt x="1096" y="8296"/>
                    <a:pt x="1156" y="8070"/>
                  </a:cubicBezTo>
                  <a:cubicBezTo>
                    <a:pt x="1215" y="7868"/>
                    <a:pt x="1275" y="7665"/>
                    <a:pt x="1346" y="7475"/>
                  </a:cubicBezTo>
                  <a:cubicBezTo>
                    <a:pt x="1418" y="7284"/>
                    <a:pt x="1489" y="7094"/>
                    <a:pt x="1584" y="6891"/>
                  </a:cubicBezTo>
                  <a:cubicBezTo>
                    <a:pt x="1823" y="6356"/>
                    <a:pt x="2108" y="5820"/>
                    <a:pt x="2466" y="5344"/>
                  </a:cubicBezTo>
                  <a:cubicBezTo>
                    <a:pt x="2739" y="4986"/>
                    <a:pt x="3013" y="4629"/>
                    <a:pt x="3323" y="4308"/>
                  </a:cubicBezTo>
                  <a:cubicBezTo>
                    <a:pt x="3478" y="4129"/>
                    <a:pt x="3632" y="3974"/>
                    <a:pt x="3787" y="3820"/>
                  </a:cubicBezTo>
                  <a:cubicBezTo>
                    <a:pt x="3954" y="3665"/>
                    <a:pt x="4097" y="3498"/>
                    <a:pt x="4275" y="3355"/>
                  </a:cubicBezTo>
                  <a:lnTo>
                    <a:pt x="4513" y="3141"/>
                  </a:lnTo>
                  <a:lnTo>
                    <a:pt x="4752" y="2951"/>
                  </a:lnTo>
                  <a:cubicBezTo>
                    <a:pt x="4906" y="2820"/>
                    <a:pt x="5085" y="2700"/>
                    <a:pt x="5240" y="2581"/>
                  </a:cubicBezTo>
                  <a:cubicBezTo>
                    <a:pt x="6299" y="1855"/>
                    <a:pt x="7502" y="1331"/>
                    <a:pt x="8752" y="1046"/>
                  </a:cubicBezTo>
                  <a:cubicBezTo>
                    <a:pt x="9014" y="974"/>
                    <a:pt x="9252" y="938"/>
                    <a:pt x="9502" y="879"/>
                  </a:cubicBezTo>
                  <a:cubicBezTo>
                    <a:pt x="9740" y="831"/>
                    <a:pt x="9990" y="795"/>
                    <a:pt x="10240" y="784"/>
                  </a:cubicBezTo>
                  <a:cubicBezTo>
                    <a:pt x="10514" y="748"/>
                    <a:pt x="10776" y="748"/>
                    <a:pt x="11050" y="736"/>
                  </a:cubicBezTo>
                  <a:cubicBezTo>
                    <a:pt x="11312" y="748"/>
                    <a:pt x="11586" y="736"/>
                    <a:pt x="11848" y="760"/>
                  </a:cubicBezTo>
                  <a:cubicBezTo>
                    <a:pt x="12122" y="784"/>
                    <a:pt x="12383" y="819"/>
                    <a:pt x="12657" y="855"/>
                  </a:cubicBezTo>
                  <a:cubicBezTo>
                    <a:pt x="12919" y="903"/>
                    <a:pt x="13181" y="938"/>
                    <a:pt x="13443" y="998"/>
                  </a:cubicBezTo>
                  <a:cubicBezTo>
                    <a:pt x="13681" y="1046"/>
                    <a:pt x="13931" y="1105"/>
                    <a:pt x="14169" y="1153"/>
                  </a:cubicBezTo>
                  <a:cubicBezTo>
                    <a:pt x="14268" y="1168"/>
                    <a:pt x="14353" y="1177"/>
                    <a:pt x="14420" y="1177"/>
                  </a:cubicBezTo>
                  <a:cubicBezTo>
                    <a:pt x="14506" y="1177"/>
                    <a:pt x="14561" y="1162"/>
                    <a:pt x="14574" y="1129"/>
                  </a:cubicBezTo>
                  <a:cubicBezTo>
                    <a:pt x="14634" y="1046"/>
                    <a:pt x="14693" y="962"/>
                    <a:pt x="14729" y="867"/>
                  </a:cubicBezTo>
                  <a:cubicBezTo>
                    <a:pt x="14753" y="807"/>
                    <a:pt x="14705" y="748"/>
                    <a:pt x="14610" y="676"/>
                  </a:cubicBezTo>
                  <a:cubicBezTo>
                    <a:pt x="14491" y="593"/>
                    <a:pt x="14312" y="522"/>
                    <a:pt x="14050" y="462"/>
                  </a:cubicBezTo>
                  <a:cubicBezTo>
                    <a:pt x="13967" y="450"/>
                    <a:pt x="13872" y="426"/>
                    <a:pt x="13788" y="403"/>
                  </a:cubicBezTo>
                  <a:lnTo>
                    <a:pt x="13515" y="343"/>
                  </a:lnTo>
                  <a:cubicBezTo>
                    <a:pt x="13431" y="331"/>
                    <a:pt x="13336" y="307"/>
                    <a:pt x="13253" y="284"/>
                  </a:cubicBezTo>
                  <a:lnTo>
                    <a:pt x="12991" y="248"/>
                  </a:lnTo>
                  <a:cubicBezTo>
                    <a:pt x="12538" y="153"/>
                    <a:pt x="12098" y="81"/>
                    <a:pt x="11633" y="33"/>
                  </a:cubicBezTo>
                  <a:cubicBezTo>
                    <a:pt x="11321" y="19"/>
                    <a:pt x="11009" y="1"/>
                    <a:pt x="106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4" name="Google Shape;34564;p53"/>
            <p:cNvSpPr/>
            <p:nvPr/>
          </p:nvSpPr>
          <p:spPr>
            <a:xfrm>
              <a:off x="7830150" y="1255775"/>
              <a:ext cx="325650" cy="272475"/>
            </a:xfrm>
            <a:custGeom>
              <a:avLst/>
              <a:gdLst/>
              <a:ahLst/>
              <a:cxnLst/>
              <a:rect l="l" t="t" r="r" b="b"/>
              <a:pathLst>
                <a:path w="13026" h="10899" extrusionOk="0">
                  <a:moveTo>
                    <a:pt x="12871" y="0"/>
                  </a:moveTo>
                  <a:cubicBezTo>
                    <a:pt x="12811" y="24"/>
                    <a:pt x="12752" y="48"/>
                    <a:pt x="12680" y="108"/>
                  </a:cubicBezTo>
                  <a:cubicBezTo>
                    <a:pt x="12585" y="167"/>
                    <a:pt x="12549" y="238"/>
                    <a:pt x="12526" y="619"/>
                  </a:cubicBezTo>
                  <a:cubicBezTo>
                    <a:pt x="12478" y="1155"/>
                    <a:pt x="12395" y="1715"/>
                    <a:pt x="12252" y="2227"/>
                  </a:cubicBezTo>
                  <a:cubicBezTo>
                    <a:pt x="12133" y="2691"/>
                    <a:pt x="12002" y="3120"/>
                    <a:pt x="11883" y="3584"/>
                  </a:cubicBezTo>
                  <a:cubicBezTo>
                    <a:pt x="11752" y="4037"/>
                    <a:pt x="11573" y="4477"/>
                    <a:pt x="11347" y="4894"/>
                  </a:cubicBezTo>
                  <a:cubicBezTo>
                    <a:pt x="10966" y="5620"/>
                    <a:pt x="10454" y="6299"/>
                    <a:pt x="9918" y="6906"/>
                  </a:cubicBezTo>
                  <a:cubicBezTo>
                    <a:pt x="8727" y="8263"/>
                    <a:pt x="7168" y="9299"/>
                    <a:pt x="5453" y="9883"/>
                  </a:cubicBezTo>
                  <a:cubicBezTo>
                    <a:pt x="5203" y="9966"/>
                    <a:pt x="4953" y="10025"/>
                    <a:pt x="4691" y="10109"/>
                  </a:cubicBezTo>
                  <a:cubicBezTo>
                    <a:pt x="4441" y="10168"/>
                    <a:pt x="4191" y="10228"/>
                    <a:pt x="3953" y="10264"/>
                  </a:cubicBezTo>
                  <a:cubicBezTo>
                    <a:pt x="3608" y="10418"/>
                    <a:pt x="3727" y="10502"/>
                    <a:pt x="3667" y="10621"/>
                  </a:cubicBezTo>
                  <a:lnTo>
                    <a:pt x="3143" y="10621"/>
                  </a:lnTo>
                  <a:cubicBezTo>
                    <a:pt x="3060" y="10537"/>
                    <a:pt x="3001" y="10490"/>
                    <a:pt x="2893" y="10478"/>
                  </a:cubicBezTo>
                  <a:cubicBezTo>
                    <a:pt x="2858" y="10474"/>
                    <a:pt x="2817" y="10473"/>
                    <a:pt x="2766" y="10473"/>
                  </a:cubicBezTo>
                  <a:cubicBezTo>
                    <a:pt x="2663" y="10473"/>
                    <a:pt x="2520" y="10478"/>
                    <a:pt x="2298" y="10478"/>
                  </a:cubicBezTo>
                  <a:cubicBezTo>
                    <a:pt x="2243" y="10482"/>
                    <a:pt x="2190" y="10483"/>
                    <a:pt x="2138" y="10483"/>
                  </a:cubicBezTo>
                  <a:cubicBezTo>
                    <a:pt x="2033" y="10483"/>
                    <a:pt x="1933" y="10478"/>
                    <a:pt x="1822" y="10478"/>
                  </a:cubicBezTo>
                  <a:cubicBezTo>
                    <a:pt x="1667" y="10466"/>
                    <a:pt x="1512" y="10466"/>
                    <a:pt x="1357" y="10442"/>
                  </a:cubicBezTo>
                  <a:cubicBezTo>
                    <a:pt x="1238" y="10442"/>
                    <a:pt x="1131" y="10430"/>
                    <a:pt x="1036" y="10430"/>
                  </a:cubicBezTo>
                  <a:cubicBezTo>
                    <a:pt x="941" y="10430"/>
                    <a:pt x="834" y="10430"/>
                    <a:pt x="762" y="10466"/>
                  </a:cubicBezTo>
                  <a:cubicBezTo>
                    <a:pt x="798" y="10490"/>
                    <a:pt x="834" y="10537"/>
                    <a:pt x="869" y="10585"/>
                  </a:cubicBezTo>
                  <a:cubicBezTo>
                    <a:pt x="726" y="10585"/>
                    <a:pt x="536" y="10561"/>
                    <a:pt x="393" y="10537"/>
                  </a:cubicBezTo>
                  <a:cubicBezTo>
                    <a:pt x="310" y="10518"/>
                    <a:pt x="231" y="10506"/>
                    <a:pt x="160" y="10506"/>
                  </a:cubicBezTo>
                  <a:cubicBezTo>
                    <a:pt x="99" y="10506"/>
                    <a:pt x="44" y="10515"/>
                    <a:pt x="0" y="10537"/>
                  </a:cubicBezTo>
                  <a:cubicBezTo>
                    <a:pt x="60" y="10609"/>
                    <a:pt x="203" y="10668"/>
                    <a:pt x="357" y="10716"/>
                  </a:cubicBezTo>
                  <a:cubicBezTo>
                    <a:pt x="524" y="10775"/>
                    <a:pt x="726" y="10787"/>
                    <a:pt x="917" y="10823"/>
                  </a:cubicBezTo>
                  <a:cubicBezTo>
                    <a:pt x="1392" y="10874"/>
                    <a:pt x="1871" y="10899"/>
                    <a:pt x="2350" y="10899"/>
                  </a:cubicBezTo>
                  <a:cubicBezTo>
                    <a:pt x="3227" y="10899"/>
                    <a:pt x="4102" y="10814"/>
                    <a:pt x="4941" y="10645"/>
                  </a:cubicBezTo>
                  <a:cubicBezTo>
                    <a:pt x="5525" y="10525"/>
                    <a:pt x="6096" y="10323"/>
                    <a:pt x="6644" y="10085"/>
                  </a:cubicBezTo>
                  <a:cubicBezTo>
                    <a:pt x="7525" y="9704"/>
                    <a:pt x="8346" y="9168"/>
                    <a:pt x="9132" y="8597"/>
                  </a:cubicBezTo>
                  <a:cubicBezTo>
                    <a:pt x="9609" y="8239"/>
                    <a:pt x="10085" y="7811"/>
                    <a:pt x="10466" y="7323"/>
                  </a:cubicBezTo>
                  <a:cubicBezTo>
                    <a:pt x="10763" y="6954"/>
                    <a:pt x="11037" y="6549"/>
                    <a:pt x="11299" y="6144"/>
                  </a:cubicBezTo>
                  <a:cubicBezTo>
                    <a:pt x="11811" y="5358"/>
                    <a:pt x="12192" y="4525"/>
                    <a:pt x="12537" y="3644"/>
                  </a:cubicBezTo>
                  <a:cubicBezTo>
                    <a:pt x="12740" y="3156"/>
                    <a:pt x="12847" y="2620"/>
                    <a:pt x="12883" y="2108"/>
                  </a:cubicBezTo>
                  <a:cubicBezTo>
                    <a:pt x="12895" y="1893"/>
                    <a:pt x="12907" y="1620"/>
                    <a:pt x="12942" y="1393"/>
                  </a:cubicBezTo>
                  <a:cubicBezTo>
                    <a:pt x="13026" y="798"/>
                    <a:pt x="12954" y="405"/>
                    <a:pt x="128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5" name="Google Shape;34565;p53"/>
            <p:cNvSpPr/>
            <p:nvPr/>
          </p:nvSpPr>
          <p:spPr>
            <a:xfrm>
              <a:off x="8052800" y="1053025"/>
              <a:ext cx="107475" cy="202775"/>
            </a:xfrm>
            <a:custGeom>
              <a:avLst/>
              <a:gdLst/>
              <a:ahLst/>
              <a:cxnLst/>
              <a:rect l="l" t="t" r="r" b="b"/>
              <a:pathLst>
                <a:path w="4299" h="8111" extrusionOk="0">
                  <a:moveTo>
                    <a:pt x="230" y="1"/>
                  </a:moveTo>
                  <a:cubicBezTo>
                    <a:pt x="157" y="1"/>
                    <a:pt x="104" y="25"/>
                    <a:pt x="71" y="74"/>
                  </a:cubicBezTo>
                  <a:cubicBezTo>
                    <a:pt x="60" y="86"/>
                    <a:pt x="36" y="97"/>
                    <a:pt x="0" y="133"/>
                  </a:cubicBezTo>
                  <a:cubicBezTo>
                    <a:pt x="95" y="252"/>
                    <a:pt x="167" y="324"/>
                    <a:pt x="238" y="419"/>
                  </a:cubicBezTo>
                  <a:cubicBezTo>
                    <a:pt x="500" y="693"/>
                    <a:pt x="786" y="990"/>
                    <a:pt x="1036" y="1288"/>
                  </a:cubicBezTo>
                  <a:cubicBezTo>
                    <a:pt x="1393" y="1681"/>
                    <a:pt x="1715" y="2110"/>
                    <a:pt x="1988" y="2562"/>
                  </a:cubicBezTo>
                  <a:cubicBezTo>
                    <a:pt x="2274" y="3003"/>
                    <a:pt x="2548" y="3467"/>
                    <a:pt x="2738" y="3955"/>
                  </a:cubicBezTo>
                  <a:cubicBezTo>
                    <a:pt x="2965" y="4479"/>
                    <a:pt x="3143" y="5003"/>
                    <a:pt x="3286" y="5539"/>
                  </a:cubicBezTo>
                  <a:cubicBezTo>
                    <a:pt x="3441" y="6074"/>
                    <a:pt x="3536" y="6610"/>
                    <a:pt x="3631" y="7158"/>
                  </a:cubicBezTo>
                  <a:cubicBezTo>
                    <a:pt x="3643" y="7313"/>
                    <a:pt x="3655" y="7456"/>
                    <a:pt x="3691" y="7563"/>
                  </a:cubicBezTo>
                  <a:cubicBezTo>
                    <a:pt x="3703" y="7658"/>
                    <a:pt x="3715" y="7753"/>
                    <a:pt x="3751" y="7825"/>
                  </a:cubicBezTo>
                  <a:cubicBezTo>
                    <a:pt x="3798" y="7956"/>
                    <a:pt x="3870" y="8027"/>
                    <a:pt x="3965" y="8051"/>
                  </a:cubicBezTo>
                  <a:cubicBezTo>
                    <a:pt x="4024" y="8063"/>
                    <a:pt x="4096" y="8087"/>
                    <a:pt x="4179" y="8110"/>
                  </a:cubicBezTo>
                  <a:cubicBezTo>
                    <a:pt x="4262" y="8027"/>
                    <a:pt x="4298" y="7848"/>
                    <a:pt x="4286" y="7491"/>
                  </a:cubicBezTo>
                  <a:cubicBezTo>
                    <a:pt x="4262" y="6967"/>
                    <a:pt x="4191" y="6420"/>
                    <a:pt x="4108" y="5908"/>
                  </a:cubicBezTo>
                  <a:cubicBezTo>
                    <a:pt x="4001" y="5384"/>
                    <a:pt x="3881" y="4860"/>
                    <a:pt x="3691" y="4360"/>
                  </a:cubicBezTo>
                  <a:cubicBezTo>
                    <a:pt x="3155" y="2895"/>
                    <a:pt x="2298" y="1586"/>
                    <a:pt x="1191" y="574"/>
                  </a:cubicBezTo>
                  <a:cubicBezTo>
                    <a:pt x="765" y="182"/>
                    <a:pt x="427" y="1"/>
                    <a:pt x="2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66" name="Google Shape;34566;p53"/>
          <p:cNvGrpSpPr/>
          <p:nvPr/>
        </p:nvGrpSpPr>
        <p:grpSpPr>
          <a:xfrm>
            <a:off x="7140354" y="2877627"/>
            <a:ext cx="863935" cy="870038"/>
            <a:chOff x="7610775" y="2392925"/>
            <a:chExt cx="548600" cy="552475"/>
          </a:xfrm>
        </p:grpSpPr>
        <p:sp>
          <p:nvSpPr>
            <p:cNvPr id="34567" name="Google Shape;34567;p53"/>
            <p:cNvSpPr/>
            <p:nvPr/>
          </p:nvSpPr>
          <p:spPr>
            <a:xfrm>
              <a:off x="7615225" y="2401750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9"/>
                    <a:pt x="1" y="10716"/>
                  </a:cubicBezTo>
                  <a:cubicBezTo>
                    <a:pt x="1" y="16633"/>
                    <a:pt x="4799" y="21432"/>
                    <a:pt x="10716" y="21432"/>
                  </a:cubicBezTo>
                  <a:cubicBezTo>
                    <a:pt x="16634" y="21432"/>
                    <a:pt x="21432" y="16633"/>
                    <a:pt x="21432" y="10716"/>
                  </a:cubicBezTo>
                  <a:cubicBezTo>
                    <a:pt x="21432" y="4799"/>
                    <a:pt x="16634" y="0"/>
                    <a:pt x="10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8" name="Google Shape;34568;p53"/>
            <p:cNvSpPr/>
            <p:nvPr/>
          </p:nvSpPr>
          <p:spPr>
            <a:xfrm>
              <a:off x="7621475" y="2736825"/>
              <a:ext cx="474825" cy="208575"/>
            </a:xfrm>
            <a:custGeom>
              <a:avLst/>
              <a:gdLst/>
              <a:ahLst/>
              <a:cxnLst/>
              <a:rect l="l" t="t" r="r" b="b"/>
              <a:pathLst>
                <a:path w="18993" h="8343" extrusionOk="0">
                  <a:moveTo>
                    <a:pt x="133" y="0"/>
                  </a:moveTo>
                  <a:cubicBezTo>
                    <a:pt x="128" y="0"/>
                    <a:pt x="124" y="1"/>
                    <a:pt x="120" y="4"/>
                  </a:cubicBezTo>
                  <a:cubicBezTo>
                    <a:pt x="49" y="99"/>
                    <a:pt x="1" y="278"/>
                    <a:pt x="1" y="516"/>
                  </a:cubicBezTo>
                  <a:cubicBezTo>
                    <a:pt x="13" y="754"/>
                    <a:pt x="72" y="1063"/>
                    <a:pt x="191" y="1385"/>
                  </a:cubicBezTo>
                  <a:cubicBezTo>
                    <a:pt x="465" y="2099"/>
                    <a:pt x="822" y="2802"/>
                    <a:pt x="1239" y="3445"/>
                  </a:cubicBezTo>
                  <a:cubicBezTo>
                    <a:pt x="1620" y="4040"/>
                    <a:pt x="2096" y="4588"/>
                    <a:pt x="2573" y="5112"/>
                  </a:cubicBezTo>
                  <a:cubicBezTo>
                    <a:pt x="3049" y="5647"/>
                    <a:pt x="3620" y="6088"/>
                    <a:pt x="4216" y="6481"/>
                  </a:cubicBezTo>
                  <a:cubicBezTo>
                    <a:pt x="4835" y="6897"/>
                    <a:pt x="5513" y="7219"/>
                    <a:pt x="6180" y="7505"/>
                  </a:cubicBezTo>
                  <a:cubicBezTo>
                    <a:pt x="7362" y="8018"/>
                    <a:pt x="8649" y="8343"/>
                    <a:pt x="9932" y="8343"/>
                  </a:cubicBezTo>
                  <a:cubicBezTo>
                    <a:pt x="10019" y="8343"/>
                    <a:pt x="10106" y="8341"/>
                    <a:pt x="10193" y="8338"/>
                  </a:cubicBezTo>
                  <a:lnTo>
                    <a:pt x="10669" y="8338"/>
                  </a:lnTo>
                  <a:cubicBezTo>
                    <a:pt x="10726" y="8339"/>
                    <a:pt x="10783" y="8339"/>
                    <a:pt x="10841" y="8339"/>
                  </a:cubicBezTo>
                  <a:cubicBezTo>
                    <a:pt x="11593" y="8339"/>
                    <a:pt x="12344" y="8266"/>
                    <a:pt x="13074" y="8100"/>
                  </a:cubicBezTo>
                  <a:cubicBezTo>
                    <a:pt x="13645" y="7981"/>
                    <a:pt x="14217" y="7790"/>
                    <a:pt x="14753" y="7552"/>
                  </a:cubicBezTo>
                  <a:cubicBezTo>
                    <a:pt x="15920" y="7017"/>
                    <a:pt x="16908" y="6266"/>
                    <a:pt x="17896" y="5457"/>
                  </a:cubicBezTo>
                  <a:lnTo>
                    <a:pt x="18039" y="5302"/>
                  </a:lnTo>
                  <a:lnTo>
                    <a:pt x="18253" y="5052"/>
                  </a:lnTo>
                  <a:lnTo>
                    <a:pt x="18444" y="4802"/>
                  </a:lnTo>
                  <a:cubicBezTo>
                    <a:pt x="18575" y="4635"/>
                    <a:pt x="18694" y="4457"/>
                    <a:pt x="18813" y="4278"/>
                  </a:cubicBezTo>
                  <a:cubicBezTo>
                    <a:pt x="18958" y="4037"/>
                    <a:pt x="18993" y="3913"/>
                    <a:pt x="18906" y="3913"/>
                  </a:cubicBezTo>
                  <a:cubicBezTo>
                    <a:pt x="18885" y="3913"/>
                    <a:pt x="18858" y="3919"/>
                    <a:pt x="18825" y="3933"/>
                  </a:cubicBezTo>
                  <a:cubicBezTo>
                    <a:pt x="18765" y="3945"/>
                    <a:pt x="18694" y="3992"/>
                    <a:pt x="18622" y="4040"/>
                  </a:cubicBezTo>
                  <a:cubicBezTo>
                    <a:pt x="18551" y="4088"/>
                    <a:pt x="18456" y="4147"/>
                    <a:pt x="18384" y="4219"/>
                  </a:cubicBezTo>
                  <a:lnTo>
                    <a:pt x="17896" y="4659"/>
                  </a:lnTo>
                  <a:cubicBezTo>
                    <a:pt x="17717" y="4814"/>
                    <a:pt x="17551" y="4957"/>
                    <a:pt x="17372" y="5100"/>
                  </a:cubicBezTo>
                  <a:lnTo>
                    <a:pt x="17110" y="5302"/>
                  </a:lnTo>
                  <a:cubicBezTo>
                    <a:pt x="17015" y="5362"/>
                    <a:pt x="16908" y="5433"/>
                    <a:pt x="16813" y="5493"/>
                  </a:cubicBezTo>
                  <a:cubicBezTo>
                    <a:pt x="16717" y="5552"/>
                    <a:pt x="16610" y="5635"/>
                    <a:pt x="16515" y="5695"/>
                  </a:cubicBezTo>
                  <a:cubicBezTo>
                    <a:pt x="16360" y="5778"/>
                    <a:pt x="16217" y="5885"/>
                    <a:pt x="16062" y="5969"/>
                  </a:cubicBezTo>
                  <a:cubicBezTo>
                    <a:pt x="15920" y="6064"/>
                    <a:pt x="15753" y="6147"/>
                    <a:pt x="15598" y="6243"/>
                  </a:cubicBezTo>
                  <a:cubicBezTo>
                    <a:pt x="14991" y="6588"/>
                    <a:pt x="14348" y="6850"/>
                    <a:pt x="13681" y="7076"/>
                  </a:cubicBezTo>
                  <a:cubicBezTo>
                    <a:pt x="13324" y="7195"/>
                    <a:pt x="12955" y="7302"/>
                    <a:pt x="12598" y="7398"/>
                  </a:cubicBezTo>
                  <a:cubicBezTo>
                    <a:pt x="12121" y="7517"/>
                    <a:pt x="11645" y="7636"/>
                    <a:pt x="11157" y="7695"/>
                  </a:cubicBezTo>
                  <a:cubicBezTo>
                    <a:pt x="10943" y="7731"/>
                    <a:pt x="10717" y="7731"/>
                    <a:pt x="10514" y="7731"/>
                  </a:cubicBezTo>
                  <a:cubicBezTo>
                    <a:pt x="10336" y="7731"/>
                    <a:pt x="10169" y="7719"/>
                    <a:pt x="9990" y="7695"/>
                  </a:cubicBezTo>
                  <a:cubicBezTo>
                    <a:pt x="9812" y="7683"/>
                    <a:pt x="9645" y="7659"/>
                    <a:pt x="9466" y="7636"/>
                  </a:cubicBezTo>
                  <a:cubicBezTo>
                    <a:pt x="8502" y="7540"/>
                    <a:pt x="7549" y="7326"/>
                    <a:pt x="6645" y="6957"/>
                  </a:cubicBezTo>
                  <a:cubicBezTo>
                    <a:pt x="5466" y="6481"/>
                    <a:pt x="4382" y="5778"/>
                    <a:pt x="3442" y="4921"/>
                  </a:cubicBezTo>
                  <a:cubicBezTo>
                    <a:pt x="2537" y="4099"/>
                    <a:pt x="1787" y="3111"/>
                    <a:pt x="1275" y="2183"/>
                  </a:cubicBezTo>
                  <a:cubicBezTo>
                    <a:pt x="1108" y="1885"/>
                    <a:pt x="894" y="1492"/>
                    <a:pt x="751" y="1111"/>
                  </a:cubicBezTo>
                  <a:cubicBezTo>
                    <a:pt x="644" y="932"/>
                    <a:pt x="572" y="754"/>
                    <a:pt x="489" y="587"/>
                  </a:cubicBezTo>
                  <a:cubicBezTo>
                    <a:pt x="406" y="420"/>
                    <a:pt x="358" y="289"/>
                    <a:pt x="299" y="182"/>
                  </a:cubicBezTo>
                  <a:cubicBezTo>
                    <a:pt x="245" y="86"/>
                    <a:pt x="173" y="0"/>
                    <a:pt x="1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9" name="Google Shape;34569;p53"/>
            <p:cNvSpPr/>
            <p:nvPr/>
          </p:nvSpPr>
          <p:spPr>
            <a:xfrm>
              <a:off x="7612550" y="2392925"/>
              <a:ext cx="378375" cy="246200"/>
            </a:xfrm>
            <a:custGeom>
              <a:avLst/>
              <a:gdLst/>
              <a:ahLst/>
              <a:cxnLst/>
              <a:rect l="l" t="t" r="r" b="b"/>
              <a:pathLst>
                <a:path w="15135" h="9848" extrusionOk="0">
                  <a:moveTo>
                    <a:pt x="10912" y="0"/>
                  </a:moveTo>
                  <a:cubicBezTo>
                    <a:pt x="10665" y="0"/>
                    <a:pt x="10417" y="9"/>
                    <a:pt x="10169" y="20"/>
                  </a:cubicBezTo>
                  <a:cubicBezTo>
                    <a:pt x="9454" y="68"/>
                    <a:pt x="8740" y="187"/>
                    <a:pt x="8061" y="377"/>
                  </a:cubicBezTo>
                  <a:cubicBezTo>
                    <a:pt x="7918" y="425"/>
                    <a:pt x="7716" y="496"/>
                    <a:pt x="7668" y="544"/>
                  </a:cubicBezTo>
                  <a:cubicBezTo>
                    <a:pt x="7561" y="651"/>
                    <a:pt x="7371" y="722"/>
                    <a:pt x="7144" y="794"/>
                  </a:cubicBezTo>
                  <a:cubicBezTo>
                    <a:pt x="5775" y="1282"/>
                    <a:pt x="4525" y="2068"/>
                    <a:pt x="3454" y="3020"/>
                  </a:cubicBezTo>
                  <a:cubicBezTo>
                    <a:pt x="2620" y="3759"/>
                    <a:pt x="1930" y="4616"/>
                    <a:pt x="1394" y="5604"/>
                  </a:cubicBezTo>
                  <a:cubicBezTo>
                    <a:pt x="798" y="6664"/>
                    <a:pt x="346" y="7819"/>
                    <a:pt x="120" y="8985"/>
                  </a:cubicBezTo>
                  <a:cubicBezTo>
                    <a:pt x="96" y="9152"/>
                    <a:pt x="60" y="9271"/>
                    <a:pt x="36" y="9402"/>
                  </a:cubicBezTo>
                  <a:cubicBezTo>
                    <a:pt x="25" y="9485"/>
                    <a:pt x="1" y="9628"/>
                    <a:pt x="25" y="9688"/>
                  </a:cubicBezTo>
                  <a:cubicBezTo>
                    <a:pt x="50" y="9798"/>
                    <a:pt x="89" y="9848"/>
                    <a:pt x="133" y="9848"/>
                  </a:cubicBezTo>
                  <a:cubicBezTo>
                    <a:pt x="214" y="9848"/>
                    <a:pt x="313" y="9683"/>
                    <a:pt x="382" y="9414"/>
                  </a:cubicBezTo>
                  <a:cubicBezTo>
                    <a:pt x="441" y="9235"/>
                    <a:pt x="477" y="9057"/>
                    <a:pt x="536" y="8878"/>
                  </a:cubicBezTo>
                  <a:lnTo>
                    <a:pt x="715" y="8342"/>
                  </a:lnTo>
                  <a:cubicBezTo>
                    <a:pt x="870" y="7902"/>
                    <a:pt x="1037" y="7461"/>
                    <a:pt x="1227" y="7033"/>
                  </a:cubicBezTo>
                  <a:lnTo>
                    <a:pt x="1418" y="6616"/>
                  </a:lnTo>
                  <a:cubicBezTo>
                    <a:pt x="1477" y="6485"/>
                    <a:pt x="1572" y="6354"/>
                    <a:pt x="1632" y="6211"/>
                  </a:cubicBezTo>
                  <a:cubicBezTo>
                    <a:pt x="2001" y="5485"/>
                    <a:pt x="2477" y="4806"/>
                    <a:pt x="3013" y="4175"/>
                  </a:cubicBezTo>
                  <a:cubicBezTo>
                    <a:pt x="3120" y="4068"/>
                    <a:pt x="3215" y="3949"/>
                    <a:pt x="3323" y="3854"/>
                  </a:cubicBezTo>
                  <a:cubicBezTo>
                    <a:pt x="3430" y="3747"/>
                    <a:pt x="3549" y="3639"/>
                    <a:pt x="3656" y="3532"/>
                  </a:cubicBezTo>
                  <a:cubicBezTo>
                    <a:pt x="3811" y="3366"/>
                    <a:pt x="3989" y="3235"/>
                    <a:pt x="4168" y="3068"/>
                  </a:cubicBezTo>
                  <a:cubicBezTo>
                    <a:pt x="4704" y="2616"/>
                    <a:pt x="5299" y="2223"/>
                    <a:pt x="5882" y="1854"/>
                  </a:cubicBezTo>
                  <a:cubicBezTo>
                    <a:pt x="5990" y="1782"/>
                    <a:pt x="6156" y="1723"/>
                    <a:pt x="6287" y="1663"/>
                  </a:cubicBezTo>
                  <a:cubicBezTo>
                    <a:pt x="6454" y="1580"/>
                    <a:pt x="6609" y="1496"/>
                    <a:pt x="6787" y="1437"/>
                  </a:cubicBezTo>
                  <a:cubicBezTo>
                    <a:pt x="7168" y="1306"/>
                    <a:pt x="7537" y="1187"/>
                    <a:pt x="7918" y="1092"/>
                  </a:cubicBezTo>
                  <a:cubicBezTo>
                    <a:pt x="8216" y="1020"/>
                    <a:pt x="8502" y="972"/>
                    <a:pt x="8799" y="937"/>
                  </a:cubicBezTo>
                  <a:cubicBezTo>
                    <a:pt x="9014" y="901"/>
                    <a:pt x="9228" y="853"/>
                    <a:pt x="9442" y="841"/>
                  </a:cubicBezTo>
                  <a:lnTo>
                    <a:pt x="9764" y="806"/>
                  </a:lnTo>
                  <a:lnTo>
                    <a:pt x="10097" y="794"/>
                  </a:lnTo>
                  <a:cubicBezTo>
                    <a:pt x="10288" y="782"/>
                    <a:pt x="10502" y="782"/>
                    <a:pt x="10693" y="782"/>
                  </a:cubicBezTo>
                  <a:cubicBezTo>
                    <a:pt x="10883" y="782"/>
                    <a:pt x="11074" y="794"/>
                    <a:pt x="11276" y="794"/>
                  </a:cubicBezTo>
                  <a:cubicBezTo>
                    <a:pt x="11466" y="794"/>
                    <a:pt x="11657" y="830"/>
                    <a:pt x="11847" y="830"/>
                  </a:cubicBezTo>
                  <a:cubicBezTo>
                    <a:pt x="12550" y="877"/>
                    <a:pt x="13240" y="984"/>
                    <a:pt x="13907" y="1151"/>
                  </a:cubicBezTo>
                  <a:cubicBezTo>
                    <a:pt x="14157" y="1234"/>
                    <a:pt x="14431" y="1246"/>
                    <a:pt x="14669" y="1306"/>
                  </a:cubicBezTo>
                  <a:cubicBezTo>
                    <a:pt x="14777" y="1324"/>
                    <a:pt x="14863" y="1333"/>
                    <a:pt x="14929" y="1333"/>
                  </a:cubicBezTo>
                  <a:cubicBezTo>
                    <a:pt x="15084" y="1333"/>
                    <a:pt x="15135" y="1283"/>
                    <a:pt x="15110" y="1175"/>
                  </a:cubicBezTo>
                  <a:cubicBezTo>
                    <a:pt x="15098" y="1092"/>
                    <a:pt x="15003" y="1008"/>
                    <a:pt x="14884" y="937"/>
                  </a:cubicBezTo>
                  <a:cubicBezTo>
                    <a:pt x="14753" y="841"/>
                    <a:pt x="14610" y="770"/>
                    <a:pt x="14443" y="687"/>
                  </a:cubicBezTo>
                  <a:cubicBezTo>
                    <a:pt x="13621" y="318"/>
                    <a:pt x="12681" y="127"/>
                    <a:pt x="11764" y="44"/>
                  </a:cubicBezTo>
                  <a:cubicBezTo>
                    <a:pt x="11483" y="12"/>
                    <a:pt x="11198" y="0"/>
                    <a:pt x="109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0" name="Google Shape;34570;p53"/>
            <p:cNvSpPr/>
            <p:nvPr/>
          </p:nvSpPr>
          <p:spPr>
            <a:xfrm>
              <a:off x="8011425" y="2432400"/>
              <a:ext cx="147950" cy="236750"/>
            </a:xfrm>
            <a:custGeom>
              <a:avLst/>
              <a:gdLst/>
              <a:ahLst/>
              <a:cxnLst/>
              <a:rect l="l" t="t" r="r" b="b"/>
              <a:pathLst>
                <a:path w="5918" h="9470" extrusionOk="0">
                  <a:moveTo>
                    <a:pt x="194" y="1"/>
                  </a:moveTo>
                  <a:cubicBezTo>
                    <a:pt x="148" y="1"/>
                    <a:pt x="117" y="15"/>
                    <a:pt x="95" y="36"/>
                  </a:cubicBezTo>
                  <a:cubicBezTo>
                    <a:pt x="0" y="132"/>
                    <a:pt x="119" y="286"/>
                    <a:pt x="441" y="525"/>
                  </a:cubicBezTo>
                  <a:cubicBezTo>
                    <a:pt x="822" y="822"/>
                    <a:pt x="1167" y="1156"/>
                    <a:pt x="1596" y="1465"/>
                  </a:cubicBezTo>
                  <a:cubicBezTo>
                    <a:pt x="1715" y="1560"/>
                    <a:pt x="1834" y="1644"/>
                    <a:pt x="1941" y="1751"/>
                  </a:cubicBezTo>
                  <a:cubicBezTo>
                    <a:pt x="2048" y="1870"/>
                    <a:pt x="2143" y="1977"/>
                    <a:pt x="2250" y="2072"/>
                  </a:cubicBezTo>
                  <a:cubicBezTo>
                    <a:pt x="2441" y="2299"/>
                    <a:pt x="2619" y="2513"/>
                    <a:pt x="2786" y="2727"/>
                  </a:cubicBezTo>
                  <a:cubicBezTo>
                    <a:pt x="2893" y="2846"/>
                    <a:pt x="2977" y="2965"/>
                    <a:pt x="3072" y="3084"/>
                  </a:cubicBezTo>
                  <a:cubicBezTo>
                    <a:pt x="3179" y="3203"/>
                    <a:pt x="3250" y="3323"/>
                    <a:pt x="3334" y="3465"/>
                  </a:cubicBezTo>
                  <a:cubicBezTo>
                    <a:pt x="3810" y="4192"/>
                    <a:pt x="4203" y="4966"/>
                    <a:pt x="4489" y="5787"/>
                  </a:cubicBezTo>
                  <a:lnTo>
                    <a:pt x="4501" y="5763"/>
                  </a:lnTo>
                  <a:cubicBezTo>
                    <a:pt x="4524" y="5847"/>
                    <a:pt x="4560" y="5930"/>
                    <a:pt x="4584" y="6001"/>
                  </a:cubicBezTo>
                  <a:cubicBezTo>
                    <a:pt x="4798" y="6644"/>
                    <a:pt x="4941" y="7299"/>
                    <a:pt x="5048" y="7954"/>
                  </a:cubicBezTo>
                  <a:cubicBezTo>
                    <a:pt x="5120" y="8430"/>
                    <a:pt x="5179" y="8859"/>
                    <a:pt x="5358" y="9014"/>
                  </a:cubicBezTo>
                  <a:cubicBezTo>
                    <a:pt x="5394" y="9037"/>
                    <a:pt x="5441" y="9145"/>
                    <a:pt x="5465" y="9240"/>
                  </a:cubicBezTo>
                  <a:cubicBezTo>
                    <a:pt x="5521" y="9393"/>
                    <a:pt x="5573" y="9470"/>
                    <a:pt x="5621" y="9470"/>
                  </a:cubicBezTo>
                  <a:cubicBezTo>
                    <a:pt x="5686" y="9470"/>
                    <a:pt x="5744" y="9333"/>
                    <a:pt x="5798" y="9061"/>
                  </a:cubicBezTo>
                  <a:cubicBezTo>
                    <a:pt x="5917" y="8323"/>
                    <a:pt x="5822" y="7490"/>
                    <a:pt x="5572" y="6680"/>
                  </a:cubicBezTo>
                  <a:cubicBezTo>
                    <a:pt x="5406" y="6144"/>
                    <a:pt x="5203" y="5609"/>
                    <a:pt x="4977" y="5085"/>
                  </a:cubicBezTo>
                  <a:cubicBezTo>
                    <a:pt x="4751" y="4561"/>
                    <a:pt x="4489" y="4061"/>
                    <a:pt x="4167" y="3584"/>
                  </a:cubicBezTo>
                  <a:cubicBezTo>
                    <a:pt x="3917" y="3180"/>
                    <a:pt x="3620" y="2811"/>
                    <a:pt x="3322" y="2453"/>
                  </a:cubicBezTo>
                  <a:cubicBezTo>
                    <a:pt x="3012" y="2096"/>
                    <a:pt x="2703" y="1751"/>
                    <a:pt x="2346" y="1441"/>
                  </a:cubicBezTo>
                  <a:cubicBezTo>
                    <a:pt x="1810" y="941"/>
                    <a:pt x="1215" y="525"/>
                    <a:pt x="583" y="155"/>
                  </a:cubicBezTo>
                  <a:cubicBezTo>
                    <a:pt x="395" y="42"/>
                    <a:pt x="273" y="1"/>
                    <a:pt x="1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1" name="Google Shape;34571;p53"/>
            <p:cNvSpPr/>
            <p:nvPr/>
          </p:nvSpPr>
          <p:spPr>
            <a:xfrm>
              <a:off x="8103400" y="2669650"/>
              <a:ext cx="54475" cy="148400"/>
            </a:xfrm>
            <a:custGeom>
              <a:avLst/>
              <a:gdLst/>
              <a:ahLst/>
              <a:cxnLst/>
              <a:rect l="l" t="t" r="r" b="b"/>
              <a:pathLst>
                <a:path w="2179" h="5936" extrusionOk="0">
                  <a:moveTo>
                    <a:pt x="1936" y="0"/>
                  </a:moveTo>
                  <a:cubicBezTo>
                    <a:pt x="1858" y="0"/>
                    <a:pt x="1767" y="242"/>
                    <a:pt x="1715" y="560"/>
                  </a:cubicBezTo>
                  <a:cubicBezTo>
                    <a:pt x="1596" y="1191"/>
                    <a:pt x="1476" y="1810"/>
                    <a:pt x="1322" y="2465"/>
                  </a:cubicBezTo>
                  <a:cubicBezTo>
                    <a:pt x="1131" y="3334"/>
                    <a:pt x="810" y="4179"/>
                    <a:pt x="393" y="4965"/>
                  </a:cubicBezTo>
                  <a:cubicBezTo>
                    <a:pt x="286" y="5132"/>
                    <a:pt x="191" y="5346"/>
                    <a:pt x="119" y="5524"/>
                  </a:cubicBezTo>
                  <a:cubicBezTo>
                    <a:pt x="48" y="5703"/>
                    <a:pt x="0" y="5846"/>
                    <a:pt x="48" y="5882"/>
                  </a:cubicBezTo>
                  <a:cubicBezTo>
                    <a:pt x="100" y="5904"/>
                    <a:pt x="162" y="5936"/>
                    <a:pt x="239" y="5936"/>
                  </a:cubicBezTo>
                  <a:cubicBezTo>
                    <a:pt x="284" y="5936"/>
                    <a:pt x="335" y="5925"/>
                    <a:pt x="393" y="5894"/>
                  </a:cubicBezTo>
                  <a:cubicBezTo>
                    <a:pt x="453" y="5846"/>
                    <a:pt x="536" y="5763"/>
                    <a:pt x="631" y="5655"/>
                  </a:cubicBezTo>
                  <a:cubicBezTo>
                    <a:pt x="714" y="5548"/>
                    <a:pt x="810" y="5417"/>
                    <a:pt x="881" y="5298"/>
                  </a:cubicBezTo>
                  <a:cubicBezTo>
                    <a:pt x="1000" y="5120"/>
                    <a:pt x="1107" y="4941"/>
                    <a:pt x="1191" y="4751"/>
                  </a:cubicBezTo>
                  <a:cubicBezTo>
                    <a:pt x="1286" y="4548"/>
                    <a:pt x="1381" y="4358"/>
                    <a:pt x="1465" y="4167"/>
                  </a:cubicBezTo>
                  <a:cubicBezTo>
                    <a:pt x="1536" y="3977"/>
                    <a:pt x="1643" y="3774"/>
                    <a:pt x="1715" y="3584"/>
                  </a:cubicBezTo>
                  <a:cubicBezTo>
                    <a:pt x="1905" y="3084"/>
                    <a:pt x="2024" y="2572"/>
                    <a:pt x="2084" y="2072"/>
                  </a:cubicBezTo>
                  <a:cubicBezTo>
                    <a:pt x="2155" y="1548"/>
                    <a:pt x="2155" y="1024"/>
                    <a:pt x="2179" y="476"/>
                  </a:cubicBezTo>
                  <a:lnTo>
                    <a:pt x="2179" y="476"/>
                  </a:lnTo>
                  <a:cubicBezTo>
                    <a:pt x="2143" y="655"/>
                    <a:pt x="2119" y="738"/>
                    <a:pt x="2096" y="845"/>
                  </a:cubicBezTo>
                  <a:cubicBezTo>
                    <a:pt x="2084" y="786"/>
                    <a:pt x="2072" y="738"/>
                    <a:pt x="2096" y="714"/>
                  </a:cubicBezTo>
                  <a:cubicBezTo>
                    <a:pt x="2119" y="345"/>
                    <a:pt x="2060" y="107"/>
                    <a:pt x="1965" y="12"/>
                  </a:cubicBezTo>
                  <a:cubicBezTo>
                    <a:pt x="1955" y="4"/>
                    <a:pt x="1946" y="0"/>
                    <a:pt x="19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2" name="Google Shape;34572;p53"/>
            <p:cNvSpPr/>
            <p:nvPr/>
          </p:nvSpPr>
          <p:spPr>
            <a:xfrm>
              <a:off x="7610775" y="2673675"/>
              <a:ext cx="11925" cy="49900"/>
            </a:xfrm>
            <a:custGeom>
              <a:avLst/>
              <a:gdLst/>
              <a:ahLst/>
              <a:cxnLst/>
              <a:rect l="l" t="t" r="r" b="b"/>
              <a:pathLst>
                <a:path w="477" h="1996" extrusionOk="0">
                  <a:moveTo>
                    <a:pt x="215" y="0"/>
                  </a:moveTo>
                  <a:cubicBezTo>
                    <a:pt x="158" y="0"/>
                    <a:pt x="115" y="132"/>
                    <a:pt x="72" y="244"/>
                  </a:cubicBezTo>
                  <a:cubicBezTo>
                    <a:pt x="12" y="399"/>
                    <a:pt x="0" y="672"/>
                    <a:pt x="12" y="970"/>
                  </a:cubicBezTo>
                  <a:cubicBezTo>
                    <a:pt x="36" y="1113"/>
                    <a:pt x="60" y="1268"/>
                    <a:pt x="96" y="1411"/>
                  </a:cubicBezTo>
                  <a:cubicBezTo>
                    <a:pt x="119" y="1565"/>
                    <a:pt x="167" y="1708"/>
                    <a:pt x="226" y="1827"/>
                  </a:cubicBezTo>
                  <a:cubicBezTo>
                    <a:pt x="269" y="1942"/>
                    <a:pt x="308" y="1995"/>
                    <a:pt x="341" y="1995"/>
                  </a:cubicBezTo>
                  <a:cubicBezTo>
                    <a:pt x="373" y="1995"/>
                    <a:pt x="399" y="1945"/>
                    <a:pt x="417" y="1851"/>
                  </a:cubicBezTo>
                  <a:cubicBezTo>
                    <a:pt x="465" y="1565"/>
                    <a:pt x="477" y="1220"/>
                    <a:pt x="429" y="744"/>
                  </a:cubicBezTo>
                  <a:cubicBezTo>
                    <a:pt x="429" y="577"/>
                    <a:pt x="417" y="446"/>
                    <a:pt x="393" y="339"/>
                  </a:cubicBezTo>
                  <a:cubicBezTo>
                    <a:pt x="357" y="220"/>
                    <a:pt x="322" y="137"/>
                    <a:pt x="286" y="65"/>
                  </a:cubicBezTo>
                  <a:cubicBezTo>
                    <a:pt x="260" y="19"/>
                    <a:pt x="236" y="0"/>
                    <a:pt x="2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73" name="Google Shape;34573;p53"/>
          <p:cNvGrpSpPr/>
          <p:nvPr/>
        </p:nvGrpSpPr>
        <p:grpSpPr>
          <a:xfrm>
            <a:off x="5856534" y="458447"/>
            <a:ext cx="867715" cy="873187"/>
            <a:chOff x="7608975" y="1685200"/>
            <a:chExt cx="551000" cy="554475"/>
          </a:xfrm>
        </p:grpSpPr>
        <p:sp>
          <p:nvSpPr>
            <p:cNvPr id="34574" name="Google Shape;34574;p53"/>
            <p:cNvSpPr/>
            <p:nvPr/>
          </p:nvSpPr>
          <p:spPr>
            <a:xfrm>
              <a:off x="7615225" y="1694825"/>
              <a:ext cx="535825" cy="535800"/>
            </a:xfrm>
            <a:custGeom>
              <a:avLst/>
              <a:gdLst/>
              <a:ahLst/>
              <a:cxnLst/>
              <a:rect l="l" t="t" r="r" b="b"/>
              <a:pathLst>
                <a:path w="21433" h="21432" extrusionOk="0">
                  <a:moveTo>
                    <a:pt x="10716" y="0"/>
                  </a:moveTo>
                  <a:cubicBezTo>
                    <a:pt x="4799" y="0"/>
                    <a:pt x="1" y="4798"/>
                    <a:pt x="1" y="10716"/>
                  </a:cubicBezTo>
                  <a:cubicBezTo>
                    <a:pt x="1" y="16633"/>
                    <a:pt x="4799" y="21431"/>
                    <a:pt x="10716" y="21431"/>
                  </a:cubicBezTo>
                  <a:cubicBezTo>
                    <a:pt x="16634" y="21431"/>
                    <a:pt x="21432" y="16633"/>
                    <a:pt x="21432" y="10716"/>
                  </a:cubicBezTo>
                  <a:cubicBezTo>
                    <a:pt x="21432" y="4798"/>
                    <a:pt x="16634" y="0"/>
                    <a:pt x="107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5" name="Google Shape;34575;p53"/>
            <p:cNvSpPr/>
            <p:nvPr/>
          </p:nvSpPr>
          <p:spPr>
            <a:xfrm>
              <a:off x="7608975" y="1685200"/>
              <a:ext cx="548625" cy="329625"/>
            </a:xfrm>
            <a:custGeom>
              <a:avLst/>
              <a:gdLst/>
              <a:ahLst/>
              <a:cxnLst/>
              <a:rect l="l" t="t" r="r" b="b"/>
              <a:pathLst>
                <a:path w="21945" h="13185" extrusionOk="0">
                  <a:moveTo>
                    <a:pt x="11107" y="1"/>
                  </a:moveTo>
                  <a:cubicBezTo>
                    <a:pt x="10751" y="1"/>
                    <a:pt x="10394" y="21"/>
                    <a:pt x="10038" y="64"/>
                  </a:cubicBezTo>
                  <a:cubicBezTo>
                    <a:pt x="9526" y="135"/>
                    <a:pt x="9002" y="206"/>
                    <a:pt x="8478" y="337"/>
                  </a:cubicBezTo>
                  <a:cubicBezTo>
                    <a:pt x="8216" y="397"/>
                    <a:pt x="7954" y="468"/>
                    <a:pt x="7704" y="540"/>
                  </a:cubicBezTo>
                  <a:cubicBezTo>
                    <a:pt x="7454" y="635"/>
                    <a:pt x="7204" y="707"/>
                    <a:pt x="6966" y="814"/>
                  </a:cubicBezTo>
                  <a:cubicBezTo>
                    <a:pt x="5668" y="1338"/>
                    <a:pt x="4478" y="2111"/>
                    <a:pt x="3477" y="3064"/>
                  </a:cubicBezTo>
                  <a:cubicBezTo>
                    <a:pt x="3346" y="3195"/>
                    <a:pt x="3227" y="3326"/>
                    <a:pt x="3108" y="3457"/>
                  </a:cubicBezTo>
                  <a:cubicBezTo>
                    <a:pt x="2561" y="4124"/>
                    <a:pt x="2037" y="4767"/>
                    <a:pt x="1561" y="5493"/>
                  </a:cubicBezTo>
                  <a:cubicBezTo>
                    <a:pt x="1096" y="6160"/>
                    <a:pt x="739" y="6910"/>
                    <a:pt x="489" y="7695"/>
                  </a:cubicBezTo>
                  <a:cubicBezTo>
                    <a:pt x="179" y="8612"/>
                    <a:pt x="37" y="9589"/>
                    <a:pt x="1" y="10565"/>
                  </a:cubicBezTo>
                  <a:lnTo>
                    <a:pt x="1" y="11041"/>
                  </a:lnTo>
                  <a:cubicBezTo>
                    <a:pt x="1" y="11184"/>
                    <a:pt x="1" y="11351"/>
                    <a:pt x="13" y="11505"/>
                  </a:cubicBezTo>
                  <a:cubicBezTo>
                    <a:pt x="25" y="11720"/>
                    <a:pt x="60" y="11934"/>
                    <a:pt x="84" y="12136"/>
                  </a:cubicBezTo>
                  <a:cubicBezTo>
                    <a:pt x="120" y="12351"/>
                    <a:pt x="156" y="12553"/>
                    <a:pt x="191" y="12768"/>
                  </a:cubicBezTo>
                  <a:cubicBezTo>
                    <a:pt x="227" y="12922"/>
                    <a:pt x="239" y="13089"/>
                    <a:pt x="298" y="13184"/>
                  </a:cubicBezTo>
                  <a:cubicBezTo>
                    <a:pt x="298" y="13018"/>
                    <a:pt x="298" y="12851"/>
                    <a:pt x="358" y="12648"/>
                  </a:cubicBezTo>
                  <a:cubicBezTo>
                    <a:pt x="370" y="12482"/>
                    <a:pt x="382" y="12351"/>
                    <a:pt x="418" y="12244"/>
                  </a:cubicBezTo>
                  <a:cubicBezTo>
                    <a:pt x="465" y="12113"/>
                    <a:pt x="489" y="11994"/>
                    <a:pt x="501" y="11839"/>
                  </a:cubicBezTo>
                  <a:cubicBezTo>
                    <a:pt x="525" y="11696"/>
                    <a:pt x="525" y="11541"/>
                    <a:pt x="525" y="11363"/>
                  </a:cubicBezTo>
                  <a:lnTo>
                    <a:pt x="525" y="11029"/>
                  </a:lnTo>
                  <a:lnTo>
                    <a:pt x="537" y="10684"/>
                  </a:lnTo>
                  <a:cubicBezTo>
                    <a:pt x="537" y="10458"/>
                    <a:pt x="560" y="10231"/>
                    <a:pt x="596" y="10017"/>
                  </a:cubicBezTo>
                  <a:cubicBezTo>
                    <a:pt x="787" y="8886"/>
                    <a:pt x="1144" y="7791"/>
                    <a:pt x="1608" y="6743"/>
                  </a:cubicBezTo>
                  <a:cubicBezTo>
                    <a:pt x="1680" y="6564"/>
                    <a:pt x="1775" y="6398"/>
                    <a:pt x="1846" y="6231"/>
                  </a:cubicBezTo>
                  <a:cubicBezTo>
                    <a:pt x="2144" y="5552"/>
                    <a:pt x="2501" y="4850"/>
                    <a:pt x="3096" y="4326"/>
                  </a:cubicBezTo>
                  <a:cubicBezTo>
                    <a:pt x="3168" y="4266"/>
                    <a:pt x="3239" y="4159"/>
                    <a:pt x="3323" y="4088"/>
                  </a:cubicBezTo>
                  <a:cubicBezTo>
                    <a:pt x="3704" y="3671"/>
                    <a:pt x="4132" y="3290"/>
                    <a:pt x="4597" y="2945"/>
                  </a:cubicBezTo>
                  <a:cubicBezTo>
                    <a:pt x="4811" y="2778"/>
                    <a:pt x="5025" y="2635"/>
                    <a:pt x="5240" y="2481"/>
                  </a:cubicBezTo>
                  <a:cubicBezTo>
                    <a:pt x="5621" y="2231"/>
                    <a:pt x="6025" y="1980"/>
                    <a:pt x="6454" y="1766"/>
                  </a:cubicBezTo>
                  <a:cubicBezTo>
                    <a:pt x="6871" y="1564"/>
                    <a:pt x="7323" y="1361"/>
                    <a:pt x="7764" y="1230"/>
                  </a:cubicBezTo>
                  <a:cubicBezTo>
                    <a:pt x="8359" y="1040"/>
                    <a:pt x="8978" y="933"/>
                    <a:pt x="9585" y="849"/>
                  </a:cubicBezTo>
                  <a:cubicBezTo>
                    <a:pt x="10159" y="769"/>
                    <a:pt x="10748" y="715"/>
                    <a:pt x="11336" y="715"/>
                  </a:cubicBezTo>
                  <a:cubicBezTo>
                    <a:pt x="11615" y="715"/>
                    <a:pt x="11893" y="727"/>
                    <a:pt x="12169" y="754"/>
                  </a:cubicBezTo>
                  <a:cubicBezTo>
                    <a:pt x="12300" y="766"/>
                    <a:pt x="12455" y="790"/>
                    <a:pt x="12586" y="802"/>
                  </a:cubicBezTo>
                  <a:cubicBezTo>
                    <a:pt x="12741" y="826"/>
                    <a:pt x="12871" y="861"/>
                    <a:pt x="13002" y="885"/>
                  </a:cubicBezTo>
                  <a:cubicBezTo>
                    <a:pt x="14169" y="1171"/>
                    <a:pt x="15300" y="1540"/>
                    <a:pt x="16372" y="2100"/>
                  </a:cubicBezTo>
                  <a:cubicBezTo>
                    <a:pt x="16932" y="2373"/>
                    <a:pt x="17467" y="2754"/>
                    <a:pt x="17979" y="3147"/>
                  </a:cubicBezTo>
                  <a:cubicBezTo>
                    <a:pt x="18075" y="3243"/>
                    <a:pt x="18170" y="3326"/>
                    <a:pt x="18277" y="3421"/>
                  </a:cubicBezTo>
                  <a:cubicBezTo>
                    <a:pt x="18372" y="3504"/>
                    <a:pt x="18479" y="3600"/>
                    <a:pt x="18575" y="3707"/>
                  </a:cubicBezTo>
                  <a:cubicBezTo>
                    <a:pt x="18717" y="3862"/>
                    <a:pt x="18872" y="4016"/>
                    <a:pt x="19003" y="4183"/>
                  </a:cubicBezTo>
                  <a:cubicBezTo>
                    <a:pt x="19146" y="4338"/>
                    <a:pt x="19265" y="4517"/>
                    <a:pt x="19408" y="4683"/>
                  </a:cubicBezTo>
                  <a:cubicBezTo>
                    <a:pt x="20003" y="5493"/>
                    <a:pt x="20420" y="6386"/>
                    <a:pt x="20801" y="7303"/>
                  </a:cubicBezTo>
                  <a:cubicBezTo>
                    <a:pt x="20932" y="7648"/>
                    <a:pt x="21051" y="7993"/>
                    <a:pt x="21158" y="8326"/>
                  </a:cubicBezTo>
                  <a:cubicBezTo>
                    <a:pt x="21313" y="8886"/>
                    <a:pt x="21420" y="9434"/>
                    <a:pt x="21492" y="9993"/>
                  </a:cubicBezTo>
                  <a:cubicBezTo>
                    <a:pt x="21515" y="10267"/>
                    <a:pt x="21575" y="10529"/>
                    <a:pt x="21611" y="10791"/>
                  </a:cubicBezTo>
                  <a:cubicBezTo>
                    <a:pt x="21635" y="10967"/>
                    <a:pt x="21675" y="11068"/>
                    <a:pt x="21724" y="11068"/>
                  </a:cubicBezTo>
                  <a:cubicBezTo>
                    <a:pt x="21748" y="11068"/>
                    <a:pt x="21774" y="11044"/>
                    <a:pt x="21801" y="10993"/>
                  </a:cubicBezTo>
                  <a:cubicBezTo>
                    <a:pt x="21814" y="10969"/>
                    <a:pt x="21825" y="10960"/>
                    <a:pt x="21833" y="10960"/>
                  </a:cubicBezTo>
                  <a:cubicBezTo>
                    <a:pt x="21864" y="10960"/>
                    <a:pt x="21869" y="11084"/>
                    <a:pt x="21891" y="11084"/>
                  </a:cubicBezTo>
                  <a:cubicBezTo>
                    <a:pt x="21896" y="11084"/>
                    <a:pt x="21902" y="11078"/>
                    <a:pt x="21908" y="11065"/>
                  </a:cubicBezTo>
                  <a:cubicBezTo>
                    <a:pt x="21908" y="11053"/>
                    <a:pt x="21920" y="11005"/>
                    <a:pt x="21920" y="10970"/>
                  </a:cubicBezTo>
                  <a:cubicBezTo>
                    <a:pt x="21944" y="10291"/>
                    <a:pt x="21944" y="9624"/>
                    <a:pt x="21801" y="8958"/>
                  </a:cubicBezTo>
                  <a:cubicBezTo>
                    <a:pt x="21682" y="8446"/>
                    <a:pt x="21575" y="7957"/>
                    <a:pt x="21396" y="7469"/>
                  </a:cubicBezTo>
                  <a:cubicBezTo>
                    <a:pt x="21206" y="6874"/>
                    <a:pt x="20932" y="6291"/>
                    <a:pt x="20634" y="5743"/>
                  </a:cubicBezTo>
                  <a:cubicBezTo>
                    <a:pt x="20384" y="5243"/>
                    <a:pt x="20075" y="4767"/>
                    <a:pt x="19729" y="4326"/>
                  </a:cubicBezTo>
                  <a:cubicBezTo>
                    <a:pt x="19396" y="3874"/>
                    <a:pt x="19015" y="3445"/>
                    <a:pt x="18610" y="3064"/>
                  </a:cubicBezTo>
                  <a:cubicBezTo>
                    <a:pt x="18336" y="2778"/>
                    <a:pt x="18015" y="2492"/>
                    <a:pt x="17694" y="2242"/>
                  </a:cubicBezTo>
                  <a:cubicBezTo>
                    <a:pt x="17289" y="1933"/>
                    <a:pt x="16872" y="1647"/>
                    <a:pt x="16443" y="1409"/>
                  </a:cubicBezTo>
                  <a:cubicBezTo>
                    <a:pt x="16265" y="1302"/>
                    <a:pt x="16074" y="1218"/>
                    <a:pt x="15896" y="1111"/>
                  </a:cubicBezTo>
                  <a:cubicBezTo>
                    <a:pt x="15693" y="1004"/>
                    <a:pt x="15515" y="933"/>
                    <a:pt x="15324" y="837"/>
                  </a:cubicBezTo>
                  <a:cubicBezTo>
                    <a:pt x="14848" y="647"/>
                    <a:pt x="14360" y="504"/>
                    <a:pt x="13848" y="361"/>
                  </a:cubicBezTo>
                  <a:cubicBezTo>
                    <a:pt x="12961" y="137"/>
                    <a:pt x="12037" y="1"/>
                    <a:pt x="11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6" name="Google Shape;34576;p53"/>
            <p:cNvSpPr/>
            <p:nvPr/>
          </p:nvSpPr>
          <p:spPr>
            <a:xfrm>
              <a:off x="7620900" y="1960925"/>
              <a:ext cx="539075" cy="278750"/>
            </a:xfrm>
            <a:custGeom>
              <a:avLst/>
              <a:gdLst/>
              <a:ahLst/>
              <a:cxnLst/>
              <a:rect l="l" t="t" r="r" b="b"/>
              <a:pathLst>
                <a:path w="21563" h="11150" extrusionOk="0">
                  <a:moveTo>
                    <a:pt x="21232" y="1"/>
                  </a:moveTo>
                  <a:cubicBezTo>
                    <a:pt x="21196" y="1"/>
                    <a:pt x="21159" y="13"/>
                    <a:pt x="21122" y="36"/>
                  </a:cubicBezTo>
                  <a:cubicBezTo>
                    <a:pt x="21015" y="95"/>
                    <a:pt x="20967" y="203"/>
                    <a:pt x="20943" y="393"/>
                  </a:cubicBezTo>
                  <a:lnTo>
                    <a:pt x="20848" y="846"/>
                  </a:lnTo>
                  <a:lnTo>
                    <a:pt x="20800" y="1072"/>
                  </a:lnTo>
                  <a:cubicBezTo>
                    <a:pt x="20776" y="1143"/>
                    <a:pt x="20753" y="1215"/>
                    <a:pt x="20741" y="1286"/>
                  </a:cubicBezTo>
                  <a:cubicBezTo>
                    <a:pt x="20729" y="1405"/>
                    <a:pt x="20705" y="1524"/>
                    <a:pt x="20669" y="1631"/>
                  </a:cubicBezTo>
                  <a:cubicBezTo>
                    <a:pt x="20646" y="1750"/>
                    <a:pt x="20610" y="1869"/>
                    <a:pt x="20598" y="1977"/>
                  </a:cubicBezTo>
                  <a:cubicBezTo>
                    <a:pt x="20491" y="2822"/>
                    <a:pt x="20157" y="3644"/>
                    <a:pt x="19955" y="4465"/>
                  </a:cubicBezTo>
                  <a:cubicBezTo>
                    <a:pt x="19943" y="4525"/>
                    <a:pt x="19931" y="4584"/>
                    <a:pt x="19895" y="4644"/>
                  </a:cubicBezTo>
                  <a:cubicBezTo>
                    <a:pt x="19574" y="5418"/>
                    <a:pt x="19169" y="6156"/>
                    <a:pt x="18645" y="6846"/>
                  </a:cubicBezTo>
                  <a:cubicBezTo>
                    <a:pt x="18538" y="6965"/>
                    <a:pt x="18443" y="7096"/>
                    <a:pt x="18336" y="7215"/>
                  </a:cubicBezTo>
                  <a:cubicBezTo>
                    <a:pt x="18217" y="7334"/>
                    <a:pt x="18109" y="7442"/>
                    <a:pt x="17990" y="7525"/>
                  </a:cubicBezTo>
                  <a:cubicBezTo>
                    <a:pt x="17871" y="7620"/>
                    <a:pt x="17752" y="7715"/>
                    <a:pt x="17645" y="7811"/>
                  </a:cubicBezTo>
                  <a:cubicBezTo>
                    <a:pt x="17526" y="7894"/>
                    <a:pt x="17431" y="7989"/>
                    <a:pt x="17312" y="8096"/>
                  </a:cubicBezTo>
                  <a:cubicBezTo>
                    <a:pt x="16907" y="8418"/>
                    <a:pt x="16490" y="8716"/>
                    <a:pt x="16026" y="8966"/>
                  </a:cubicBezTo>
                  <a:cubicBezTo>
                    <a:pt x="15550" y="9216"/>
                    <a:pt x="15073" y="9442"/>
                    <a:pt x="14597" y="9704"/>
                  </a:cubicBezTo>
                  <a:cubicBezTo>
                    <a:pt x="14466" y="9775"/>
                    <a:pt x="14335" y="9823"/>
                    <a:pt x="14192" y="9859"/>
                  </a:cubicBezTo>
                  <a:cubicBezTo>
                    <a:pt x="13526" y="10097"/>
                    <a:pt x="12847" y="10275"/>
                    <a:pt x="12144" y="10382"/>
                  </a:cubicBezTo>
                  <a:cubicBezTo>
                    <a:pt x="11594" y="10469"/>
                    <a:pt x="11028" y="10514"/>
                    <a:pt x="10464" y="10514"/>
                  </a:cubicBezTo>
                  <a:cubicBezTo>
                    <a:pt x="10174" y="10514"/>
                    <a:pt x="9884" y="10502"/>
                    <a:pt x="9597" y="10478"/>
                  </a:cubicBezTo>
                  <a:cubicBezTo>
                    <a:pt x="8287" y="10359"/>
                    <a:pt x="6977" y="10001"/>
                    <a:pt x="5822" y="9382"/>
                  </a:cubicBezTo>
                  <a:cubicBezTo>
                    <a:pt x="4477" y="8668"/>
                    <a:pt x="3262" y="7715"/>
                    <a:pt x="2310" y="6525"/>
                  </a:cubicBezTo>
                  <a:cubicBezTo>
                    <a:pt x="2250" y="6465"/>
                    <a:pt x="2191" y="6394"/>
                    <a:pt x="2131" y="6322"/>
                  </a:cubicBezTo>
                  <a:cubicBezTo>
                    <a:pt x="2060" y="6263"/>
                    <a:pt x="2000" y="6191"/>
                    <a:pt x="1953" y="6132"/>
                  </a:cubicBezTo>
                  <a:cubicBezTo>
                    <a:pt x="1548" y="5727"/>
                    <a:pt x="1250" y="5215"/>
                    <a:pt x="1012" y="4679"/>
                  </a:cubicBezTo>
                  <a:cubicBezTo>
                    <a:pt x="941" y="4536"/>
                    <a:pt x="881" y="4370"/>
                    <a:pt x="822" y="4227"/>
                  </a:cubicBezTo>
                  <a:cubicBezTo>
                    <a:pt x="762" y="4072"/>
                    <a:pt x="703" y="3905"/>
                    <a:pt x="643" y="3763"/>
                  </a:cubicBezTo>
                  <a:cubicBezTo>
                    <a:pt x="464" y="3286"/>
                    <a:pt x="250" y="2893"/>
                    <a:pt x="0" y="2512"/>
                  </a:cubicBezTo>
                  <a:lnTo>
                    <a:pt x="0" y="2512"/>
                  </a:lnTo>
                  <a:cubicBezTo>
                    <a:pt x="12" y="2965"/>
                    <a:pt x="83" y="3417"/>
                    <a:pt x="274" y="3822"/>
                  </a:cubicBezTo>
                  <a:cubicBezTo>
                    <a:pt x="476" y="4298"/>
                    <a:pt x="667" y="4775"/>
                    <a:pt x="893" y="5239"/>
                  </a:cubicBezTo>
                  <a:cubicBezTo>
                    <a:pt x="1107" y="5691"/>
                    <a:pt x="1369" y="6156"/>
                    <a:pt x="1667" y="6572"/>
                  </a:cubicBezTo>
                  <a:cubicBezTo>
                    <a:pt x="2024" y="7061"/>
                    <a:pt x="2381" y="7561"/>
                    <a:pt x="2810" y="7989"/>
                  </a:cubicBezTo>
                  <a:cubicBezTo>
                    <a:pt x="3322" y="8513"/>
                    <a:pt x="3893" y="8966"/>
                    <a:pt x="4513" y="9370"/>
                  </a:cubicBezTo>
                  <a:cubicBezTo>
                    <a:pt x="6084" y="10394"/>
                    <a:pt x="7930" y="11025"/>
                    <a:pt x="9823" y="11144"/>
                  </a:cubicBezTo>
                  <a:cubicBezTo>
                    <a:pt x="9866" y="11148"/>
                    <a:pt x="9910" y="11150"/>
                    <a:pt x="9954" y="11150"/>
                  </a:cubicBezTo>
                  <a:cubicBezTo>
                    <a:pt x="10042" y="11150"/>
                    <a:pt x="10132" y="11144"/>
                    <a:pt x="10228" y="11144"/>
                  </a:cubicBezTo>
                  <a:cubicBezTo>
                    <a:pt x="10321" y="11146"/>
                    <a:pt x="10416" y="11147"/>
                    <a:pt x="10510" y="11147"/>
                  </a:cubicBezTo>
                  <a:cubicBezTo>
                    <a:pt x="11026" y="11147"/>
                    <a:pt x="11550" y="11118"/>
                    <a:pt x="12073" y="11037"/>
                  </a:cubicBezTo>
                  <a:cubicBezTo>
                    <a:pt x="12442" y="10990"/>
                    <a:pt x="12799" y="10930"/>
                    <a:pt x="13156" y="10847"/>
                  </a:cubicBezTo>
                  <a:cubicBezTo>
                    <a:pt x="13633" y="10716"/>
                    <a:pt x="14109" y="10549"/>
                    <a:pt x="14573" y="10359"/>
                  </a:cubicBezTo>
                  <a:cubicBezTo>
                    <a:pt x="15109" y="10132"/>
                    <a:pt x="15621" y="9882"/>
                    <a:pt x="16121" y="9561"/>
                  </a:cubicBezTo>
                  <a:cubicBezTo>
                    <a:pt x="16240" y="9489"/>
                    <a:pt x="16335" y="9418"/>
                    <a:pt x="16455" y="9323"/>
                  </a:cubicBezTo>
                  <a:cubicBezTo>
                    <a:pt x="16574" y="9239"/>
                    <a:pt x="16693" y="9168"/>
                    <a:pt x="16800" y="9073"/>
                  </a:cubicBezTo>
                  <a:cubicBezTo>
                    <a:pt x="17633" y="8477"/>
                    <a:pt x="18371" y="7751"/>
                    <a:pt x="19014" y="6965"/>
                  </a:cubicBezTo>
                  <a:cubicBezTo>
                    <a:pt x="19455" y="6430"/>
                    <a:pt x="19824" y="5858"/>
                    <a:pt x="20157" y="5275"/>
                  </a:cubicBezTo>
                  <a:cubicBezTo>
                    <a:pt x="20455" y="4763"/>
                    <a:pt x="20741" y="4203"/>
                    <a:pt x="20967" y="3644"/>
                  </a:cubicBezTo>
                  <a:lnTo>
                    <a:pt x="21098" y="3298"/>
                  </a:lnTo>
                  <a:lnTo>
                    <a:pt x="21217" y="2941"/>
                  </a:lnTo>
                  <a:cubicBezTo>
                    <a:pt x="21455" y="2179"/>
                    <a:pt x="21562" y="1405"/>
                    <a:pt x="21538" y="631"/>
                  </a:cubicBezTo>
                  <a:cubicBezTo>
                    <a:pt x="21500" y="201"/>
                    <a:pt x="21377" y="1"/>
                    <a:pt x="212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577" name="Google Shape;34577;p53"/>
          <p:cNvSpPr txBox="1">
            <a:spLocks noGrp="1"/>
          </p:cNvSpPr>
          <p:nvPr>
            <p:ph type="title" idx="9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Panay limestone frog</a:t>
            </a:r>
            <a:endParaRPr dirty="0"/>
          </a:p>
        </p:txBody>
      </p:sp>
      <p:sp>
        <p:nvSpPr>
          <p:cNvPr id="34578" name="Google Shape;34578;p53"/>
          <p:cNvSpPr txBox="1">
            <a:spLocks noGrp="1"/>
          </p:cNvSpPr>
          <p:nvPr>
            <p:ph type="title" idx="7"/>
          </p:nvPr>
        </p:nvSpPr>
        <p:spPr>
          <a:xfrm>
            <a:off x="5997981" y="717993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lt1"/>
                </a:solidFill>
              </a:rPr>
              <a:t>01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34579" name="Google Shape;34579;p53"/>
          <p:cNvSpPr txBox="1">
            <a:spLocks noGrp="1"/>
          </p:cNvSpPr>
          <p:nvPr>
            <p:ph type="subTitle" idx="1"/>
          </p:nvPr>
        </p:nvSpPr>
        <p:spPr>
          <a:xfrm>
            <a:off x="2933142" y="3111476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skin</a:t>
            </a:r>
            <a:endParaRPr dirty="0"/>
          </a:p>
        </p:txBody>
      </p:sp>
      <p:sp>
        <p:nvSpPr>
          <p:cNvPr id="34580" name="Google Shape;34580;p53"/>
          <p:cNvSpPr txBox="1">
            <a:spLocks noGrp="1"/>
          </p:cNvSpPr>
          <p:nvPr>
            <p:ph type="subTitle" idx="2"/>
          </p:nvPr>
        </p:nvSpPr>
        <p:spPr>
          <a:xfrm>
            <a:off x="2984185" y="3430171"/>
            <a:ext cx="2404800" cy="8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/>
              <a:t>Rugose texture</a:t>
            </a:r>
          </a:p>
          <a:p>
            <a:pPr marL="0" lvl="0" indent="0"/>
            <a:r>
              <a:rPr lang="en-US" dirty="0"/>
              <a:t>Slime covers the skin</a:t>
            </a:r>
          </a:p>
          <a:p>
            <a:pPr marL="0" lvl="0" indent="0"/>
            <a:r>
              <a:rPr lang="en-US" dirty="0"/>
              <a:t>Dorsal fold and ridges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581" name="Google Shape;34581;p53"/>
          <p:cNvSpPr txBox="1">
            <a:spLocks noGrp="1"/>
          </p:cNvSpPr>
          <p:nvPr>
            <p:ph type="subTitle" idx="3"/>
          </p:nvPr>
        </p:nvSpPr>
        <p:spPr>
          <a:xfrm>
            <a:off x="5195586" y="1431817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limbs</a:t>
            </a:r>
            <a:endParaRPr dirty="0"/>
          </a:p>
        </p:txBody>
      </p:sp>
      <p:sp>
        <p:nvSpPr>
          <p:cNvPr id="34582" name="Google Shape;34582;p53"/>
          <p:cNvSpPr txBox="1">
            <a:spLocks noGrp="1"/>
          </p:cNvSpPr>
          <p:nvPr>
            <p:ph type="subTitle" idx="4"/>
          </p:nvPr>
        </p:nvSpPr>
        <p:spPr>
          <a:xfrm>
            <a:off x="4385992" y="1693948"/>
            <a:ext cx="3808800" cy="96134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/>
              <a:t>(</a:t>
            </a:r>
            <a:r>
              <a:rPr lang="en-US" dirty="0" smtClean="0"/>
              <a:t>1.3–2.0 x 3 width of penultimate</a:t>
            </a:r>
            <a:endParaRPr lang="en-US" dirty="0"/>
          </a:p>
          <a:p>
            <a:r>
              <a:rPr lang="en-US" dirty="0" smtClean="0"/>
              <a:t>Phalange) &amp; (1.4–2.5 3 width of</a:t>
            </a:r>
          </a:p>
          <a:p>
            <a:r>
              <a:rPr lang="en-US" dirty="0" smtClean="0"/>
              <a:t>penultimate phalange)</a:t>
            </a:r>
            <a:endParaRPr lang="en-US" dirty="0"/>
          </a:p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583" name="Google Shape;34583;p53"/>
          <p:cNvSpPr txBox="1">
            <a:spLocks noGrp="1"/>
          </p:cNvSpPr>
          <p:nvPr>
            <p:ph type="subTitle" idx="5"/>
          </p:nvPr>
        </p:nvSpPr>
        <p:spPr>
          <a:xfrm>
            <a:off x="6397986" y="3844628"/>
            <a:ext cx="2404800" cy="40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body</a:t>
            </a:r>
            <a:endParaRPr dirty="0"/>
          </a:p>
        </p:txBody>
      </p:sp>
      <p:sp>
        <p:nvSpPr>
          <p:cNvPr id="34584" name="Google Shape;34584;p53"/>
          <p:cNvSpPr txBox="1">
            <a:spLocks noGrp="1"/>
          </p:cNvSpPr>
          <p:nvPr>
            <p:ph type="subTitle" idx="6"/>
          </p:nvPr>
        </p:nvSpPr>
        <p:spPr>
          <a:xfrm>
            <a:off x="6360897" y="4160123"/>
            <a:ext cx="2404800" cy="8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dirty="0"/>
              <a:t>SVL (27.7 – 34.3 mm)</a:t>
            </a:r>
          </a:p>
          <a:p>
            <a:pPr marL="0" lvl="0" indent="0"/>
            <a:r>
              <a:rPr lang="en-US" dirty="0"/>
              <a:t>Slender body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4585" name="Google Shape;34585;p53"/>
          <p:cNvSpPr txBox="1">
            <a:spLocks noGrp="1"/>
          </p:cNvSpPr>
          <p:nvPr>
            <p:ph type="title"/>
          </p:nvPr>
        </p:nvSpPr>
        <p:spPr>
          <a:xfrm>
            <a:off x="3819271" y="2306977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>
                <a:solidFill>
                  <a:schemeClr val="lt1"/>
                </a:solidFill>
              </a:rPr>
              <a:t>02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34586" name="Google Shape;34586;p53"/>
          <p:cNvSpPr txBox="1">
            <a:spLocks noGrp="1"/>
          </p:cNvSpPr>
          <p:nvPr>
            <p:ph type="title" idx="8"/>
          </p:nvPr>
        </p:nvSpPr>
        <p:spPr>
          <a:xfrm>
            <a:off x="7261497" y="3116765"/>
            <a:ext cx="603600" cy="4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03</a:t>
            </a:r>
            <a:endParaRPr dirty="0">
              <a:solidFill>
                <a:schemeClr val="l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45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45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45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45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4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4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4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4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45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4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45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4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45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345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78" grpId="0"/>
      <p:bldP spid="34579" grpId="0" build="p"/>
      <p:bldP spid="34580" grpId="0" build="p"/>
      <p:bldP spid="34581" grpId="0" build="p"/>
      <p:bldP spid="34582" grpId="0" uiExpand="1" build="p"/>
      <p:bldP spid="34583" grpId="0" build="p"/>
      <p:bldP spid="34584" grpId="0" build="p"/>
      <p:bldP spid="34585" grpId="0"/>
      <p:bldP spid="3458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14215" r="11644"/>
          <a:stretch/>
        </p:blipFill>
        <p:spPr>
          <a:xfrm>
            <a:off x="4203860" y="922890"/>
            <a:ext cx="3722147" cy="3238952"/>
          </a:xfrm>
          <a:prstGeom prst="rect">
            <a:avLst/>
          </a:prstGeom>
        </p:spPr>
      </p:pic>
      <p:sp>
        <p:nvSpPr>
          <p:cNvPr id="30414" name="Google Shape;30414;p46"/>
          <p:cNvSpPr txBox="1">
            <a:spLocks noGrp="1"/>
          </p:cNvSpPr>
          <p:nvPr>
            <p:ph type="title"/>
          </p:nvPr>
        </p:nvSpPr>
        <p:spPr>
          <a:xfrm>
            <a:off x="875300" y="1187475"/>
            <a:ext cx="2587800" cy="153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Color of Panay limestone frog</a:t>
            </a:r>
            <a:endParaRPr dirty="0"/>
          </a:p>
        </p:txBody>
      </p:sp>
      <p:grpSp>
        <p:nvGrpSpPr>
          <p:cNvPr id="30417" name="Google Shape;30417;p46"/>
          <p:cNvGrpSpPr/>
          <p:nvPr/>
        </p:nvGrpSpPr>
        <p:grpSpPr>
          <a:xfrm>
            <a:off x="3743663" y="505609"/>
            <a:ext cx="4633791" cy="4058357"/>
            <a:chOff x="4310061" y="571588"/>
            <a:chExt cx="3992088" cy="3992378"/>
          </a:xfrm>
        </p:grpSpPr>
        <p:grpSp>
          <p:nvGrpSpPr>
            <p:cNvPr id="30418" name="Google Shape;30418;p46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0419" name="Google Shape;30419;p46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0" name="Google Shape;30420;p46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1" name="Google Shape;30421;p46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0422" name="Google Shape;30422;p46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3" name="Google Shape;30423;p46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424" name="Google Shape;30424;p46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0425" name="Google Shape;30425;p46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0426" name="Google Shape;30426;p46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7" name="Google Shape;30427;p46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8" name="Google Shape;30428;p46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9" name="Google Shape;30429;p46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0" name="Google Shape;30430;p46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431" name="Google Shape;30431;p46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0432" name="Google Shape;30432;p46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3" name="Google Shape;30433;p46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0434" name="Google Shape;30434;p46"/>
          <p:cNvGrpSpPr/>
          <p:nvPr/>
        </p:nvGrpSpPr>
        <p:grpSpPr>
          <a:xfrm rot="-2489678" flipH="1">
            <a:off x="7870684" y="-120309"/>
            <a:ext cx="1322315" cy="3270955"/>
            <a:chOff x="757300" y="1884600"/>
            <a:chExt cx="457350" cy="1136525"/>
          </a:xfrm>
        </p:grpSpPr>
        <p:sp>
          <p:nvSpPr>
            <p:cNvPr id="30435" name="Google Shape;30435;p46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6" name="Google Shape;30436;p46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7" name="Google Shape;30437;p46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8" name="Google Shape;30438;p46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9" name="Google Shape;30439;p46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0" name="Google Shape;30440;p46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1" name="Google Shape;30441;p46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2" name="Google Shape;30442;p46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3" name="Google Shape;30443;p46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4" name="Google Shape;30444;p46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5" name="Google Shape;30445;p46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6" name="Google Shape;30446;p46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7" name="Google Shape;30447;p46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8" name="Google Shape;30448;p46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9" name="Google Shape;30449;p46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0" name="Google Shape;30450;p46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1" name="Google Shape;30451;p46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2" name="Google Shape;30452;p46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3" name="Google Shape;30453;p46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4" name="Google Shape;30454;p46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5" name="Google Shape;30455;p46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6" name="Google Shape;30456;p46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7" name="Google Shape;30457;p46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8" name="Google Shape;30458;p46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9" name="Google Shape;30459;p46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0" name="Google Shape;30460;p46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1" name="Google Shape;30461;p46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2" name="Google Shape;30462;p46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3" name="Google Shape;30463;p46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4" name="Google Shape;30464;p46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5" name="Google Shape;30465;p46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6" name="Google Shape;30466;p46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7" name="Google Shape;30467;p46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8" name="Google Shape;30468;p46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9" name="Google Shape;30469;p46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0" name="Google Shape;30470;p46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1" name="Google Shape;30471;p46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2" name="Google Shape;30472;p46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3" name="Google Shape;30473;p46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4" name="Google Shape;30474;p46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5" name="Google Shape;30475;p46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6" name="Google Shape;30476;p46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7" name="Google Shape;30477;p46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8" name="Google Shape;30478;p46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9" name="Google Shape;30479;p46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0" name="Google Shape;30480;p46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1" name="Google Shape;30481;p46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2" name="Google Shape;30482;p46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3" name="Google Shape;30483;p46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4" name="Google Shape;30484;p46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5" name="Google Shape;30485;p46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6" name="Google Shape;30486;p46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7" name="Google Shape;30487;p46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8" name="Google Shape;30488;p46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9" name="Google Shape;30489;p46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0" name="Google Shape;30490;p46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1" name="Google Shape;30491;p46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2" name="Google Shape;30492;p46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3" name="Google Shape;30493;p46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4" name="Google Shape;30494;p46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5" name="Google Shape;30495;p46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6" name="Google Shape;30496;p46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7" name="Google Shape;30497;p46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8" name="Google Shape;30498;p46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9" name="Google Shape;30499;p46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0" name="Google Shape;30500;p46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1" name="Google Shape;30501;p46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2" name="Google Shape;30502;p46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3" name="Google Shape;30503;p46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4" name="Google Shape;30504;p46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5" name="Google Shape;30505;p46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6" name="Google Shape;30506;p46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7" name="Google Shape;30507;p46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8" name="Google Shape;30508;p46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9" name="Google Shape;30509;p46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0" name="Google Shape;30510;p46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1" name="Google Shape;30511;p46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2" name="Google Shape;30512;p46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3" name="Google Shape;30513;p46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4" name="Google Shape;30514;p46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5" name="Google Shape;30515;p46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6" name="Google Shape;30516;p46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7" name="Google Shape;30517;p46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8" name="Google Shape;30518;p46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9" name="Google Shape;30519;p46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0" name="Google Shape;30520;p46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1" name="Google Shape;30521;p46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2" name="Google Shape;30522;p46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3" name="Google Shape;30523;p46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4" name="Google Shape;30524;p46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5" name="Google Shape;30525;p46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6" name="Google Shape;30526;p46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7" name="Google Shape;30527;p46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8" name="Google Shape;30528;p46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9" name="Google Shape;30529;p46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0" name="Google Shape;30530;p46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1" name="Google Shape;30531;p46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2" name="Google Shape;30532;p46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3" name="Google Shape;30533;p46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4" name="Google Shape;30534;p46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5" name="Google Shape;30535;p46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6" name="Google Shape;30536;p46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7" name="Google Shape;30537;p46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8" name="Google Shape;30538;p46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9" name="Google Shape;30539;p46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0" name="Google Shape;30540;p46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1" name="Google Shape;30541;p46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2" name="Google Shape;30542;p46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3" name="Google Shape;30543;p46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4" name="Google Shape;30544;p46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5" name="Google Shape;30545;p46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6" name="Google Shape;30546;p46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7" name="Google Shape;30547;p46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8" name="Google Shape;30548;p46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9" name="Google Shape;30549;p46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0" name="Google Shape;30550;p46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1" name="Google Shape;30551;p46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2" name="Google Shape;30552;p46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3" name="Google Shape;30553;p46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4" name="Google Shape;30554;p46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5" name="Google Shape;30555;p46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6" name="Google Shape;30556;p46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7" name="Google Shape;30557;p46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8" name="Google Shape;30558;p46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9" name="Google Shape;30559;p46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0" name="Google Shape;30560;p46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1" name="Google Shape;30561;p46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2" name="Google Shape;30562;p46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3" name="Google Shape;30563;p46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4" name="Google Shape;30564;p46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5" name="Google Shape;30565;p46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6" name="Google Shape;30566;p46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7" name="Google Shape;30567;p46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8" name="Google Shape;30568;p46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9" name="Google Shape;30569;p46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0" name="Google Shape;30570;p46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1" name="Google Shape;30571;p46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2" name="Google Shape;30572;p46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3" name="Google Shape;30573;p46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4" name="Google Shape;30574;p46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5" name="Google Shape;30575;p46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6" name="Google Shape;30576;p46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7" name="Google Shape;30577;p46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8" name="Google Shape;30578;p46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61" name="Google Shape;31061;p46"/>
          <p:cNvGrpSpPr/>
          <p:nvPr/>
        </p:nvGrpSpPr>
        <p:grpSpPr>
          <a:xfrm rot="938190">
            <a:off x="-325429" y="420645"/>
            <a:ext cx="1039778" cy="1325950"/>
            <a:chOff x="439025" y="2813550"/>
            <a:chExt cx="239350" cy="305225"/>
          </a:xfrm>
        </p:grpSpPr>
        <p:sp>
          <p:nvSpPr>
            <p:cNvPr id="31062" name="Google Shape;31062;p46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3" name="Google Shape;31063;p46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4" name="Google Shape;31064;p46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5" name="Google Shape;31065;p46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6" name="Google Shape;31066;p46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7" name="Google Shape;31067;p46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8" name="Google Shape;31068;p46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9" name="Google Shape;31069;p46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0" name="Google Shape;31070;p46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1" name="Google Shape;31071;p46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2" name="Google Shape;31072;p46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3" name="Google Shape;31073;p46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4" name="Google Shape;31074;p46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5" name="Google Shape;31075;p46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6" name="Google Shape;31076;p46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7" name="Google Shape;31077;p46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8" name="Google Shape;31078;p46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9" name="Google Shape;31079;p46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0" name="Google Shape;31080;p46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1" name="Google Shape;31081;p46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2" name="Google Shape;31082;p46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3" name="Google Shape;31083;p46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4" name="Google Shape;31084;p46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5" name="Google Shape;31085;p46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6" name="Google Shape;31086;p46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7" name="Google Shape;31087;p46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8" name="Google Shape;31088;p46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9" name="Google Shape;31089;p46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0" name="Google Shape;31090;p46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1" name="Google Shape;31091;p46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2" name="Google Shape;31092;p46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3" name="Google Shape;31093;p46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4" name="Google Shape;31094;p46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5" name="Google Shape;31095;p46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6" name="Google Shape;31096;p46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7" name="Google Shape;31097;p46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8" name="Google Shape;31098;p46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9" name="Google Shape;31099;p46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0" name="Google Shape;31100;p46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1" name="Google Shape;31101;p46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2" name="Google Shape;31102;p46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3" name="Google Shape;31103;p46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4" name="Google Shape;31104;p46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5" name="Google Shape;31105;p46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6" name="Google Shape;31106;p46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7" name="Google Shape;31107;p46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8" name="Google Shape;31108;p46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9" name="Google Shape;31109;p46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0" name="Google Shape;31110;p46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1" name="Google Shape;31111;p46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2" name="Google Shape;31112;p46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3" name="Google Shape;31113;p46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4" name="Google Shape;31114;p46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5" name="Google Shape;31115;p46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6" name="Google Shape;31116;p46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7" name="Google Shape;31117;p46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8" name="Google Shape;31118;p46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9" name="Google Shape;31119;p46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0" name="Google Shape;31120;p46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1" name="Google Shape;31121;p46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2" name="Google Shape;31122;p46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3" name="Google Shape;31123;p46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4" name="Google Shape;31124;p46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5" name="Google Shape;31125;p46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6" name="Google Shape;31126;p46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7" name="Google Shape;31127;p46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8" name="Google Shape;31128;p46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9" name="Google Shape;31129;p46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0" name="Google Shape;31130;p46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1" name="Google Shape;31131;p46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2" name="Google Shape;31132;p46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3" name="Google Shape;31133;p46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4" name="Google Shape;31134;p46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5" name="Google Shape;31135;p46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6" name="Google Shape;31136;p46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7" name="Google Shape;31137;p46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8" name="Google Shape;31138;p46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9" name="Google Shape;31139;p46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0" name="Google Shape;31140;p46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1" name="Google Shape;31141;p46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2" name="Google Shape;31142;p46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3" name="Google Shape;31143;p46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4" name="Google Shape;31144;p46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5" name="Google Shape;31145;p46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6" name="Google Shape;31146;p46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7" name="Google Shape;31147;p46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8" name="Google Shape;31148;p46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9" name="Google Shape;31149;p46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0" name="Google Shape;31150;p46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1" name="Google Shape;31151;p46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2" name="Google Shape;31152;p46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3" name="Google Shape;31153;p46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4" name="Google Shape;31154;p46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55" name="Google Shape;31155;p46"/>
          <p:cNvGrpSpPr/>
          <p:nvPr/>
        </p:nvGrpSpPr>
        <p:grpSpPr>
          <a:xfrm rot="2373739">
            <a:off x="940949" y="108515"/>
            <a:ext cx="392100" cy="824359"/>
            <a:chOff x="405700" y="2130300"/>
            <a:chExt cx="174750" cy="367375"/>
          </a:xfrm>
        </p:grpSpPr>
        <p:sp>
          <p:nvSpPr>
            <p:cNvPr id="31156" name="Google Shape;31156;p46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7" name="Google Shape;31157;p46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8" name="Google Shape;31158;p46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9" name="Google Shape;31159;p46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0" name="Google Shape;31160;p46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1" name="Google Shape;31161;p46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2" name="Google Shape;31162;p46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3" name="Google Shape;31163;p46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4" name="Google Shape;31164;p46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5" name="Google Shape;31165;p46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6" name="Google Shape;31166;p46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7" name="Google Shape;31167;p46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8" name="Google Shape;31168;p46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9" name="Google Shape;31169;p46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0" name="Google Shape;31170;p46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1" name="Google Shape;31171;p46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2" name="Google Shape;31172;p46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3" name="Google Shape;31173;p46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4" name="Google Shape;31174;p46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5" name="Google Shape;31175;p46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6" name="Google Shape;31176;p46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7" name="Google Shape;31177;p46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8" name="Google Shape;31178;p46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9" name="Google Shape;31179;p46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0" name="Google Shape;31180;p46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1" name="Google Shape;31181;p46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2" name="Google Shape;31182;p46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3" name="Google Shape;31183;p46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4" name="Google Shape;31184;p46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5" name="Google Shape;31185;p46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6" name="Google Shape;31186;p46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7" name="Google Shape;31187;p46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8" name="Google Shape;31188;p46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9" name="Google Shape;31189;p46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0" name="Google Shape;31190;p46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1" name="Google Shape;31191;p46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2" name="Google Shape;31192;p46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3" name="Google Shape;31193;p46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4" name="Google Shape;31194;p46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5" name="Google Shape;31195;p46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6" name="Google Shape;31196;p46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7" name="Google Shape;31197;p46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8" name="Google Shape;31198;p46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9" name="Google Shape;31199;p46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0" name="Google Shape;31200;p46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1" name="Google Shape;31201;p46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2" name="Google Shape;31202;p46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3" name="Google Shape;31203;p46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4" name="Google Shape;31204;p46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5" name="Google Shape;31205;p46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6" name="Google Shape;31206;p46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7" name="Google Shape;31207;p46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8" name="Google Shape;31208;p46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9" name="Google Shape;31209;p46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0" name="Google Shape;31210;p46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1" name="Google Shape;31211;p46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2" name="Google Shape;31212;p46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3" name="Google Shape;31213;p46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4" name="Google Shape;31214;p46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5" name="Google Shape;31215;p46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6" name="Google Shape;31216;p46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7" name="Google Shape;31217;p46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8" name="Google Shape;31218;p46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9" name="Google Shape;31219;p46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0" name="Google Shape;31220;p46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1" name="Google Shape;31221;p46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2" name="Google Shape;31222;p46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3" name="Google Shape;31223;p46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4" name="Google Shape;31224;p46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5" name="Google Shape;31225;p46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6" name="Google Shape;31226;p46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7" name="Google Shape;31227;p46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8" name="Google Shape;31228;p46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9" name="Google Shape;31229;p46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0" name="Google Shape;31230;p46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1" name="Google Shape;31231;p46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2" name="Google Shape;31232;p46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3" name="Google Shape;31233;p46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4" name="Google Shape;31234;p46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5" name="Google Shape;31235;p46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6" name="Google Shape;31236;p46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7" name="Google Shape;31237;p46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8" name="Google Shape;31238;p46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9" name="Google Shape;31239;p46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0" name="Google Shape;31240;p46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1" name="Google Shape;31241;p46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2" name="Google Shape;31242;p46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3" name="Google Shape;31243;p46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4" name="Google Shape;31244;p46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5" name="Google Shape;31245;p46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6" name="Google Shape;31246;p46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7" name="Google Shape;31247;p46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8" name="Google Shape;31248;p46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15" name="Google Shape;30415;p46"/>
          <p:cNvSpPr txBox="1">
            <a:spLocks noGrp="1"/>
          </p:cNvSpPr>
          <p:nvPr>
            <p:ph type="subTitle" idx="1"/>
          </p:nvPr>
        </p:nvSpPr>
        <p:spPr>
          <a:xfrm>
            <a:off x="4203860" y="4249623"/>
            <a:ext cx="25878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dirty="0" err="1" smtClean="0"/>
              <a:t>Platymantis</a:t>
            </a:r>
            <a:r>
              <a:rPr lang="en-US" sz="1400" dirty="0" smtClean="0"/>
              <a:t> </a:t>
            </a:r>
            <a:r>
              <a:rPr lang="en-US" sz="1400" dirty="0" err="1" smtClean="0"/>
              <a:t>paengi</a:t>
            </a:r>
            <a:r>
              <a:rPr lang="en-US" sz="1400" dirty="0" smtClean="0"/>
              <a:t> in molted phase</a:t>
            </a:r>
            <a:endParaRPr sz="14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10539" t="39" r="18172" b="558"/>
          <a:stretch/>
        </p:blipFill>
        <p:spPr>
          <a:xfrm>
            <a:off x="4203860" y="923792"/>
            <a:ext cx="3711388" cy="3238050"/>
          </a:xfrm>
          <a:prstGeom prst="rect">
            <a:avLst/>
          </a:prstGeom>
        </p:spPr>
      </p:pic>
      <p:grpSp>
        <p:nvGrpSpPr>
          <p:cNvPr id="29931" name="Google Shape;29931;p46"/>
          <p:cNvGrpSpPr/>
          <p:nvPr/>
        </p:nvGrpSpPr>
        <p:grpSpPr>
          <a:xfrm rot="-1323728" flipH="1">
            <a:off x="7049243" y="2460700"/>
            <a:ext cx="2817142" cy="3068143"/>
            <a:chOff x="2564300" y="2142775"/>
            <a:chExt cx="734625" cy="880025"/>
          </a:xfrm>
        </p:grpSpPr>
        <p:sp>
          <p:nvSpPr>
            <p:cNvPr id="29932" name="Google Shape;29932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rgbClr val="4DA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3" name="Google Shape;29933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4" name="Google Shape;29934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5" name="Google Shape;29935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6" name="Google Shape;29936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7" name="Google Shape;29937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8" name="Google Shape;29938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9" name="Google Shape;29939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0" name="Google Shape;29940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1" name="Google Shape;29941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2" name="Google Shape;29942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3" name="Google Shape;29943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4" name="Google Shape;29944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5" name="Google Shape;29945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6" name="Google Shape;29946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7" name="Google Shape;29947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8" name="Google Shape;29948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9" name="Google Shape;29949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0" name="Google Shape;29950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1" name="Google Shape;29951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2" name="Google Shape;29952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3" name="Google Shape;29953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4" name="Google Shape;29954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5" name="Google Shape;29955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6" name="Google Shape;29956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7" name="Google Shape;29957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8" name="Google Shape;29958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9" name="Google Shape;29959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0" name="Google Shape;29960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1" name="Google Shape;29961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2" name="Google Shape;29962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3" name="Google Shape;29963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4" name="Google Shape;29964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5" name="Google Shape;29965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6" name="Google Shape;29966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7" name="Google Shape;29967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8" name="Google Shape;29968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9" name="Google Shape;29969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0" name="Google Shape;29970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1" name="Google Shape;29971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2" name="Google Shape;29972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3" name="Google Shape;29973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4" name="Google Shape;29974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5" name="Google Shape;29975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6" name="Google Shape;29976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7" name="Google Shape;29977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8" name="Google Shape;29978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9" name="Google Shape;29979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0" name="Google Shape;29980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1" name="Google Shape;29981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2" name="Google Shape;29982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3" name="Google Shape;29983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4" name="Google Shape;29984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5" name="Google Shape;29985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6" name="Google Shape;29986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7" name="Google Shape;29987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8" name="Google Shape;29988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9" name="Google Shape;29989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0" name="Google Shape;29990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1" name="Google Shape;29991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2" name="Google Shape;29992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3" name="Google Shape;29993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4" name="Google Shape;29994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5" name="Google Shape;29995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6" name="Google Shape;29996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7" name="Google Shape;29997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8" name="Google Shape;29998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9" name="Google Shape;29999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0" name="Google Shape;30000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1" name="Google Shape;30001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2" name="Google Shape;30002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3" name="Google Shape;30003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4" name="Google Shape;30004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5" name="Google Shape;30005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6" name="Google Shape;30006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7" name="Google Shape;30007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8" name="Google Shape;30008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9" name="Google Shape;30009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0" name="Google Shape;30010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1" name="Google Shape;30011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2" name="Google Shape;30012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3" name="Google Shape;30013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4" name="Google Shape;30014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5" name="Google Shape;30015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6" name="Google Shape;30016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7" name="Google Shape;30017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8" name="Google Shape;30018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9" name="Google Shape;30019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0" name="Google Shape;30020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1" name="Google Shape;30021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2" name="Google Shape;30022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3" name="Google Shape;30023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4" name="Google Shape;30024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5" name="Google Shape;30025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6" name="Google Shape;30026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7" name="Google Shape;30027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8" name="Google Shape;30028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9" name="Google Shape;30029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0" name="Google Shape;30030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1" name="Google Shape;30031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2" name="Google Shape;30032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3" name="Google Shape;30033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4" name="Google Shape;30034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5" name="Google Shape;30035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6" name="Google Shape;30036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7" name="Google Shape;30037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8" name="Google Shape;30038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9" name="Google Shape;30039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0" name="Google Shape;30040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1" name="Google Shape;30041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2" name="Google Shape;30042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3" name="Google Shape;30043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4" name="Google Shape;30044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5" name="Google Shape;30045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6" name="Google Shape;30046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7" name="Google Shape;30047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8" name="Google Shape;30048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9" name="Google Shape;30049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0" name="Google Shape;30050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1" name="Google Shape;30051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2" name="Google Shape;30052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3" name="Google Shape;30053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4" name="Google Shape;30054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5" name="Google Shape;30055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6" name="Google Shape;30056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7" name="Google Shape;30057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8" name="Google Shape;30058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9" name="Google Shape;30059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0" name="Google Shape;30060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1" name="Google Shape;30061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2" name="Google Shape;30062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3" name="Google Shape;30063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4" name="Google Shape;30064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5" name="Google Shape;30065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6" name="Google Shape;30066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7" name="Google Shape;30067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8" name="Google Shape;30068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9" name="Google Shape;30069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0" name="Google Shape;30070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1" name="Google Shape;30071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2" name="Google Shape;30072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3" name="Google Shape;30073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4" name="Google Shape;30074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5" name="Google Shape;30075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6" name="Google Shape;30076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7" name="Google Shape;30077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8" name="Google Shape;30078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9" name="Google Shape;30079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0" name="Google Shape;30080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1" name="Google Shape;30081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2" name="Google Shape;30082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3" name="Google Shape;30083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4" name="Google Shape;30084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5" name="Google Shape;30085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6" name="Google Shape;30086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7" name="Google Shape;30087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8" name="Google Shape;30088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9" name="Google Shape;30089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0" name="Google Shape;30090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1" name="Google Shape;30091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2" name="Google Shape;30092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3" name="Google Shape;30093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4" name="Google Shape;30094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5" name="Google Shape;30095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6" name="Google Shape;30096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7" name="Google Shape;30097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8" name="Google Shape;30098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9" name="Google Shape;30099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0" name="Google Shape;30100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1" name="Google Shape;30101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2" name="Google Shape;30102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3" name="Google Shape;30103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4" name="Google Shape;30104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5" name="Google Shape;30105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6" name="Google Shape;30106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7" name="Google Shape;30107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8" name="Google Shape;30108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9" name="Google Shape;30109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0" name="Google Shape;30110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1" name="Google Shape;30111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2" name="Google Shape;30112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3" name="Google Shape;30113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4" name="Google Shape;30114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5" name="Google Shape;30115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6" name="Google Shape;30116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7" name="Google Shape;30117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8" name="Google Shape;30118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9" name="Google Shape;30119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0" name="Google Shape;30120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1" name="Google Shape;30121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2" name="Google Shape;30122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3" name="Google Shape;30123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4" name="Google Shape;30124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5" name="Google Shape;30125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6" name="Google Shape;30126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7" name="Google Shape;30127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8" name="Google Shape;30128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9" name="Google Shape;30129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0" name="Google Shape;30130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1" name="Google Shape;30131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2" name="Google Shape;30132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3" name="Google Shape;30133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4" name="Google Shape;30134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5" name="Google Shape;30135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6" name="Google Shape;30136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7" name="Google Shape;30137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8" name="Google Shape;30138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9" name="Google Shape;30139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0" name="Google Shape;30140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1" name="Google Shape;30141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2" name="Google Shape;30142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3" name="Google Shape;30143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4" name="Google Shape;30144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5" name="Google Shape;30145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6" name="Google Shape;30146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7" name="Google Shape;30147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8" name="Google Shape;30148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9" name="Google Shape;30149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0" name="Google Shape;30150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1" name="Google Shape;30151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2" name="Google Shape;30152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3" name="Google Shape;30153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4" name="Google Shape;30154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5" name="Google Shape;30155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6" name="Google Shape;30156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7" name="Google Shape;30157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8" name="Google Shape;30158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9" name="Google Shape;30159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0" name="Google Shape;30160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1" name="Google Shape;30161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2" name="Google Shape;30162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3" name="Google Shape;30163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4" name="Google Shape;30164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5" name="Google Shape;30165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6" name="Google Shape;30166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7" name="Google Shape;30167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8" name="Google Shape;30168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9" name="Google Shape;30169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0" name="Google Shape;30170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1" name="Google Shape;30171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2" name="Google Shape;30172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3" name="Google Shape;30173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4" name="Google Shape;30174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5" name="Google Shape;30175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6" name="Google Shape;30176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7" name="Google Shape;30177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8" name="Google Shape;30178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9" name="Google Shape;30179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0" name="Google Shape;30180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1" name="Google Shape;30181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2" name="Google Shape;30182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3" name="Google Shape;30183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4" name="Google Shape;30184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5" name="Google Shape;30185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6" name="Google Shape;30186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7" name="Google Shape;30187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8" name="Google Shape;30188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9" name="Google Shape;30189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0" name="Google Shape;30190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1" name="Google Shape;30191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2" name="Google Shape;30192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3" name="Google Shape;30193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4" name="Google Shape;30194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5" name="Google Shape;30195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6" name="Google Shape;30196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7" name="Google Shape;30197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8" name="Google Shape;30198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9" name="Google Shape;30199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0" name="Google Shape;30200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1" name="Google Shape;30201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2" name="Google Shape;30202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3" name="Google Shape;30203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4" name="Google Shape;30204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5" name="Google Shape;30205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6" name="Google Shape;30206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7" name="Google Shape;30207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8" name="Google Shape;30208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9" name="Google Shape;30209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0" name="Google Shape;30210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1" name="Google Shape;30211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2" name="Google Shape;30212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3" name="Google Shape;30213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4" name="Google Shape;30214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5" name="Google Shape;30215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6" name="Google Shape;30216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7" name="Google Shape;30217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8" name="Google Shape;30218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9" name="Google Shape;30219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0" name="Google Shape;30220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1" name="Google Shape;30221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2" name="Google Shape;30222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3" name="Google Shape;30223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4" name="Google Shape;30224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5" name="Google Shape;30225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6" name="Google Shape;30226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7" name="Google Shape;30227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8" name="Google Shape;30228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9" name="Google Shape;30229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0" name="Google Shape;30230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1" name="Google Shape;30231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2" name="Google Shape;30232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3" name="Google Shape;30233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4" name="Google Shape;30234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5" name="Google Shape;30235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6" name="Google Shape;30236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7" name="Google Shape;30237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8" name="Google Shape;30238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9" name="Google Shape;30239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0" name="Google Shape;30240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1" name="Google Shape;30241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2" name="Google Shape;30242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3" name="Google Shape;30243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4" name="Google Shape;30244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5" name="Google Shape;30245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6" name="Google Shape;30246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7" name="Google Shape;30247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8" name="Google Shape;30248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9" name="Google Shape;30249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0" name="Google Shape;30250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1" name="Google Shape;30251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2" name="Google Shape;30252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3" name="Google Shape;30253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4" name="Google Shape;30254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5" name="Google Shape;30255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6" name="Google Shape;30256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7" name="Google Shape;30257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8" name="Google Shape;30258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9" name="Google Shape;30259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0" name="Google Shape;30260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1" name="Google Shape;30261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2" name="Google Shape;30262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3" name="Google Shape;30263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4" name="Google Shape;30264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5" name="Google Shape;30265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6" name="Google Shape;30266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7" name="Google Shape;30267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8" name="Google Shape;30268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9" name="Google Shape;30269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0" name="Google Shape;30270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1" name="Google Shape;30271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2" name="Google Shape;30272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3" name="Google Shape;30273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4" name="Google Shape;30274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5" name="Google Shape;30275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6" name="Google Shape;30276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7" name="Google Shape;30277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8" name="Google Shape;30278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9" name="Google Shape;30279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0" name="Google Shape;30280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1" name="Google Shape;30281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2" name="Google Shape;30282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3" name="Google Shape;30283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4" name="Google Shape;30284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5" name="Google Shape;30285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6" name="Google Shape;30286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7" name="Google Shape;30287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8" name="Google Shape;30288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9" name="Google Shape;30289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0" name="Google Shape;30290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1" name="Google Shape;30291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2" name="Google Shape;30292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3" name="Google Shape;30293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4" name="Google Shape;30294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5" name="Google Shape;30295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6" name="Google Shape;30296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7" name="Google Shape;30297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8" name="Google Shape;30298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9" name="Google Shape;30299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0" name="Google Shape;30300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1" name="Google Shape;30301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2" name="Google Shape;30302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3" name="Google Shape;30303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4" name="Google Shape;30304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5" name="Google Shape;30305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6" name="Google Shape;30306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7" name="Google Shape;30307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8" name="Google Shape;30308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9" name="Google Shape;30309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0" name="Google Shape;30310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1" name="Google Shape;30311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2" name="Google Shape;30312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3" name="Google Shape;30313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4" name="Google Shape;30314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5" name="Google Shape;30315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6" name="Google Shape;30316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7" name="Google Shape;30317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8" name="Google Shape;30318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9" name="Google Shape;30319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0" name="Google Shape;30320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1" name="Google Shape;30321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2" name="Google Shape;30322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3" name="Google Shape;30323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4" name="Google Shape;30324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5" name="Google Shape;30325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6" name="Google Shape;30326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7" name="Google Shape;30327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8" name="Google Shape;30328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9" name="Google Shape;30329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0" name="Google Shape;30330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1" name="Google Shape;30331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2" name="Google Shape;30332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3" name="Google Shape;30333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4" name="Google Shape;30334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5" name="Google Shape;30335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6" name="Google Shape;30336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7" name="Google Shape;30337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8" name="Google Shape;30338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9" name="Google Shape;30339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0" name="Google Shape;30340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1" name="Google Shape;30341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2" name="Google Shape;30342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3" name="Google Shape;30343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4" name="Google Shape;30344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5" name="Google Shape;30345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6" name="Google Shape;30346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7" name="Google Shape;30347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8" name="Google Shape;30348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9" name="Google Shape;30349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0" name="Google Shape;30350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1" name="Google Shape;30351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2" name="Google Shape;30352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3" name="Google Shape;30353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4" name="Google Shape;30354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5" name="Google Shape;30355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6" name="Google Shape;30356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7" name="Google Shape;30357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8" name="Google Shape;30358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9" name="Google Shape;30359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0" name="Google Shape;30360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1" name="Google Shape;30361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2" name="Google Shape;30362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3" name="Google Shape;30363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4" name="Google Shape;30364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5" name="Google Shape;30365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6" name="Google Shape;30366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7" name="Google Shape;30367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8" name="Google Shape;30368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9" name="Google Shape;30369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0" name="Google Shape;30370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1" name="Google Shape;30371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2" name="Google Shape;30372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3" name="Google Shape;30373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4" name="Google Shape;30374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5" name="Google Shape;30375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6" name="Google Shape;30376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7" name="Google Shape;30377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8" name="Google Shape;30378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9" name="Google Shape;30379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0" name="Google Shape;30380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1" name="Google Shape;30381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2" name="Google Shape;30382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3" name="Google Shape;30383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4" name="Google Shape;30384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5" name="Google Shape;30385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6" name="Google Shape;30386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7" name="Google Shape;30387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8" name="Google Shape;30388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9" name="Google Shape;30389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0" name="Google Shape;30390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1" name="Google Shape;30391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2" name="Google Shape;30392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3" name="Google Shape;30393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4" name="Google Shape;30394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5" name="Google Shape;30395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6" name="Google Shape;30396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7" name="Google Shape;30397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8" name="Google Shape;30398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9" name="Google Shape;30399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0" name="Google Shape;30400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1" name="Google Shape;30401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2" name="Google Shape;30402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3" name="Google Shape;30403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4" name="Google Shape;30404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5" name="Google Shape;30405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6" name="Google Shape;30406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7" name="Google Shape;30407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8" name="Google Shape;30408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9" name="Google Shape;30409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0" name="Google Shape;30410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1" name="Google Shape;30411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2" name="Google Shape;30412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79" name="Google Shape;30579;p46"/>
          <p:cNvGrpSpPr/>
          <p:nvPr/>
        </p:nvGrpSpPr>
        <p:grpSpPr>
          <a:xfrm rot="-2787165" flipH="1">
            <a:off x="6127105" y="3510343"/>
            <a:ext cx="1968416" cy="2421010"/>
            <a:chOff x="2564300" y="2142775"/>
            <a:chExt cx="734625" cy="880025"/>
          </a:xfrm>
        </p:grpSpPr>
        <p:sp>
          <p:nvSpPr>
            <p:cNvPr id="30580" name="Google Shape;30580;p46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1" name="Google Shape;30581;p46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2" name="Google Shape;30582;p46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3" name="Google Shape;30583;p46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4" name="Google Shape;30584;p46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5" name="Google Shape;30585;p46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6" name="Google Shape;30586;p46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7" name="Google Shape;30587;p46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8" name="Google Shape;30588;p46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9" name="Google Shape;30589;p46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0" name="Google Shape;30590;p46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1" name="Google Shape;30591;p46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2" name="Google Shape;30592;p46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3" name="Google Shape;30593;p46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4" name="Google Shape;30594;p46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5" name="Google Shape;30595;p46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6" name="Google Shape;30596;p46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7" name="Google Shape;30597;p46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8" name="Google Shape;30598;p46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9" name="Google Shape;30599;p46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0" name="Google Shape;30600;p46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1" name="Google Shape;30601;p46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2" name="Google Shape;30602;p46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3" name="Google Shape;30603;p46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4" name="Google Shape;30604;p46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5" name="Google Shape;30605;p46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6" name="Google Shape;30606;p46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7" name="Google Shape;30607;p46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8" name="Google Shape;30608;p46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9" name="Google Shape;30609;p46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0" name="Google Shape;30610;p46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1" name="Google Shape;30611;p46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2" name="Google Shape;30612;p46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3" name="Google Shape;30613;p46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4" name="Google Shape;30614;p46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5" name="Google Shape;30615;p46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6" name="Google Shape;30616;p46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7" name="Google Shape;30617;p46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8" name="Google Shape;30618;p46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9" name="Google Shape;30619;p46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0" name="Google Shape;30620;p46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1" name="Google Shape;30621;p46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2" name="Google Shape;30622;p46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3" name="Google Shape;30623;p46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4" name="Google Shape;30624;p46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5" name="Google Shape;30625;p46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6" name="Google Shape;30626;p46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7" name="Google Shape;30627;p46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8" name="Google Shape;30628;p46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9" name="Google Shape;30629;p46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0" name="Google Shape;30630;p46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1" name="Google Shape;30631;p46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2" name="Google Shape;30632;p46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3" name="Google Shape;30633;p46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4" name="Google Shape;30634;p46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5" name="Google Shape;30635;p46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6" name="Google Shape;30636;p46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7" name="Google Shape;30637;p46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8" name="Google Shape;30638;p46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9" name="Google Shape;30639;p46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0" name="Google Shape;30640;p46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1" name="Google Shape;30641;p46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2" name="Google Shape;30642;p46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3" name="Google Shape;30643;p46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4" name="Google Shape;30644;p46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5" name="Google Shape;30645;p46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6" name="Google Shape;30646;p46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7" name="Google Shape;30647;p46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8" name="Google Shape;30648;p46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9" name="Google Shape;30649;p46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0" name="Google Shape;30650;p46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1" name="Google Shape;30651;p46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2" name="Google Shape;30652;p46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3" name="Google Shape;30653;p46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4" name="Google Shape;30654;p46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5" name="Google Shape;30655;p46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6" name="Google Shape;30656;p46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7" name="Google Shape;30657;p46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8" name="Google Shape;30658;p46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9" name="Google Shape;30659;p46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0" name="Google Shape;30660;p46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1" name="Google Shape;30661;p46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2" name="Google Shape;30662;p46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3" name="Google Shape;30663;p46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4" name="Google Shape;30664;p46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5" name="Google Shape;30665;p46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6" name="Google Shape;30666;p46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7" name="Google Shape;30667;p46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8" name="Google Shape;30668;p46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9" name="Google Shape;30669;p46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0" name="Google Shape;30670;p46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1" name="Google Shape;30671;p46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2" name="Google Shape;30672;p46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3" name="Google Shape;30673;p46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4" name="Google Shape;30674;p46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5" name="Google Shape;30675;p46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6" name="Google Shape;30676;p46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7" name="Google Shape;30677;p46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8" name="Google Shape;30678;p46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9" name="Google Shape;30679;p46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0" name="Google Shape;30680;p46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1" name="Google Shape;30681;p46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2" name="Google Shape;30682;p46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3" name="Google Shape;30683;p46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4" name="Google Shape;30684;p46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5" name="Google Shape;30685;p46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6" name="Google Shape;30686;p46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7" name="Google Shape;30687;p46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8" name="Google Shape;30688;p46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9" name="Google Shape;30689;p46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0" name="Google Shape;30690;p46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1" name="Google Shape;30691;p46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2" name="Google Shape;30692;p46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3" name="Google Shape;30693;p46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4" name="Google Shape;30694;p46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5" name="Google Shape;30695;p46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6" name="Google Shape;30696;p46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7" name="Google Shape;30697;p46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8" name="Google Shape;30698;p46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9" name="Google Shape;30699;p46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0" name="Google Shape;30700;p46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1" name="Google Shape;30701;p46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2" name="Google Shape;30702;p46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3" name="Google Shape;30703;p46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4" name="Google Shape;30704;p46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5" name="Google Shape;30705;p46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6" name="Google Shape;30706;p46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7" name="Google Shape;30707;p46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8" name="Google Shape;30708;p46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9" name="Google Shape;30709;p46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0" name="Google Shape;30710;p46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1" name="Google Shape;30711;p46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2" name="Google Shape;30712;p46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3" name="Google Shape;30713;p46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4" name="Google Shape;30714;p46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5" name="Google Shape;30715;p46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6" name="Google Shape;30716;p46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7" name="Google Shape;30717;p46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8" name="Google Shape;30718;p46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9" name="Google Shape;30719;p46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0" name="Google Shape;30720;p46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1" name="Google Shape;30721;p46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2" name="Google Shape;30722;p46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3" name="Google Shape;30723;p46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4" name="Google Shape;30724;p46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5" name="Google Shape;30725;p46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6" name="Google Shape;30726;p46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7" name="Google Shape;30727;p46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8" name="Google Shape;30728;p46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9" name="Google Shape;30729;p46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0" name="Google Shape;30730;p46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1" name="Google Shape;30731;p46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2" name="Google Shape;30732;p46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3" name="Google Shape;30733;p46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4" name="Google Shape;30734;p46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5" name="Google Shape;30735;p46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6" name="Google Shape;30736;p46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7" name="Google Shape;30737;p46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8" name="Google Shape;30738;p46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9" name="Google Shape;30739;p46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0" name="Google Shape;30740;p46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1" name="Google Shape;30741;p46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2" name="Google Shape;30742;p46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3" name="Google Shape;30743;p46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4" name="Google Shape;30744;p46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5" name="Google Shape;30745;p46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6" name="Google Shape;30746;p46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7" name="Google Shape;30747;p46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8" name="Google Shape;30748;p46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9" name="Google Shape;30749;p46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0" name="Google Shape;30750;p46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1" name="Google Shape;30751;p46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2" name="Google Shape;30752;p46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3" name="Google Shape;30753;p46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4" name="Google Shape;30754;p46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5" name="Google Shape;30755;p46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6" name="Google Shape;30756;p46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7" name="Google Shape;30757;p46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8" name="Google Shape;30758;p46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9" name="Google Shape;30759;p46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0" name="Google Shape;30760;p46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1" name="Google Shape;30761;p46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2" name="Google Shape;30762;p46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3" name="Google Shape;30763;p46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4" name="Google Shape;30764;p46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5" name="Google Shape;30765;p46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6" name="Google Shape;30766;p46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7" name="Google Shape;30767;p46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8" name="Google Shape;30768;p46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9" name="Google Shape;30769;p46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0" name="Google Shape;30770;p46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1" name="Google Shape;30771;p46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2" name="Google Shape;30772;p46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3" name="Google Shape;30773;p46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4" name="Google Shape;30774;p46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5" name="Google Shape;30775;p46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6" name="Google Shape;30776;p46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7" name="Google Shape;30777;p46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8" name="Google Shape;30778;p46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9" name="Google Shape;30779;p46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0" name="Google Shape;30780;p46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1" name="Google Shape;30781;p46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2" name="Google Shape;30782;p46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3" name="Google Shape;30783;p46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4" name="Google Shape;30784;p46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5" name="Google Shape;30785;p46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6" name="Google Shape;30786;p46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7" name="Google Shape;30787;p46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8" name="Google Shape;30788;p46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9" name="Google Shape;30789;p46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0" name="Google Shape;30790;p46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1" name="Google Shape;30791;p46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2" name="Google Shape;30792;p46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3" name="Google Shape;30793;p46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4" name="Google Shape;30794;p46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5" name="Google Shape;30795;p46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6" name="Google Shape;30796;p46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7" name="Google Shape;30797;p46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8" name="Google Shape;30798;p46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9" name="Google Shape;30799;p46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0" name="Google Shape;30800;p46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1" name="Google Shape;30801;p46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2" name="Google Shape;30802;p46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3" name="Google Shape;30803;p46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4" name="Google Shape;30804;p46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5" name="Google Shape;30805;p46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6" name="Google Shape;30806;p46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7" name="Google Shape;30807;p46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8" name="Google Shape;30808;p46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9" name="Google Shape;30809;p46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0" name="Google Shape;30810;p46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1" name="Google Shape;30811;p46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2" name="Google Shape;30812;p46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3" name="Google Shape;30813;p46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4" name="Google Shape;30814;p46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5" name="Google Shape;30815;p46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6" name="Google Shape;30816;p46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7" name="Google Shape;30817;p46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8" name="Google Shape;30818;p46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9" name="Google Shape;30819;p46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0" name="Google Shape;30820;p46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1" name="Google Shape;30821;p46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2" name="Google Shape;30822;p46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3" name="Google Shape;30823;p46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4" name="Google Shape;30824;p46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5" name="Google Shape;30825;p46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6" name="Google Shape;30826;p46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7" name="Google Shape;30827;p46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8" name="Google Shape;30828;p46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9" name="Google Shape;30829;p46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0" name="Google Shape;30830;p46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1" name="Google Shape;30831;p46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2" name="Google Shape;30832;p46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3" name="Google Shape;30833;p46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4" name="Google Shape;30834;p46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5" name="Google Shape;30835;p46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6" name="Google Shape;30836;p46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7" name="Google Shape;30837;p46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8" name="Google Shape;30838;p46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9" name="Google Shape;30839;p46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0" name="Google Shape;30840;p46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1" name="Google Shape;30841;p46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2" name="Google Shape;30842;p46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3" name="Google Shape;30843;p46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4" name="Google Shape;30844;p46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5" name="Google Shape;30845;p46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6" name="Google Shape;30846;p46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7" name="Google Shape;30847;p46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8" name="Google Shape;30848;p46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9" name="Google Shape;30849;p46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0" name="Google Shape;30850;p46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1" name="Google Shape;30851;p46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2" name="Google Shape;30852;p46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3" name="Google Shape;30853;p46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4" name="Google Shape;30854;p46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5" name="Google Shape;30855;p46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6" name="Google Shape;30856;p46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7" name="Google Shape;30857;p46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8" name="Google Shape;30858;p46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9" name="Google Shape;30859;p46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0" name="Google Shape;30860;p46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1" name="Google Shape;30861;p46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2" name="Google Shape;30862;p46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3" name="Google Shape;30863;p46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4" name="Google Shape;30864;p46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5" name="Google Shape;30865;p46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6" name="Google Shape;30866;p46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7" name="Google Shape;30867;p46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8" name="Google Shape;30868;p46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9" name="Google Shape;30869;p46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0" name="Google Shape;30870;p46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1" name="Google Shape;30871;p46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2" name="Google Shape;30872;p46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3" name="Google Shape;30873;p46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4" name="Google Shape;30874;p46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5" name="Google Shape;30875;p46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6" name="Google Shape;30876;p46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7" name="Google Shape;30877;p46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8" name="Google Shape;30878;p46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9" name="Google Shape;30879;p46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0" name="Google Shape;30880;p46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1" name="Google Shape;30881;p46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2" name="Google Shape;30882;p46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3" name="Google Shape;30883;p46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4" name="Google Shape;30884;p46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5" name="Google Shape;30885;p46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6" name="Google Shape;30886;p46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7" name="Google Shape;30887;p46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8" name="Google Shape;30888;p46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9" name="Google Shape;30889;p46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0" name="Google Shape;30890;p46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1" name="Google Shape;30891;p46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2" name="Google Shape;30892;p46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3" name="Google Shape;30893;p46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4" name="Google Shape;30894;p46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5" name="Google Shape;30895;p46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6" name="Google Shape;30896;p46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7" name="Google Shape;30897;p46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8" name="Google Shape;30898;p46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9" name="Google Shape;30899;p46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0" name="Google Shape;30900;p46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1" name="Google Shape;30901;p46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2" name="Google Shape;30902;p46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3" name="Google Shape;30903;p46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4" name="Google Shape;30904;p46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5" name="Google Shape;30905;p46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6" name="Google Shape;30906;p46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7" name="Google Shape;30907;p46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8" name="Google Shape;30908;p46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9" name="Google Shape;30909;p46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0" name="Google Shape;30910;p46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1" name="Google Shape;30911;p46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2" name="Google Shape;30912;p46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3" name="Google Shape;30913;p46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4" name="Google Shape;30914;p46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5" name="Google Shape;30915;p46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6" name="Google Shape;30916;p46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7" name="Google Shape;30917;p46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8" name="Google Shape;30918;p46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9" name="Google Shape;30919;p46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0" name="Google Shape;30920;p46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1" name="Google Shape;30921;p46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2" name="Google Shape;30922;p46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3" name="Google Shape;30923;p46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4" name="Google Shape;30924;p46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5" name="Google Shape;30925;p46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6" name="Google Shape;30926;p46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7" name="Google Shape;30927;p46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8" name="Google Shape;30928;p46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9" name="Google Shape;30929;p46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0" name="Google Shape;30930;p46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1" name="Google Shape;30931;p46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2" name="Google Shape;30932;p46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3" name="Google Shape;30933;p46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4" name="Google Shape;30934;p46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5" name="Google Shape;30935;p46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6" name="Google Shape;30936;p46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7" name="Google Shape;30937;p46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8" name="Google Shape;30938;p46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9" name="Google Shape;30939;p46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0" name="Google Shape;30940;p46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1" name="Google Shape;30941;p46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2" name="Google Shape;30942;p46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3" name="Google Shape;30943;p46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4" name="Google Shape;30944;p46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5" name="Google Shape;30945;p46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6" name="Google Shape;30946;p46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7" name="Google Shape;30947;p46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8" name="Google Shape;30948;p46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9" name="Google Shape;30949;p46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0" name="Google Shape;30950;p46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1" name="Google Shape;30951;p46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2" name="Google Shape;30952;p46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3" name="Google Shape;30953;p46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4" name="Google Shape;30954;p46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5" name="Google Shape;30955;p46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6" name="Google Shape;30956;p46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7" name="Google Shape;30957;p46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8" name="Google Shape;30958;p46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9" name="Google Shape;30959;p46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0" name="Google Shape;30960;p46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1" name="Google Shape;30961;p46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2" name="Google Shape;30962;p46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3" name="Google Shape;30963;p46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4" name="Google Shape;30964;p46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5" name="Google Shape;30965;p46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6" name="Google Shape;30966;p46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7" name="Google Shape;30967;p46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8" name="Google Shape;30968;p46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9" name="Google Shape;30969;p46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0" name="Google Shape;30970;p46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1" name="Google Shape;30971;p46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2" name="Google Shape;30972;p46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3" name="Google Shape;30973;p46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4" name="Google Shape;30974;p46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5" name="Google Shape;30975;p46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6" name="Google Shape;30976;p46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7" name="Google Shape;30977;p46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8" name="Google Shape;30978;p46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9" name="Google Shape;30979;p46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0" name="Google Shape;30980;p46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1" name="Google Shape;30981;p46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2" name="Google Shape;30982;p46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3" name="Google Shape;30983;p46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4" name="Google Shape;30984;p46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5" name="Google Shape;30985;p46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6" name="Google Shape;30986;p46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7" name="Google Shape;30987;p46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8" name="Google Shape;30988;p46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9" name="Google Shape;30989;p46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0" name="Google Shape;30990;p46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1" name="Google Shape;30991;p46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2" name="Google Shape;30992;p46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3" name="Google Shape;30993;p46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4" name="Google Shape;30994;p46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5" name="Google Shape;30995;p46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6" name="Google Shape;30996;p46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7" name="Google Shape;30997;p46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8" name="Google Shape;30998;p46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9" name="Google Shape;30999;p46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0" name="Google Shape;31000;p46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1" name="Google Shape;31001;p46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2" name="Google Shape;31002;p46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3" name="Google Shape;31003;p46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4" name="Google Shape;31004;p46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5" name="Google Shape;31005;p46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6" name="Google Shape;31006;p46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7" name="Google Shape;31007;p46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8" name="Google Shape;31008;p46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9" name="Google Shape;31009;p46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0" name="Google Shape;31010;p46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1" name="Google Shape;31011;p46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2" name="Google Shape;31012;p46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3" name="Google Shape;31013;p46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4" name="Google Shape;31014;p46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5" name="Google Shape;31015;p46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6" name="Google Shape;31016;p46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7" name="Google Shape;31017;p46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8" name="Google Shape;31018;p46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9" name="Google Shape;31019;p46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0" name="Google Shape;31020;p46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1" name="Google Shape;31021;p46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2" name="Google Shape;31022;p46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3" name="Google Shape;31023;p46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4" name="Google Shape;31024;p46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5" name="Google Shape;31025;p46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6" name="Google Shape;31026;p46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7" name="Google Shape;31027;p46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8" name="Google Shape;31028;p46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9" name="Google Shape;31029;p46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0" name="Google Shape;31030;p46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1" name="Google Shape;31031;p46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2" name="Google Shape;31032;p46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3" name="Google Shape;31033;p46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4" name="Google Shape;31034;p46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5" name="Google Shape;31035;p46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6" name="Google Shape;31036;p46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7" name="Google Shape;31037;p46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8" name="Google Shape;31038;p46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9" name="Google Shape;31039;p46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0" name="Google Shape;31040;p46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1" name="Google Shape;31041;p46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2" name="Google Shape;31042;p46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3" name="Google Shape;31043;p46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4" name="Google Shape;31044;p46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5" name="Google Shape;31045;p46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6" name="Google Shape;31046;p46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7" name="Google Shape;31047;p46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8" name="Google Shape;31048;p46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9" name="Google Shape;31049;p46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0" name="Google Shape;31050;p46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1" name="Google Shape;31051;p46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2" name="Google Shape;31052;p46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3" name="Google Shape;31053;p46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4" name="Google Shape;31054;p46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5" name="Google Shape;31055;p46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6" name="Google Shape;31056;p46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7" name="Google Shape;31057;p46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8" name="Google Shape;31058;p46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9" name="Google Shape;31059;p46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0" name="Google Shape;31060;p46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B28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04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15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7" name="Google Shape;35647;p56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Facts about </a:t>
            </a:r>
            <a:r>
              <a:rPr lang="en-US" i="1" dirty="0" err="1"/>
              <a:t>P</a:t>
            </a:r>
            <a:r>
              <a:rPr lang="en-US" i="1" dirty="0" err="1" smtClean="0"/>
              <a:t>latymantis</a:t>
            </a:r>
            <a:r>
              <a:rPr lang="en-US" i="1" dirty="0" smtClean="0"/>
              <a:t> </a:t>
            </a:r>
            <a:r>
              <a:rPr lang="en-US" i="1" dirty="0" err="1" smtClean="0"/>
              <a:t>paengi</a:t>
            </a:r>
            <a:endParaRPr i="1" dirty="0"/>
          </a:p>
        </p:txBody>
      </p:sp>
      <p:sp>
        <p:nvSpPr>
          <p:cNvPr id="35654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2" y="826772"/>
            <a:ext cx="4482419" cy="89805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They are endangered</a:t>
            </a:r>
            <a:endParaRPr dirty="0"/>
          </a:p>
        </p:txBody>
      </p:sp>
      <p:sp>
        <p:nvSpPr>
          <p:cNvPr id="42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3" y="1594330"/>
            <a:ext cx="4482418" cy="7930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And can be found only in the </a:t>
            </a:r>
            <a:r>
              <a:rPr lang="en-US" dirty="0"/>
              <a:t>P</a:t>
            </a:r>
            <a:r>
              <a:rPr lang="en-US" dirty="0" smtClean="0"/>
              <a:t>hilippines</a:t>
            </a:r>
            <a:endParaRPr dirty="0"/>
          </a:p>
        </p:txBody>
      </p:sp>
      <p:grpSp>
        <p:nvGrpSpPr>
          <p:cNvPr id="43" name="Google Shape;35656;p56"/>
          <p:cNvGrpSpPr/>
          <p:nvPr/>
        </p:nvGrpSpPr>
        <p:grpSpPr>
          <a:xfrm flipH="1">
            <a:off x="2851160" y="1318062"/>
            <a:ext cx="425495" cy="420623"/>
            <a:chOff x="3576025" y="2431525"/>
            <a:chExt cx="652800" cy="645325"/>
          </a:xfrm>
        </p:grpSpPr>
        <p:sp>
          <p:nvSpPr>
            <p:cNvPr id="44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35656;p56"/>
          <p:cNvGrpSpPr/>
          <p:nvPr/>
        </p:nvGrpSpPr>
        <p:grpSpPr>
          <a:xfrm flipH="1">
            <a:off x="2851160" y="1956761"/>
            <a:ext cx="425495" cy="420623"/>
            <a:chOff x="3576025" y="2431525"/>
            <a:chExt cx="652800" cy="645325"/>
          </a:xfrm>
        </p:grpSpPr>
        <p:sp>
          <p:nvSpPr>
            <p:cNvPr id="50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3" y="2412511"/>
            <a:ext cx="4482418" cy="7930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They have very unique advertisement calls.</a:t>
            </a:r>
            <a:endParaRPr dirty="0"/>
          </a:p>
        </p:txBody>
      </p:sp>
      <p:grpSp>
        <p:nvGrpSpPr>
          <p:cNvPr id="56" name="Google Shape;35656;p56"/>
          <p:cNvGrpSpPr/>
          <p:nvPr/>
        </p:nvGrpSpPr>
        <p:grpSpPr>
          <a:xfrm flipH="1">
            <a:off x="2851160" y="2571009"/>
            <a:ext cx="425495" cy="420623"/>
            <a:chOff x="3576025" y="2431525"/>
            <a:chExt cx="652800" cy="645325"/>
          </a:xfrm>
        </p:grpSpPr>
        <p:sp>
          <p:nvSpPr>
            <p:cNvPr id="57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Google Shape;35654;p56"/>
          <p:cNvSpPr txBox="1">
            <a:spLocks noGrp="1"/>
          </p:cNvSpPr>
          <p:nvPr>
            <p:ph type="subTitle" idx="7"/>
          </p:nvPr>
        </p:nvSpPr>
        <p:spPr>
          <a:xfrm>
            <a:off x="3374213" y="3168307"/>
            <a:ext cx="4482418" cy="79303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They are the third limestone frog to be described</a:t>
            </a:r>
            <a:endParaRPr dirty="0"/>
          </a:p>
        </p:txBody>
      </p:sp>
      <p:grpSp>
        <p:nvGrpSpPr>
          <p:cNvPr id="25" name="Google Shape;35656;p56"/>
          <p:cNvGrpSpPr/>
          <p:nvPr/>
        </p:nvGrpSpPr>
        <p:grpSpPr>
          <a:xfrm flipH="1">
            <a:off x="2851160" y="3275737"/>
            <a:ext cx="425495" cy="420623"/>
            <a:chOff x="3576025" y="2431525"/>
            <a:chExt cx="652800" cy="645325"/>
          </a:xfrm>
        </p:grpSpPr>
        <p:sp>
          <p:nvSpPr>
            <p:cNvPr id="26" name="Google Shape;35657;p56"/>
            <p:cNvSpPr/>
            <p:nvPr/>
          </p:nvSpPr>
          <p:spPr>
            <a:xfrm>
              <a:off x="3576025" y="2716675"/>
              <a:ext cx="401875" cy="360175"/>
            </a:xfrm>
            <a:custGeom>
              <a:avLst/>
              <a:gdLst/>
              <a:ahLst/>
              <a:cxnLst/>
              <a:rect l="l" t="t" r="r" b="b"/>
              <a:pathLst>
                <a:path w="16075" h="14407" extrusionOk="0">
                  <a:moveTo>
                    <a:pt x="11753" y="1"/>
                  </a:moveTo>
                  <a:cubicBezTo>
                    <a:pt x="10250" y="1"/>
                    <a:pt x="8568" y="735"/>
                    <a:pt x="6335" y="876"/>
                  </a:cubicBezTo>
                  <a:cubicBezTo>
                    <a:pt x="1358" y="1209"/>
                    <a:pt x="1" y="3936"/>
                    <a:pt x="1322" y="5817"/>
                  </a:cubicBezTo>
                  <a:cubicBezTo>
                    <a:pt x="2644" y="7710"/>
                    <a:pt x="5704" y="6984"/>
                    <a:pt x="7525" y="8555"/>
                  </a:cubicBezTo>
                  <a:lnTo>
                    <a:pt x="7549" y="8579"/>
                  </a:lnTo>
                  <a:lnTo>
                    <a:pt x="7561" y="8591"/>
                  </a:lnTo>
                  <a:cubicBezTo>
                    <a:pt x="9454" y="10091"/>
                    <a:pt x="9311" y="13235"/>
                    <a:pt x="11419" y="14175"/>
                  </a:cubicBezTo>
                  <a:cubicBezTo>
                    <a:pt x="11768" y="14329"/>
                    <a:pt x="12126" y="14407"/>
                    <a:pt x="12478" y="14407"/>
                  </a:cubicBezTo>
                  <a:cubicBezTo>
                    <a:pt x="14247" y="14407"/>
                    <a:pt x="15850" y="12439"/>
                    <a:pt x="15324" y="8317"/>
                  </a:cubicBezTo>
                  <a:cubicBezTo>
                    <a:pt x="14931" y="4960"/>
                    <a:pt x="16074" y="2579"/>
                    <a:pt x="14002" y="781"/>
                  </a:cubicBezTo>
                  <a:cubicBezTo>
                    <a:pt x="13266" y="199"/>
                    <a:pt x="12533" y="1"/>
                    <a:pt x="11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5658;p56"/>
            <p:cNvSpPr/>
            <p:nvPr/>
          </p:nvSpPr>
          <p:spPr>
            <a:xfrm>
              <a:off x="3677225" y="2470600"/>
              <a:ext cx="158100" cy="232950"/>
            </a:xfrm>
            <a:custGeom>
              <a:avLst/>
              <a:gdLst/>
              <a:ahLst/>
              <a:cxnLst/>
              <a:rect l="l" t="t" r="r" b="b"/>
              <a:pathLst>
                <a:path w="6324" h="9318" extrusionOk="0">
                  <a:moveTo>
                    <a:pt x="3339" y="0"/>
                  </a:moveTo>
                  <a:cubicBezTo>
                    <a:pt x="1731" y="0"/>
                    <a:pt x="319" y="1956"/>
                    <a:pt x="168" y="4468"/>
                  </a:cubicBezTo>
                  <a:cubicBezTo>
                    <a:pt x="1" y="7028"/>
                    <a:pt x="1215" y="9207"/>
                    <a:pt x="2870" y="9314"/>
                  </a:cubicBezTo>
                  <a:cubicBezTo>
                    <a:pt x="2908" y="9316"/>
                    <a:pt x="2946" y="9317"/>
                    <a:pt x="2984" y="9317"/>
                  </a:cubicBezTo>
                  <a:cubicBezTo>
                    <a:pt x="4593" y="9317"/>
                    <a:pt x="6005" y="7362"/>
                    <a:pt x="6156" y="4849"/>
                  </a:cubicBezTo>
                  <a:cubicBezTo>
                    <a:pt x="6323" y="2266"/>
                    <a:pt x="5109" y="99"/>
                    <a:pt x="3454" y="3"/>
                  </a:cubicBezTo>
                  <a:cubicBezTo>
                    <a:pt x="3415" y="1"/>
                    <a:pt x="3377" y="0"/>
                    <a:pt x="3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5659;p56"/>
            <p:cNvSpPr/>
            <p:nvPr/>
          </p:nvSpPr>
          <p:spPr>
            <a:xfrm>
              <a:off x="3981150" y="2796700"/>
              <a:ext cx="246775" cy="156700"/>
            </a:xfrm>
            <a:custGeom>
              <a:avLst/>
              <a:gdLst/>
              <a:ahLst/>
              <a:cxnLst/>
              <a:rect l="l" t="t" r="r" b="b"/>
              <a:pathLst>
                <a:path w="9871" h="6268" extrusionOk="0">
                  <a:moveTo>
                    <a:pt x="5897" y="0"/>
                  </a:moveTo>
                  <a:cubicBezTo>
                    <a:pt x="5348" y="0"/>
                    <a:pt x="4767" y="72"/>
                    <a:pt x="4179" y="223"/>
                  </a:cubicBezTo>
                  <a:cubicBezTo>
                    <a:pt x="1679" y="866"/>
                    <a:pt x="0" y="2676"/>
                    <a:pt x="417" y="4283"/>
                  </a:cubicBezTo>
                  <a:cubicBezTo>
                    <a:pt x="736" y="5512"/>
                    <a:pt x="2182" y="6268"/>
                    <a:pt x="3969" y="6268"/>
                  </a:cubicBezTo>
                  <a:cubicBezTo>
                    <a:pt x="4518" y="6268"/>
                    <a:pt x="5100" y="6196"/>
                    <a:pt x="5691" y="6045"/>
                  </a:cubicBezTo>
                  <a:cubicBezTo>
                    <a:pt x="8192" y="5402"/>
                    <a:pt x="9870" y="3580"/>
                    <a:pt x="9454" y="1985"/>
                  </a:cubicBezTo>
                  <a:cubicBezTo>
                    <a:pt x="9135" y="756"/>
                    <a:pt x="7681" y="0"/>
                    <a:pt x="58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5660;p56"/>
            <p:cNvSpPr/>
            <p:nvPr/>
          </p:nvSpPr>
          <p:spPr>
            <a:xfrm>
              <a:off x="3857025" y="2431525"/>
              <a:ext cx="204800" cy="228200"/>
            </a:xfrm>
            <a:custGeom>
              <a:avLst/>
              <a:gdLst/>
              <a:ahLst/>
              <a:cxnLst/>
              <a:rect l="l" t="t" r="r" b="b"/>
              <a:pathLst>
                <a:path w="8192" h="9128" extrusionOk="0">
                  <a:moveTo>
                    <a:pt x="5425" y="1"/>
                  </a:moveTo>
                  <a:cubicBezTo>
                    <a:pt x="4033" y="1"/>
                    <a:pt x="2385" y="1152"/>
                    <a:pt x="1334" y="2995"/>
                  </a:cubicBezTo>
                  <a:cubicBezTo>
                    <a:pt x="0" y="5364"/>
                    <a:pt x="155" y="7984"/>
                    <a:pt x="1679" y="8853"/>
                  </a:cubicBezTo>
                  <a:cubicBezTo>
                    <a:pt x="2008" y="9039"/>
                    <a:pt x="2375" y="9128"/>
                    <a:pt x="2761" y="9128"/>
                  </a:cubicBezTo>
                  <a:cubicBezTo>
                    <a:pt x="4154" y="9128"/>
                    <a:pt x="5805" y="7981"/>
                    <a:pt x="6858" y="6126"/>
                  </a:cubicBezTo>
                  <a:cubicBezTo>
                    <a:pt x="8192" y="3757"/>
                    <a:pt x="8049" y="1150"/>
                    <a:pt x="6513" y="280"/>
                  </a:cubicBezTo>
                  <a:cubicBezTo>
                    <a:pt x="6183" y="91"/>
                    <a:pt x="5814" y="1"/>
                    <a:pt x="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5661;p56"/>
            <p:cNvSpPr/>
            <p:nvPr/>
          </p:nvSpPr>
          <p:spPr>
            <a:xfrm>
              <a:off x="3985000" y="2567925"/>
              <a:ext cx="243825" cy="199700"/>
            </a:xfrm>
            <a:custGeom>
              <a:avLst/>
              <a:gdLst/>
              <a:ahLst/>
              <a:cxnLst/>
              <a:rect l="l" t="t" r="r" b="b"/>
              <a:pathLst>
                <a:path w="9753" h="7988" extrusionOk="0">
                  <a:moveTo>
                    <a:pt x="6634" y="1"/>
                  </a:moveTo>
                  <a:cubicBezTo>
                    <a:pt x="5455" y="1"/>
                    <a:pt x="4050" y="544"/>
                    <a:pt x="2823" y="1575"/>
                  </a:cubicBezTo>
                  <a:cubicBezTo>
                    <a:pt x="751" y="3337"/>
                    <a:pt x="1" y="5838"/>
                    <a:pt x="1132" y="7171"/>
                  </a:cubicBezTo>
                  <a:cubicBezTo>
                    <a:pt x="1598" y="7721"/>
                    <a:pt x="2313" y="7987"/>
                    <a:pt x="3138" y="7987"/>
                  </a:cubicBezTo>
                  <a:cubicBezTo>
                    <a:pt x="4314" y="7987"/>
                    <a:pt x="5712" y="7445"/>
                    <a:pt x="6930" y="6409"/>
                  </a:cubicBezTo>
                  <a:cubicBezTo>
                    <a:pt x="9002" y="4659"/>
                    <a:pt x="9752" y="2159"/>
                    <a:pt x="8633" y="813"/>
                  </a:cubicBezTo>
                  <a:cubicBezTo>
                    <a:pt x="8168" y="265"/>
                    <a:pt x="7456" y="1"/>
                    <a:pt x="66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143102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56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647" grpId="0"/>
      <p:bldP spid="35654" grpId="0" build="p"/>
      <p:bldP spid="42" grpId="0" build="p"/>
      <p:bldP spid="55" grpId="0" build="p"/>
      <p:bldP spid="24" grpId="0" build="p"/>
    </p:bldLst>
  </p:timing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595959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310</TotalTime>
  <Words>165</Words>
  <Application>Microsoft Office PowerPoint</Application>
  <PresentationFormat>On-screen Show (16:9)</PresentationFormat>
  <Paragraphs>47</Paragraphs>
  <Slides>10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4" baseType="lpstr">
      <vt:lpstr>Livvic</vt:lpstr>
      <vt:lpstr>Arial</vt:lpstr>
      <vt:lpstr>Pangolin</vt:lpstr>
      <vt:lpstr>Doodle World Wildlife Day by Slidesgo</vt:lpstr>
      <vt:lpstr>Platymantis paengi</vt:lpstr>
      <vt:lpstr>What are amphibians?</vt:lpstr>
      <vt:lpstr>What’s special about amphibians?</vt:lpstr>
      <vt:lpstr>Platymantis paengi</vt:lpstr>
      <vt:lpstr>Platymantis paengi</vt:lpstr>
      <vt:lpstr>Taxonomic classification </vt:lpstr>
      <vt:lpstr>Panay limestone frog</vt:lpstr>
      <vt:lpstr>Color of Panay limestone frog</vt:lpstr>
      <vt:lpstr>Facts about Platymantis paengi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Class Amphibia</dc:title>
  <dc:creator>ASUS</dc:creator>
  <cp:lastModifiedBy>ASUS</cp:lastModifiedBy>
  <cp:revision>22</cp:revision>
  <dcterms:modified xsi:type="dcterms:W3CDTF">2021-04-25T09:25:04Z</dcterms:modified>
</cp:coreProperties>
</file>